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4" r:id="rId13"/>
    <p:sldMasterId id="2147483676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</p:sldMasterIdLst>
  <p:sldIdLst>
    <p:sldId id="256" r:id="rId23"/>
    <p:sldId id="257" r:id="rId24"/>
    <p:sldId id="258" r:id="rId25"/>
    <p:sldId id="259" r:id="rId26"/>
    <p:sldId id="261" r:id="rId27"/>
    <p:sldId id="262" r:id="rId28"/>
    <p:sldId id="263" r:id="rId29"/>
    <p:sldId id="264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11400" y="75060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911400" y="75060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3911400" y="75060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9;p2"/>
          <p:cNvSpPr/>
          <p:nvPr/>
        </p:nvSpPr>
        <p:spPr>
          <a:xfrm>
            <a:off x="176040" y="453600"/>
            <a:ext cx="8791560" cy="423576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3" name="Google Shape;10;p2"/>
          <p:cNvGrpSpPr/>
          <p:nvPr/>
        </p:nvGrpSpPr>
        <p:grpSpPr>
          <a:xfrm>
            <a:off x="-11520" y="0"/>
            <a:ext cx="9155520" cy="5178240"/>
            <a:chOff x="-11520" y="0"/>
            <a:chExt cx="9155520" cy="5178240"/>
          </a:xfrm>
        </p:grpSpPr>
        <p:grpSp>
          <p:nvGrpSpPr>
            <p:cNvPr id="2" name="Google Shape;11;p2"/>
            <p:cNvGrpSpPr/>
            <p:nvPr/>
          </p:nvGrpSpPr>
          <p:grpSpPr>
            <a:xfrm>
              <a:off x="-11520" y="0"/>
              <a:ext cx="667440" cy="667440"/>
              <a:chOff x="-11520" y="0"/>
              <a:chExt cx="667440" cy="667440"/>
            </a:xfrm>
          </p:grpSpPr>
          <p:sp>
            <p:nvSpPr>
              <p:cNvPr id="3" name="Google Shape;12;p2"/>
              <p:cNvSpPr/>
              <p:nvPr/>
            </p:nvSpPr>
            <p:spPr>
              <a:xfrm>
                <a:off x="-11520" y="0"/>
                <a:ext cx="667440" cy="50292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502920"/>
                  <a:gd name="textAreaBottom" fmla="*/ 50328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" name="Google Shape;13;p2"/>
              <p:cNvSpPr/>
              <p:nvPr/>
            </p:nvSpPr>
            <p:spPr>
              <a:xfrm>
                <a:off x="-11520" y="0"/>
                <a:ext cx="660960" cy="177480"/>
              </a:xfrm>
              <a:custGeom>
                <a:avLst/>
                <a:gdLst>
                  <a:gd name="textAreaLeft" fmla="*/ 0 w 660960"/>
                  <a:gd name="textAreaRight" fmla="*/ 661320 w 660960"/>
                  <a:gd name="textAreaTop" fmla="*/ 0 h 177480"/>
                  <a:gd name="textAreaBottom" fmla="*/ 17784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" name="Google Shape;14;p2"/>
              <p:cNvSpPr/>
              <p:nvPr/>
            </p:nvSpPr>
            <p:spPr>
              <a:xfrm>
                <a:off x="-11520" y="0"/>
                <a:ext cx="667440" cy="66744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667440"/>
                  <a:gd name="textAreaBottom" fmla="*/ 66780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" name="Google Shape;15;p2"/>
            <p:cNvGrpSpPr/>
            <p:nvPr/>
          </p:nvGrpSpPr>
          <p:grpSpPr>
            <a:xfrm>
              <a:off x="8476560" y="4510800"/>
              <a:ext cx="667440" cy="667440"/>
              <a:chOff x="8476560" y="4510800"/>
              <a:chExt cx="667440" cy="667440"/>
            </a:xfrm>
          </p:grpSpPr>
          <p:sp>
            <p:nvSpPr>
              <p:cNvPr id="7" name="Google Shape;16;p2"/>
              <p:cNvSpPr/>
              <p:nvPr/>
            </p:nvSpPr>
            <p:spPr>
              <a:xfrm rot="10800000">
                <a:off x="8476560" y="4675320"/>
                <a:ext cx="667440" cy="50292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502920"/>
                  <a:gd name="textAreaBottom" fmla="*/ 50328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" name="Google Shape;17;p2"/>
              <p:cNvSpPr/>
              <p:nvPr/>
            </p:nvSpPr>
            <p:spPr>
              <a:xfrm rot="10800000">
                <a:off x="8483040" y="5000760"/>
                <a:ext cx="660960" cy="177480"/>
              </a:xfrm>
              <a:custGeom>
                <a:avLst/>
                <a:gdLst>
                  <a:gd name="textAreaLeft" fmla="*/ 0 w 660960"/>
                  <a:gd name="textAreaRight" fmla="*/ 661320 w 660960"/>
                  <a:gd name="textAreaTop" fmla="*/ 0 h 177480"/>
                  <a:gd name="textAreaBottom" fmla="*/ 17784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" name="Google Shape;18;p2"/>
              <p:cNvSpPr/>
              <p:nvPr/>
            </p:nvSpPr>
            <p:spPr>
              <a:xfrm rot="10800000">
                <a:off x="8476560" y="4510800"/>
                <a:ext cx="667440" cy="66744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667440"/>
                  <a:gd name="textAreaBottom" fmla="*/ 66780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72440" y="1204200"/>
            <a:ext cx="5065560" cy="212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220;p19"/>
          <p:cNvSpPr/>
          <p:nvPr/>
        </p:nvSpPr>
        <p:spPr>
          <a:xfrm>
            <a:off x="176040" y="213480"/>
            <a:ext cx="8791560" cy="4716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87" name="Google Shape;221;p19"/>
          <p:cNvGrpSpPr/>
          <p:nvPr/>
        </p:nvGrpSpPr>
        <p:grpSpPr>
          <a:xfrm>
            <a:off x="97920" y="115920"/>
            <a:ext cx="8947080" cy="4911480"/>
            <a:chOff x="97920" y="115920"/>
            <a:chExt cx="8947080" cy="4911480"/>
          </a:xfrm>
        </p:grpSpPr>
        <p:grpSp>
          <p:nvGrpSpPr>
            <p:cNvPr id="88" name="Google Shape;222;p19"/>
            <p:cNvGrpSpPr/>
            <p:nvPr/>
          </p:nvGrpSpPr>
          <p:grpSpPr>
            <a:xfrm>
              <a:off x="8733960" y="4725720"/>
              <a:ext cx="311040" cy="301680"/>
              <a:chOff x="8733960" y="4725720"/>
              <a:chExt cx="311040" cy="301680"/>
            </a:xfrm>
          </p:grpSpPr>
          <p:sp>
            <p:nvSpPr>
              <p:cNvPr id="89" name="Google Shape;223;p19"/>
              <p:cNvSpPr/>
              <p:nvPr/>
            </p:nvSpPr>
            <p:spPr>
              <a:xfrm flipH="1">
                <a:off x="8883000" y="472572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1">
                    <a:moveTo>
                      <a:pt x="0" y="230"/>
                    </a:moveTo>
                    <a:lnTo>
                      <a:pt x="0" y="212"/>
                    </a:lnTo>
                    <a:cubicBezTo>
                      <a:pt x="116" y="212"/>
                      <a:pt x="211" y="117"/>
                      <a:pt x="211" y="0"/>
                    </a:cubicBezTo>
                    <a:lnTo>
                      <a:pt x="229" y="0"/>
                    </a:lnTo>
                    <a:cubicBezTo>
                      <a:pt x="229" y="127"/>
                      <a:pt x="126" y="230"/>
                      <a:pt x="0" y="23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0" name="Google Shape;224;p19"/>
              <p:cNvSpPr/>
              <p:nvPr/>
            </p:nvSpPr>
            <p:spPr>
              <a:xfrm flipH="1">
                <a:off x="8883000" y="486576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229" y="229"/>
                    </a:moveTo>
                    <a:lnTo>
                      <a:pt x="212" y="229"/>
                    </a:lnTo>
                    <a:cubicBezTo>
                      <a:pt x="212" y="112"/>
                      <a:pt x="117" y="17"/>
                      <a:pt x="0" y="17"/>
                    </a:cubicBezTo>
                    <a:lnTo>
                      <a:pt x="0" y="0"/>
                    </a:lnTo>
                    <a:cubicBezTo>
                      <a:pt x="126" y="0"/>
                      <a:pt x="229" y="103"/>
                      <a:pt x="229" y="229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" name="Google Shape;225;p19"/>
              <p:cNvSpPr/>
              <p:nvPr/>
            </p:nvSpPr>
            <p:spPr>
              <a:xfrm flipH="1">
                <a:off x="8733600" y="486576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18" y="229"/>
                    </a:moveTo>
                    <a:lnTo>
                      <a:pt x="0" y="229"/>
                    </a:lnTo>
                    <a:cubicBezTo>
                      <a:pt x="0" y="102"/>
                      <a:pt x="103" y="0"/>
                      <a:pt x="229" y="0"/>
                    </a:cubicBezTo>
                    <a:lnTo>
                      <a:pt x="229" y="17"/>
                    </a:lnTo>
                    <a:cubicBezTo>
                      <a:pt x="113" y="17"/>
                      <a:pt x="18" y="112"/>
                      <a:pt x="18" y="229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" name="Google Shape;226;p19"/>
              <p:cNvSpPr/>
              <p:nvPr/>
            </p:nvSpPr>
            <p:spPr>
              <a:xfrm flipH="1">
                <a:off x="8733600" y="472572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229" y="229"/>
                    </a:moveTo>
                    <a:cubicBezTo>
                      <a:pt x="103" y="229"/>
                      <a:pt x="0" y="126"/>
                      <a:pt x="0" y="0"/>
                    </a:cubicBezTo>
                    <a:lnTo>
                      <a:pt x="17" y="0"/>
                    </a:lnTo>
                    <a:cubicBezTo>
                      <a:pt x="17" y="117"/>
                      <a:pt x="112" y="212"/>
                      <a:pt x="229" y="212"/>
                    </a:cubicBezTo>
                    <a:lnTo>
                      <a:pt x="229" y="229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3" name="Google Shape;227;p19"/>
            <p:cNvGrpSpPr/>
            <p:nvPr/>
          </p:nvGrpSpPr>
          <p:grpSpPr>
            <a:xfrm>
              <a:off x="97920" y="115920"/>
              <a:ext cx="311040" cy="301680"/>
              <a:chOff x="97920" y="115920"/>
              <a:chExt cx="311040" cy="301680"/>
            </a:xfrm>
          </p:grpSpPr>
          <p:sp>
            <p:nvSpPr>
              <p:cNvPr id="94" name="Google Shape;228;p19"/>
              <p:cNvSpPr/>
              <p:nvPr/>
            </p:nvSpPr>
            <p:spPr>
              <a:xfrm flipH="1">
                <a:off x="246960" y="11592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1">
                    <a:moveTo>
                      <a:pt x="0" y="230"/>
                    </a:moveTo>
                    <a:lnTo>
                      <a:pt x="0" y="212"/>
                    </a:lnTo>
                    <a:cubicBezTo>
                      <a:pt x="116" y="212"/>
                      <a:pt x="211" y="117"/>
                      <a:pt x="211" y="0"/>
                    </a:cubicBezTo>
                    <a:lnTo>
                      <a:pt x="229" y="0"/>
                    </a:lnTo>
                    <a:cubicBezTo>
                      <a:pt x="229" y="127"/>
                      <a:pt x="126" y="230"/>
                      <a:pt x="0" y="23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" name="Google Shape;229;p19"/>
              <p:cNvSpPr/>
              <p:nvPr/>
            </p:nvSpPr>
            <p:spPr>
              <a:xfrm flipH="1">
                <a:off x="246960" y="25596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229" y="229"/>
                    </a:moveTo>
                    <a:lnTo>
                      <a:pt x="212" y="229"/>
                    </a:lnTo>
                    <a:cubicBezTo>
                      <a:pt x="212" y="112"/>
                      <a:pt x="117" y="17"/>
                      <a:pt x="0" y="17"/>
                    </a:cubicBezTo>
                    <a:lnTo>
                      <a:pt x="0" y="0"/>
                    </a:lnTo>
                    <a:cubicBezTo>
                      <a:pt x="126" y="0"/>
                      <a:pt x="229" y="103"/>
                      <a:pt x="229" y="229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" name="Google Shape;230;p19"/>
              <p:cNvSpPr/>
              <p:nvPr/>
            </p:nvSpPr>
            <p:spPr>
              <a:xfrm flipH="1">
                <a:off x="97560" y="25596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18" y="229"/>
                    </a:moveTo>
                    <a:lnTo>
                      <a:pt x="0" y="229"/>
                    </a:lnTo>
                    <a:cubicBezTo>
                      <a:pt x="0" y="102"/>
                      <a:pt x="103" y="0"/>
                      <a:pt x="229" y="0"/>
                    </a:cubicBezTo>
                    <a:lnTo>
                      <a:pt x="229" y="17"/>
                    </a:lnTo>
                    <a:cubicBezTo>
                      <a:pt x="113" y="17"/>
                      <a:pt x="18" y="112"/>
                      <a:pt x="18" y="229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" name="Google Shape;231;p19"/>
              <p:cNvSpPr/>
              <p:nvPr/>
            </p:nvSpPr>
            <p:spPr>
              <a:xfrm flipH="1">
                <a:off x="97560" y="11592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229" y="229"/>
                    </a:moveTo>
                    <a:cubicBezTo>
                      <a:pt x="103" y="229"/>
                      <a:pt x="0" y="126"/>
                      <a:pt x="0" y="0"/>
                    </a:cubicBezTo>
                    <a:lnTo>
                      <a:pt x="17" y="0"/>
                    </a:lnTo>
                    <a:cubicBezTo>
                      <a:pt x="17" y="117"/>
                      <a:pt x="112" y="212"/>
                      <a:pt x="229" y="212"/>
                    </a:cubicBezTo>
                    <a:lnTo>
                      <a:pt x="229" y="229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6896160" y="1223280"/>
            <a:ext cx="630720" cy="630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orts Mill Goudy"/>
                <a:ea typeface="Sorts Mill Goud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title"/>
          </p:nvPr>
        </p:nvSpPr>
        <p:spPr>
          <a:xfrm>
            <a:off x="2936880" y="2955240"/>
            <a:ext cx="630720" cy="630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orts Mill Goudy"/>
                <a:ea typeface="Sorts Mill Goud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title"/>
          </p:nvPr>
        </p:nvSpPr>
        <p:spPr>
          <a:xfrm>
            <a:off x="5576400" y="2955240"/>
            <a:ext cx="630720" cy="630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orts Mill Goudy"/>
                <a:ea typeface="Sorts Mill Goud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title"/>
          </p:nvPr>
        </p:nvSpPr>
        <p:spPr>
          <a:xfrm>
            <a:off x="1617120" y="1223280"/>
            <a:ext cx="630720" cy="630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orts Mill Goudy"/>
                <a:ea typeface="Sorts Mill Goud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title"/>
          </p:nvPr>
        </p:nvSpPr>
        <p:spPr>
          <a:xfrm>
            <a:off x="4256640" y="1223280"/>
            <a:ext cx="630720" cy="630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orts Mill Goudy"/>
                <a:ea typeface="Sorts Mill Goudy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249;p20"/>
          <p:cNvGrpSpPr/>
          <p:nvPr/>
        </p:nvGrpSpPr>
        <p:grpSpPr>
          <a:xfrm>
            <a:off x="-11520" y="-17280"/>
            <a:ext cx="9155160" cy="5177520"/>
            <a:chOff x="-11520" y="-17280"/>
            <a:chExt cx="9155160" cy="5177520"/>
          </a:xfrm>
        </p:grpSpPr>
        <p:grpSp>
          <p:nvGrpSpPr>
            <p:cNvPr id="105" name="Google Shape;250;p20"/>
            <p:cNvGrpSpPr/>
            <p:nvPr/>
          </p:nvGrpSpPr>
          <p:grpSpPr>
            <a:xfrm>
              <a:off x="8476200" y="-17280"/>
              <a:ext cx="667440" cy="667440"/>
              <a:chOff x="8476200" y="-17280"/>
              <a:chExt cx="667440" cy="667440"/>
            </a:xfrm>
          </p:grpSpPr>
          <p:sp>
            <p:nvSpPr>
              <p:cNvPr id="106" name="Google Shape;251;p20"/>
              <p:cNvSpPr/>
              <p:nvPr/>
            </p:nvSpPr>
            <p:spPr>
              <a:xfrm flipH="1">
                <a:off x="8476200" y="-17280"/>
                <a:ext cx="667440" cy="502920"/>
              </a:xfrm>
              <a:custGeom>
                <a:avLst/>
                <a:gdLst>
                  <a:gd name="textAreaLeft" fmla="*/ 360 w 667440"/>
                  <a:gd name="textAreaRight" fmla="*/ 668160 w 667440"/>
                  <a:gd name="textAreaTop" fmla="*/ 0 h 502920"/>
                  <a:gd name="textAreaBottom" fmla="*/ 50328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" name="Google Shape;252;p20"/>
              <p:cNvSpPr/>
              <p:nvPr/>
            </p:nvSpPr>
            <p:spPr>
              <a:xfrm flipH="1">
                <a:off x="8482680" y="-17280"/>
                <a:ext cx="660960" cy="177480"/>
              </a:xfrm>
              <a:custGeom>
                <a:avLst/>
                <a:gdLst>
                  <a:gd name="textAreaLeft" fmla="*/ 360 w 660960"/>
                  <a:gd name="textAreaRight" fmla="*/ 661680 w 660960"/>
                  <a:gd name="textAreaTop" fmla="*/ 0 h 177480"/>
                  <a:gd name="textAreaBottom" fmla="*/ 17784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" name="Google Shape;253;p20"/>
              <p:cNvSpPr/>
              <p:nvPr/>
            </p:nvSpPr>
            <p:spPr>
              <a:xfrm flipH="1">
                <a:off x="8476200" y="-17280"/>
                <a:ext cx="667440" cy="667440"/>
              </a:xfrm>
              <a:custGeom>
                <a:avLst/>
                <a:gdLst>
                  <a:gd name="textAreaLeft" fmla="*/ 360 w 667440"/>
                  <a:gd name="textAreaRight" fmla="*/ 668160 w 667440"/>
                  <a:gd name="textAreaTop" fmla="*/ 0 h 667440"/>
                  <a:gd name="textAreaBottom" fmla="*/ 66780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9" name="Google Shape;254;p20"/>
            <p:cNvGrpSpPr/>
            <p:nvPr/>
          </p:nvGrpSpPr>
          <p:grpSpPr>
            <a:xfrm>
              <a:off x="-11520" y="4492800"/>
              <a:ext cx="667440" cy="667440"/>
              <a:chOff x="-11520" y="4492800"/>
              <a:chExt cx="667440" cy="667440"/>
            </a:xfrm>
          </p:grpSpPr>
          <p:sp>
            <p:nvSpPr>
              <p:cNvPr id="110" name="Google Shape;255;p20"/>
              <p:cNvSpPr/>
              <p:nvPr/>
            </p:nvSpPr>
            <p:spPr>
              <a:xfrm flipV="1">
                <a:off x="-11160" y="4656600"/>
                <a:ext cx="667440" cy="50292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-360 h 502920"/>
                  <a:gd name="textAreaBottom" fmla="*/ 50292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" name="Google Shape;256;p20"/>
              <p:cNvSpPr/>
              <p:nvPr/>
            </p:nvSpPr>
            <p:spPr>
              <a:xfrm flipV="1">
                <a:off x="-11160" y="4982400"/>
                <a:ext cx="660960" cy="177480"/>
              </a:xfrm>
              <a:custGeom>
                <a:avLst/>
                <a:gdLst>
                  <a:gd name="textAreaLeft" fmla="*/ 0 w 660960"/>
                  <a:gd name="textAreaRight" fmla="*/ 661320 w 660960"/>
                  <a:gd name="textAreaTop" fmla="*/ -360 h 177480"/>
                  <a:gd name="textAreaBottom" fmla="*/ 17748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" name="Google Shape;257;p20"/>
              <p:cNvSpPr/>
              <p:nvPr/>
            </p:nvSpPr>
            <p:spPr>
              <a:xfrm flipV="1">
                <a:off x="-11160" y="4492800"/>
                <a:ext cx="667440" cy="66744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360 h 667440"/>
                  <a:gd name="textAreaBottom" fmla="*/ 66816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13" name="Google Shape;258;p20"/>
          <p:cNvSpPr/>
          <p:nvPr/>
        </p:nvSpPr>
        <p:spPr>
          <a:xfrm>
            <a:off x="176040" y="213480"/>
            <a:ext cx="8791560" cy="4716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22;p3"/>
          <p:cNvSpPr/>
          <p:nvPr/>
        </p:nvSpPr>
        <p:spPr>
          <a:xfrm>
            <a:off x="176040" y="453600"/>
            <a:ext cx="8791560" cy="423576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16" name="Google Shape;23;p3"/>
          <p:cNvGrpSpPr/>
          <p:nvPr/>
        </p:nvGrpSpPr>
        <p:grpSpPr>
          <a:xfrm>
            <a:off x="-11520" y="-17280"/>
            <a:ext cx="9155160" cy="5177520"/>
            <a:chOff x="-11520" y="-17280"/>
            <a:chExt cx="9155160" cy="5177520"/>
          </a:xfrm>
        </p:grpSpPr>
        <p:grpSp>
          <p:nvGrpSpPr>
            <p:cNvPr id="117" name="Google Shape;24;p3"/>
            <p:cNvGrpSpPr/>
            <p:nvPr/>
          </p:nvGrpSpPr>
          <p:grpSpPr>
            <a:xfrm>
              <a:off x="8476200" y="-17280"/>
              <a:ext cx="667440" cy="667440"/>
              <a:chOff x="8476200" y="-17280"/>
              <a:chExt cx="667440" cy="667440"/>
            </a:xfrm>
          </p:grpSpPr>
          <p:sp>
            <p:nvSpPr>
              <p:cNvPr id="118" name="Google Shape;25;p3"/>
              <p:cNvSpPr/>
              <p:nvPr/>
            </p:nvSpPr>
            <p:spPr>
              <a:xfrm flipH="1">
                <a:off x="8476200" y="-17280"/>
                <a:ext cx="667440" cy="502920"/>
              </a:xfrm>
              <a:custGeom>
                <a:avLst/>
                <a:gdLst>
                  <a:gd name="textAreaLeft" fmla="*/ 360 w 667440"/>
                  <a:gd name="textAreaRight" fmla="*/ 668160 w 667440"/>
                  <a:gd name="textAreaTop" fmla="*/ 0 h 502920"/>
                  <a:gd name="textAreaBottom" fmla="*/ 50328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" name="Google Shape;26;p3"/>
              <p:cNvSpPr/>
              <p:nvPr/>
            </p:nvSpPr>
            <p:spPr>
              <a:xfrm flipH="1">
                <a:off x="8482680" y="-17280"/>
                <a:ext cx="660960" cy="177480"/>
              </a:xfrm>
              <a:custGeom>
                <a:avLst/>
                <a:gdLst>
                  <a:gd name="textAreaLeft" fmla="*/ 360 w 660960"/>
                  <a:gd name="textAreaRight" fmla="*/ 661680 w 660960"/>
                  <a:gd name="textAreaTop" fmla="*/ 0 h 177480"/>
                  <a:gd name="textAreaBottom" fmla="*/ 17784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0" name="Google Shape;27;p3"/>
              <p:cNvSpPr/>
              <p:nvPr/>
            </p:nvSpPr>
            <p:spPr>
              <a:xfrm flipH="1">
                <a:off x="8476200" y="-17280"/>
                <a:ext cx="667440" cy="667440"/>
              </a:xfrm>
              <a:custGeom>
                <a:avLst/>
                <a:gdLst>
                  <a:gd name="textAreaLeft" fmla="*/ 360 w 667440"/>
                  <a:gd name="textAreaRight" fmla="*/ 668160 w 667440"/>
                  <a:gd name="textAreaTop" fmla="*/ 0 h 667440"/>
                  <a:gd name="textAreaBottom" fmla="*/ 66780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21" name="Google Shape;28;p3"/>
            <p:cNvGrpSpPr/>
            <p:nvPr/>
          </p:nvGrpSpPr>
          <p:grpSpPr>
            <a:xfrm>
              <a:off x="-11520" y="4492800"/>
              <a:ext cx="667440" cy="667440"/>
              <a:chOff x="-11520" y="4492800"/>
              <a:chExt cx="667440" cy="667440"/>
            </a:xfrm>
          </p:grpSpPr>
          <p:sp>
            <p:nvSpPr>
              <p:cNvPr id="122" name="Google Shape;29;p3"/>
              <p:cNvSpPr/>
              <p:nvPr/>
            </p:nvSpPr>
            <p:spPr>
              <a:xfrm flipV="1">
                <a:off x="-11160" y="4656600"/>
                <a:ext cx="667440" cy="50292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-360 h 502920"/>
                  <a:gd name="textAreaBottom" fmla="*/ 50292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" name="Google Shape;30;p3"/>
              <p:cNvSpPr/>
              <p:nvPr/>
            </p:nvSpPr>
            <p:spPr>
              <a:xfrm flipV="1">
                <a:off x="-11160" y="4982400"/>
                <a:ext cx="660960" cy="177480"/>
              </a:xfrm>
              <a:custGeom>
                <a:avLst/>
                <a:gdLst>
                  <a:gd name="textAreaLeft" fmla="*/ 0 w 660960"/>
                  <a:gd name="textAreaRight" fmla="*/ 661320 w 660960"/>
                  <a:gd name="textAreaTop" fmla="*/ -360 h 177480"/>
                  <a:gd name="textAreaBottom" fmla="*/ 17748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" name="Google Shape;31;p3"/>
              <p:cNvSpPr/>
              <p:nvPr/>
            </p:nvSpPr>
            <p:spPr>
              <a:xfrm flipV="1">
                <a:off x="-11160" y="4492800"/>
                <a:ext cx="667440" cy="66744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360 h 667440"/>
                  <a:gd name="textAreaBottom" fmla="*/ 66816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752840" y="2251800"/>
            <a:ext cx="5637960" cy="81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title"/>
          </p:nvPr>
        </p:nvSpPr>
        <p:spPr>
          <a:xfrm>
            <a:off x="3794040" y="1282680"/>
            <a:ext cx="1555920" cy="96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Sorts Mill Goudy"/>
                <a:ea typeface="Sorts Mill Goudy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285;p22"/>
          <p:cNvSpPr/>
          <p:nvPr/>
        </p:nvSpPr>
        <p:spPr>
          <a:xfrm>
            <a:off x="176040" y="453600"/>
            <a:ext cx="8791560" cy="423576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40" name="Google Shape;286;p22"/>
          <p:cNvGrpSpPr/>
          <p:nvPr/>
        </p:nvGrpSpPr>
        <p:grpSpPr>
          <a:xfrm>
            <a:off x="-11520" y="0"/>
            <a:ext cx="9155520" cy="5178240"/>
            <a:chOff x="-11520" y="0"/>
            <a:chExt cx="9155520" cy="5178240"/>
          </a:xfrm>
        </p:grpSpPr>
        <p:grpSp>
          <p:nvGrpSpPr>
            <p:cNvPr id="141" name="Google Shape;287;p22"/>
            <p:cNvGrpSpPr/>
            <p:nvPr/>
          </p:nvGrpSpPr>
          <p:grpSpPr>
            <a:xfrm>
              <a:off x="-11520" y="0"/>
              <a:ext cx="667440" cy="667440"/>
              <a:chOff x="-11520" y="0"/>
              <a:chExt cx="667440" cy="667440"/>
            </a:xfrm>
          </p:grpSpPr>
          <p:sp>
            <p:nvSpPr>
              <p:cNvPr id="142" name="Google Shape;288;p22"/>
              <p:cNvSpPr/>
              <p:nvPr/>
            </p:nvSpPr>
            <p:spPr>
              <a:xfrm>
                <a:off x="-11520" y="0"/>
                <a:ext cx="667440" cy="50292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502920"/>
                  <a:gd name="textAreaBottom" fmla="*/ 50328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289;p22"/>
              <p:cNvSpPr/>
              <p:nvPr/>
            </p:nvSpPr>
            <p:spPr>
              <a:xfrm>
                <a:off x="-11520" y="0"/>
                <a:ext cx="660960" cy="177480"/>
              </a:xfrm>
              <a:custGeom>
                <a:avLst/>
                <a:gdLst>
                  <a:gd name="textAreaLeft" fmla="*/ 0 w 660960"/>
                  <a:gd name="textAreaRight" fmla="*/ 661320 w 660960"/>
                  <a:gd name="textAreaTop" fmla="*/ 0 h 177480"/>
                  <a:gd name="textAreaBottom" fmla="*/ 17784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290;p22"/>
              <p:cNvSpPr/>
              <p:nvPr/>
            </p:nvSpPr>
            <p:spPr>
              <a:xfrm>
                <a:off x="-11520" y="0"/>
                <a:ext cx="667440" cy="66744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667440"/>
                  <a:gd name="textAreaBottom" fmla="*/ 66780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291;p22"/>
            <p:cNvGrpSpPr/>
            <p:nvPr/>
          </p:nvGrpSpPr>
          <p:grpSpPr>
            <a:xfrm>
              <a:off x="8476560" y="4510800"/>
              <a:ext cx="667440" cy="667440"/>
              <a:chOff x="8476560" y="4510800"/>
              <a:chExt cx="667440" cy="667440"/>
            </a:xfrm>
          </p:grpSpPr>
          <p:sp>
            <p:nvSpPr>
              <p:cNvPr id="146" name="Google Shape;292;p22"/>
              <p:cNvSpPr/>
              <p:nvPr/>
            </p:nvSpPr>
            <p:spPr>
              <a:xfrm rot="10800000">
                <a:off x="8476560" y="4675320"/>
                <a:ext cx="667440" cy="50292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502920"/>
                  <a:gd name="textAreaBottom" fmla="*/ 50328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293;p22"/>
              <p:cNvSpPr/>
              <p:nvPr/>
            </p:nvSpPr>
            <p:spPr>
              <a:xfrm rot="10800000">
                <a:off x="8483040" y="5000760"/>
                <a:ext cx="660960" cy="177480"/>
              </a:xfrm>
              <a:custGeom>
                <a:avLst/>
                <a:gdLst>
                  <a:gd name="textAreaLeft" fmla="*/ 0 w 660960"/>
                  <a:gd name="textAreaRight" fmla="*/ 661320 w 660960"/>
                  <a:gd name="textAreaTop" fmla="*/ 0 h 177480"/>
                  <a:gd name="textAreaBottom" fmla="*/ 17784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294;p22"/>
              <p:cNvSpPr/>
              <p:nvPr/>
            </p:nvSpPr>
            <p:spPr>
              <a:xfrm rot="10800000">
                <a:off x="8476560" y="4510800"/>
                <a:ext cx="667440" cy="66744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667440"/>
                  <a:gd name="textAreaBottom" fmla="*/ 66780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296;p23"/>
          <p:cNvSpPr/>
          <p:nvPr/>
        </p:nvSpPr>
        <p:spPr>
          <a:xfrm>
            <a:off x="176040" y="213480"/>
            <a:ext cx="8791560" cy="4716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50" name="Google Shape;297;p23"/>
          <p:cNvGrpSpPr/>
          <p:nvPr/>
        </p:nvGrpSpPr>
        <p:grpSpPr>
          <a:xfrm>
            <a:off x="-140400" y="-128880"/>
            <a:ext cx="9424440" cy="5401080"/>
            <a:chOff x="-140400" y="-128880"/>
            <a:chExt cx="9424440" cy="5401080"/>
          </a:xfrm>
        </p:grpSpPr>
        <p:grpSp>
          <p:nvGrpSpPr>
            <p:cNvPr id="151" name="Google Shape;298;p23"/>
            <p:cNvGrpSpPr/>
            <p:nvPr/>
          </p:nvGrpSpPr>
          <p:grpSpPr>
            <a:xfrm>
              <a:off x="-140400" y="4734360"/>
              <a:ext cx="537480" cy="537840"/>
              <a:chOff x="-140400" y="4734360"/>
              <a:chExt cx="537480" cy="537840"/>
            </a:xfrm>
          </p:grpSpPr>
          <p:sp>
            <p:nvSpPr>
              <p:cNvPr id="152" name="Google Shape;299;p23"/>
              <p:cNvSpPr/>
              <p:nvPr/>
            </p:nvSpPr>
            <p:spPr>
              <a:xfrm rot="18900000">
                <a:off x="-61560" y="4813200"/>
                <a:ext cx="380160" cy="380160"/>
              </a:xfrm>
              <a:custGeom>
                <a:avLst/>
                <a:gdLst>
                  <a:gd name="textAreaLeft" fmla="*/ 0 w 380160"/>
                  <a:gd name="textAreaRight" fmla="*/ 380520 w 38016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3" name="Google Shape;300;p23"/>
              <p:cNvSpPr/>
              <p:nvPr/>
            </p:nvSpPr>
            <p:spPr>
              <a:xfrm rot="18900000">
                <a:off x="-17640" y="4858200"/>
                <a:ext cx="290520" cy="289080"/>
              </a:xfrm>
              <a:custGeom>
                <a:avLst/>
                <a:gdLst>
                  <a:gd name="textAreaLeft" fmla="*/ 0 w 290520"/>
                  <a:gd name="textAreaRight" fmla="*/ 290880 w 290520"/>
                  <a:gd name="textAreaTop" fmla="*/ 0 h 289080"/>
                  <a:gd name="textAreaBottom" fmla="*/ 289440 h 28908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4" name="Google Shape;301;p23"/>
            <p:cNvGrpSpPr/>
            <p:nvPr/>
          </p:nvGrpSpPr>
          <p:grpSpPr>
            <a:xfrm>
              <a:off x="8746560" y="-128880"/>
              <a:ext cx="537480" cy="537840"/>
              <a:chOff x="8746560" y="-128880"/>
              <a:chExt cx="537480" cy="537840"/>
            </a:xfrm>
          </p:grpSpPr>
          <p:sp>
            <p:nvSpPr>
              <p:cNvPr id="155" name="Google Shape;302;p23"/>
              <p:cNvSpPr/>
              <p:nvPr/>
            </p:nvSpPr>
            <p:spPr>
              <a:xfrm rot="18900000">
                <a:off x="8825040" y="-49680"/>
                <a:ext cx="380160" cy="380160"/>
              </a:xfrm>
              <a:custGeom>
                <a:avLst/>
                <a:gdLst>
                  <a:gd name="textAreaLeft" fmla="*/ 0 w 380160"/>
                  <a:gd name="textAreaRight" fmla="*/ 380520 w 38016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6" name="Google Shape;303;p23"/>
              <p:cNvSpPr/>
              <p:nvPr/>
            </p:nvSpPr>
            <p:spPr>
              <a:xfrm rot="18900000">
                <a:off x="8869320" y="-4680"/>
                <a:ext cx="290520" cy="289080"/>
              </a:xfrm>
              <a:custGeom>
                <a:avLst/>
                <a:gdLst>
                  <a:gd name="textAreaLeft" fmla="*/ 0 w 290520"/>
                  <a:gd name="textAreaRight" fmla="*/ 290880 w 290520"/>
                  <a:gd name="textAreaTop" fmla="*/ 0 h 289080"/>
                  <a:gd name="textAreaBottom" fmla="*/ 289440 h 28908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47;p5"/>
          <p:cNvGrpSpPr/>
          <p:nvPr/>
        </p:nvGrpSpPr>
        <p:grpSpPr>
          <a:xfrm>
            <a:off x="-11520" y="-17280"/>
            <a:ext cx="9155160" cy="5177520"/>
            <a:chOff x="-11520" y="-17280"/>
            <a:chExt cx="9155160" cy="5177520"/>
          </a:xfrm>
        </p:grpSpPr>
        <p:grpSp>
          <p:nvGrpSpPr>
            <p:cNvPr id="170" name="Google Shape;48;p5"/>
            <p:cNvGrpSpPr/>
            <p:nvPr/>
          </p:nvGrpSpPr>
          <p:grpSpPr>
            <a:xfrm>
              <a:off x="8476200" y="-17280"/>
              <a:ext cx="667440" cy="667440"/>
              <a:chOff x="8476200" y="-17280"/>
              <a:chExt cx="667440" cy="667440"/>
            </a:xfrm>
          </p:grpSpPr>
          <p:sp>
            <p:nvSpPr>
              <p:cNvPr id="171" name="Google Shape;49;p5"/>
              <p:cNvSpPr/>
              <p:nvPr/>
            </p:nvSpPr>
            <p:spPr>
              <a:xfrm flipH="1">
                <a:off x="8476200" y="-17280"/>
                <a:ext cx="667440" cy="502920"/>
              </a:xfrm>
              <a:custGeom>
                <a:avLst/>
                <a:gdLst>
                  <a:gd name="textAreaLeft" fmla="*/ 360 w 667440"/>
                  <a:gd name="textAreaRight" fmla="*/ 668160 w 667440"/>
                  <a:gd name="textAreaTop" fmla="*/ 0 h 502920"/>
                  <a:gd name="textAreaBottom" fmla="*/ 50328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2" name="Google Shape;50;p5"/>
              <p:cNvSpPr/>
              <p:nvPr/>
            </p:nvSpPr>
            <p:spPr>
              <a:xfrm flipH="1">
                <a:off x="8482680" y="-17280"/>
                <a:ext cx="660960" cy="177480"/>
              </a:xfrm>
              <a:custGeom>
                <a:avLst/>
                <a:gdLst>
                  <a:gd name="textAreaLeft" fmla="*/ 360 w 660960"/>
                  <a:gd name="textAreaRight" fmla="*/ 661680 w 660960"/>
                  <a:gd name="textAreaTop" fmla="*/ 0 h 177480"/>
                  <a:gd name="textAreaBottom" fmla="*/ 17784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" name="Google Shape;51;p5"/>
              <p:cNvSpPr/>
              <p:nvPr/>
            </p:nvSpPr>
            <p:spPr>
              <a:xfrm flipH="1">
                <a:off x="8476200" y="-17280"/>
                <a:ext cx="667440" cy="667440"/>
              </a:xfrm>
              <a:custGeom>
                <a:avLst/>
                <a:gdLst>
                  <a:gd name="textAreaLeft" fmla="*/ 360 w 667440"/>
                  <a:gd name="textAreaRight" fmla="*/ 668160 w 667440"/>
                  <a:gd name="textAreaTop" fmla="*/ 0 h 667440"/>
                  <a:gd name="textAreaBottom" fmla="*/ 66780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4" name="Google Shape;52;p5"/>
            <p:cNvGrpSpPr/>
            <p:nvPr/>
          </p:nvGrpSpPr>
          <p:grpSpPr>
            <a:xfrm>
              <a:off x="-11520" y="4492800"/>
              <a:ext cx="667440" cy="667440"/>
              <a:chOff x="-11520" y="4492800"/>
              <a:chExt cx="667440" cy="667440"/>
            </a:xfrm>
          </p:grpSpPr>
          <p:sp>
            <p:nvSpPr>
              <p:cNvPr id="175" name="Google Shape;53;p5"/>
              <p:cNvSpPr/>
              <p:nvPr/>
            </p:nvSpPr>
            <p:spPr>
              <a:xfrm flipV="1">
                <a:off x="-11160" y="4656600"/>
                <a:ext cx="667440" cy="50292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-360 h 502920"/>
                  <a:gd name="textAreaBottom" fmla="*/ 50292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54;p5"/>
              <p:cNvSpPr/>
              <p:nvPr/>
            </p:nvSpPr>
            <p:spPr>
              <a:xfrm flipV="1">
                <a:off x="-11160" y="4982400"/>
                <a:ext cx="660960" cy="177480"/>
              </a:xfrm>
              <a:custGeom>
                <a:avLst/>
                <a:gdLst>
                  <a:gd name="textAreaLeft" fmla="*/ 0 w 660960"/>
                  <a:gd name="textAreaRight" fmla="*/ 661320 w 660960"/>
                  <a:gd name="textAreaTop" fmla="*/ -360 h 177480"/>
                  <a:gd name="textAreaBottom" fmla="*/ 17748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7" name="Google Shape;55;p5"/>
              <p:cNvSpPr/>
              <p:nvPr/>
            </p:nvSpPr>
            <p:spPr>
              <a:xfrm flipV="1">
                <a:off x="-11160" y="4492800"/>
                <a:ext cx="667440" cy="66744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360 h 667440"/>
                  <a:gd name="textAreaBottom" fmla="*/ 66816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78" name="Google Shape;56;p5"/>
          <p:cNvSpPr/>
          <p:nvPr/>
        </p:nvSpPr>
        <p:spPr>
          <a:xfrm>
            <a:off x="176040" y="213480"/>
            <a:ext cx="8791560" cy="4716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61;p6"/>
          <p:cNvSpPr/>
          <p:nvPr/>
        </p:nvSpPr>
        <p:spPr>
          <a:xfrm>
            <a:off x="176040" y="213480"/>
            <a:ext cx="8791560" cy="4716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84" name="Google Shape;62;p6"/>
          <p:cNvGrpSpPr/>
          <p:nvPr/>
        </p:nvGrpSpPr>
        <p:grpSpPr>
          <a:xfrm>
            <a:off x="97920" y="115920"/>
            <a:ext cx="8947080" cy="4911480"/>
            <a:chOff x="97920" y="115920"/>
            <a:chExt cx="8947080" cy="4911480"/>
          </a:xfrm>
        </p:grpSpPr>
        <p:grpSp>
          <p:nvGrpSpPr>
            <p:cNvPr id="185" name="Google Shape;63;p6"/>
            <p:cNvGrpSpPr/>
            <p:nvPr/>
          </p:nvGrpSpPr>
          <p:grpSpPr>
            <a:xfrm>
              <a:off x="8733960" y="4725720"/>
              <a:ext cx="311040" cy="301680"/>
              <a:chOff x="8733960" y="4725720"/>
              <a:chExt cx="311040" cy="301680"/>
            </a:xfrm>
          </p:grpSpPr>
          <p:sp>
            <p:nvSpPr>
              <p:cNvPr id="186" name="Google Shape;64;p6"/>
              <p:cNvSpPr/>
              <p:nvPr/>
            </p:nvSpPr>
            <p:spPr>
              <a:xfrm flipH="1">
                <a:off x="8883000" y="472572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1">
                    <a:moveTo>
                      <a:pt x="0" y="230"/>
                    </a:moveTo>
                    <a:lnTo>
                      <a:pt x="0" y="212"/>
                    </a:lnTo>
                    <a:cubicBezTo>
                      <a:pt x="116" y="212"/>
                      <a:pt x="211" y="117"/>
                      <a:pt x="211" y="0"/>
                    </a:cubicBezTo>
                    <a:lnTo>
                      <a:pt x="229" y="0"/>
                    </a:lnTo>
                    <a:cubicBezTo>
                      <a:pt x="229" y="127"/>
                      <a:pt x="126" y="230"/>
                      <a:pt x="0" y="23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7" name="Google Shape;65;p6"/>
              <p:cNvSpPr/>
              <p:nvPr/>
            </p:nvSpPr>
            <p:spPr>
              <a:xfrm flipH="1">
                <a:off x="8883000" y="486576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229" y="229"/>
                    </a:moveTo>
                    <a:lnTo>
                      <a:pt x="212" y="229"/>
                    </a:lnTo>
                    <a:cubicBezTo>
                      <a:pt x="212" y="112"/>
                      <a:pt x="117" y="17"/>
                      <a:pt x="0" y="17"/>
                    </a:cubicBezTo>
                    <a:lnTo>
                      <a:pt x="0" y="0"/>
                    </a:lnTo>
                    <a:cubicBezTo>
                      <a:pt x="126" y="0"/>
                      <a:pt x="229" y="103"/>
                      <a:pt x="229" y="229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8" name="Google Shape;66;p6"/>
              <p:cNvSpPr/>
              <p:nvPr/>
            </p:nvSpPr>
            <p:spPr>
              <a:xfrm flipH="1">
                <a:off x="8733600" y="486576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18" y="229"/>
                    </a:moveTo>
                    <a:lnTo>
                      <a:pt x="0" y="229"/>
                    </a:lnTo>
                    <a:cubicBezTo>
                      <a:pt x="0" y="102"/>
                      <a:pt x="103" y="0"/>
                      <a:pt x="229" y="0"/>
                    </a:cubicBezTo>
                    <a:lnTo>
                      <a:pt x="229" y="17"/>
                    </a:lnTo>
                    <a:cubicBezTo>
                      <a:pt x="113" y="17"/>
                      <a:pt x="18" y="112"/>
                      <a:pt x="18" y="229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9" name="Google Shape;67;p6"/>
              <p:cNvSpPr/>
              <p:nvPr/>
            </p:nvSpPr>
            <p:spPr>
              <a:xfrm flipH="1">
                <a:off x="8733600" y="472572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229" y="229"/>
                    </a:moveTo>
                    <a:cubicBezTo>
                      <a:pt x="103" y="229"/>
                      <a:pt x="0" y="126"/>
                      <a:pt x="0" y="0"/>
                    </a:cubicBezTo>
                    <a:lnTo>
                      <a:pt x="17" y="0"/>
                    </a:lnTo>
                    <a:cubicBezTo>
                      <a:pt x="17" y="117"/>
                      <a:pt x="112" y="212"/>
                      <a:pt x="229" y="212"/>
                    </a:cubicBezTo>
                    <a:lnTo>
                      <a:pt x="229" y="229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0" name="Google Shape;68;p6"/>
            <p:cNvGrpSpPr/>
            <p:nvPr/>
          </p:nvGrpSpPr>
          <p:grpSpPr>
            <a:xfrm>
              <a:off x="97920" y="115920"/>
              <a:ext cx="311040" cy="301680"/>
              <a:chOff x="97920" y="115920"/>
              <a:chExt cx="311040" cy="301680"/>
            </a:xfrm>
          </p:grpSpPr>
          <p:sp>
            <p:nvSpPr>
              <p:cNvPr id="191" name="Google Shape;69;p6"/>
              <p:cNvSpPr/>
              <p:nvPr/>
            </p:nvSpPr>
            <p:spPr>
              <a:xfrm flipH="1">
                <a:off x="246960" y="11592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1">
                    <a:moveTo>
                      <a:pt x="0" y="230"/>
                    </a:moveTo>
                    <a:lnTo>
                      <a:pt x="0" y="212"/>
                    </a:lnTo>
                    <a:cubicBezTo>
                      <a:pt x="116" y="212"/>
                      <a:pt x="211" y="117"/>
                      <a:pt x="211" y="0"/>
                    </a:cubicBezTo>
                    <a:lnTo>
                      <a:pt x="229" y="0"/>
                    </a:lnTo>
                    <a:cubicBezTo>
                      <a:pt x="229" y="127"/>
                      <a:pt x="126" y="230"/>
                      <a:pt x="0" y="23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70;p6"/>
              <p:cNvSpPr/>
              <p:nvPr/>
            </p:nvSpPr>
            <p:spPr>
              <a:xfrm flipH="1">
                <a:off x="246960" y="25596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229" y="229"/>
                    </a:moveTo>
                    <a:lnTo>
                      <a:pt x="212" y="229"/>
                    </a:lnTo>
                    <a:cubicBezTo>
                      <a:pt x="212" y="112"/>
                      <a:pt x="117" y="17"/>
                      <a:pt x="0" y="17"/>
                    </a:cubicBezTo>
                    <a:lnTo>
                      <a:pt x="0" y="0"/>
                    </a:lnTo>
                    <a:cubicBezTo>
                      <a:pt x="126" y="0"/>
                      <a:pt x="229" y="103"/>
                      <a:pt x="229" y="229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3" name="Google Shape;71;p6"/>
              <p:cNvSpPr/>
              <p:nvPr/>
            </p:nvSpPr>
            <p:spPr>
              <a:xfrm flipH="1">
                <a:off x="97560" y="25596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18" y="229"/>
                    </a:moveTo>
                    <a:lnTo>
                      <a:pt x="0" y="229"/>
                    </a:lnTo>
                    <a:cubicBezTo>
                      <a:pt x="0" y="102"/>
                      <a:pt x="103" y="0"/>
                      <a:pt x="229" y="0"/>
                    </a:cubicBezTo>
                    <a:lnTo>
                      <a:pt x="229" y="17"/>
                    </a:lnTo>
                    <a:cubicBezTo>
                      <a:pt x="113" y="17"/>
                      <a:pt x="18" y="112"/>
                      <a:pt x="18" y="229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72;p6"/>
              <p:cNvSpPr/>
              <p:nvPr/>
            </p:nvSpPr>
            <p:spPr>
              <a:xfrm flipH="1">
                <a:off x="97560" y="11592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229" y="229"/>
                    </a:moveTo>
                    <a:cubicBezTo>
                      <a:pt x="103" y="229"/>
                      <a:pt x="0" y="126"/>
                      <a:pt x="0" y="0"/>
                    </a:cubicBezTo>
                    <a:lnTo>
                      <a:pt x="17" y="0"/>
                    </a:lnTo>
                    <a:cubicBezTo>
                      <a:pt x="17" y="117"/>
                      <a:pt x="112" y="212"/>
                      <a:pt x="229" y="212"/>
                    </a:cubicBezTo>
                    <a:lnTo>
                      <a:pt x="229" y="229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75;p7"/>
          <p:cNvSpPr/>
          <p:nvPr/>
        </p:nvSpPr>
        <p:spPr>
          <a:xfrm>
            <a:off x="176040" y="213480"/>
            <a:ext cx="8791560" cy="4716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98" name="Google Shape;76;p7"/>
          <p:cNvGrpSpPr/>
          <p:nvPr/>
        </p:nvGrpSpPr>
        <p:grpSpPr>
          <a:xfrm>
            <a:off x="-140400" y="-128880"/>
            <a:ext cx="9424440" cy="5401080"/>
            <a:chOff x="-140400" y="-128880"/>
            <a:chExt cx="9424440" cy="5401080"/>
          </a:xfrm>
        </p:grpSpPr>
        <p:grpSp>
          <p:nvGrpSpPr>
            <p:cNvPr id="199" name="Google Shape;77;p7"/>
            <p:cNvGrpSpPr/>
            <p:nvPr/>
          </p:nvGrpSpPr>
          <p:grpSpPr>
            <a:xfrm>
              <a:off x="-140400" y="4734360"/>
              <a:ext cx="537480" cy="537840"/>
              <a:chOff x="-140400" y="4734360"/>
              <a:chExt cx="537480" cy="537840"/>
            </a:xfrm>
          </p:grpSpPr>
          <p:sp>
            <p:nvSpPr>
              <p:cNvPr id="200" name="Google Shape;78;p7"/>
              <p:cNvSpPr/>
              <p:nvPr/>
            </p:nvSpPr>
            <p:spPr>
              <a:xfrm rot="18900000">
                <a:off x="-61560" y="4813200"/>
                <a:ext cx="380160" cy="380160"/>
              </a:xfrm>
              <a:custGeom>
                <a:avLst/>
                <a:gdLst>
                  <a:gd name="textAreaLeft" fmla="*/ 0 w 380160"/>
                  <a:gd name="textAreaRight" fmla="*/ 380520 w 38016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1" name="Google Shape;79;p7"/>
              <p:cNvSpPr/>
              <p:nvPr/>
            </p:nvSpPr>
            <p:spPr>
              <a:xfrm rot="18900000">
                <a:off x="-17640" y="4858200"/>
                <a:ext cx="290520" cy="289080"/>
              </a:xfrm>
              <a:custGeom>
                <a:avLst/>
                <a:gdLst>
                  <a:gd name="textAreaLeft" fmla="*/ 0 w 290520"/>
                  <a:gd name="textAreaRight" fmla="*/ 290880 w 290520"/>
                  <a:gd name="textAreaTop" fmla="*/ 0 h 289080"/>
                  <a:gd name="textAreaBottom" fmla="*/ 289440 h 28908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2" name="Google Shape;80;p7"/>
            <p:cNvGrpSpPr/>
            <p:nvPr/>
          </p:nvGrpSpPr>
          <p:grpSpPr>
            <a:xfrm>
              <a:off x="8746560" y="-128880"/>
              <a:ext cx="537480" cy="537840"/>
              <a:chOff x="8746560" y="-128880"/>
              <a:chExt cx="537480" cy="537840"/>
            </a:xfrm>
          </p:grpSpPr>
          <p:sp>
            <p:nvSpPr>
              <p:cNvPr id="203" name="Google Shape;81;p7"/>
              <p:cNvSpPr/>
              <p:nvPr/>
            </p:nvSpPr>
            <p:spPr>
              <a:xfrm rot="18900000">
                <a:off x="8825040" y="-49680"/>
                <a:ext cx="380160" cy="380160"/>
              </a:xfrm>
              <a:custGeom>
                <a:avLst/>
                <a:gdLst>
                  <a:gd name="textAreaLeft" fmla="*/ 0 w 380160"/>
                  <a:gd name="textAreaRight" fmla="*/ 380520 w 38016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82;p7"/>
              <p:cNvSpPr/>
              <p:nvPr/>
            </p:nvSpPr>
            <p:spPr>
              <a:xfrm rot="18900000">
                <a:off x="8869320" y="-4680"/>
                <a:ext cx="290520" cy="289080"/>
              </a:xfrm>
              <a:custGeom>
                <a:avLst/>
                <a:gdLst>
                  <a:gd name="textAreaLeft" fmla="*/ 0 w 290520"/>
                  <a:gd name="textAreaRight" fmla="*/ 290880 w 290520"/>
                  <a:gd name="textAreaTop" fmla="*/ 0 h 289080"/>
                  <a:gd name="textAreaBottom" fmla="*/ 289440 h 28908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747960" y="1146600"/>
            <a:ext cx="4675680" cy="3459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86;p8"/>
          <p:cNvSpPr/>
          <p:nvPr/>
        </p:nvSpPr>
        <p:spPr>
          <a:xfrm>
            <a:off x="176040" y="453600"/>
            <a:ext cx="8791560" cy="423576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08" name="Google Shape;87;p8"/>
          <p:cNvGrpSpPr/>
          <p:nvPr/>
        </p:nvGrpSpPr>
        <p:grpSpPr>
          <a:xfrm>
            <a:off x="-11520" y="0"/>
            <a:ext cx="9155520" cy="5178240"/>
            <a:chOff x="-11520" y="0"/>
            <a:chExt cx="9155520" cy="5178240"/>
          </a:xfrm>
        </p:grpSpPr>
        <p:grpSp>
          <p:nvGrpSpPr>
            <p:cNvPr id="209" name="Google Shape;88;p8"/>
            <p:cNvGrpSpPr/>
            <p:nvPr/>
          </p:nvGrpSpPr>
          <p:grpSpPr>
            <a:xfrm>
              <a:off x="-11520" y="0"/>
              <a:ext cx="667440" cy="667440"/>
              <a:chOff x="-11520" y="0"/>
              <a:chExt cx="667440" cy="667440"/>
            </a:xfrm>
          </p:grpSpPr>
          <p:sp>
            <p:nvSpPr>
              <p:cNvPr id="210" name="Google Shape;89;p8"/>
              <p:cNvSpPr/>
              <p:nvPr/>
            </p:nvSpPr>
            <p:spPr>
              <a:xfrm>
                <a:off x="-11520" y="0"/>
                <a:ext cx="667440" cy="50292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502920"/>
                  <a:gd name="textAreaBottom" fmla="*/ 50328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1" name="Google Shape;90;p8"/>
              <p:cNvSpPr/>
              <p:nvPr/>
            </p:nvSpPr>
            <p:spPr>
              <a:xfrm>
                <a:off x="-11520" y="0"/>
                <a:ext cx="660960" cy="177480"/>
              </a:xfrm>
              <a:custGeom>
                <a:avLst/>
                <a:gdLst>
                  <a:gd name="textAreaLeft" fmla="*/ 0 w 660960"/>
                  <a:gd name="textAreaRight" fmla="*/ 661320 w 660960"/>
                  <a:gd name="textAreaTop" fmla="*/ 0 h 177480"/>
                  <a:gd name="textAreaBottom" fmla="*/ 17784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91;p8"/>
              <p:cNvSpPr/>
              <p:nvPr/>
            </p:nvSpPr>
            <p:spPr>
              <a:xfrm>
                <a:off x="-11520" y="0"/>
                <a:ext cx="667440" cy="66744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667440"/>
                  <a:gd name="textAreaBottom" fmla="*/ 66780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3" name="Google Shape;92;p8"/>
            <p:cNvGrpSpPr/>
            <p:nvPr/>
          </p:nvGrpSpPr>
          <p:grpSpPr>
            <a:xfrm>
              <a:off x="8476560" y="4510800"/>
              <a:ext cx="667440" cy="667440"/>
              <a:chOff x="8476560" y="4510800"/>
              <a:chExt cx="667440" cy="667440"/>
            </a:xfrm>
          </p:grpSpPr>
          <p:sp>
            <p:nvSpPr>
              <p:cNvPr id="214" name="Google Shape;93;p8"/>
              <p:cNvSpPr/>
              <p:nvPr/>
            </p:nvSpPr>
            <p:spPr>
              <a:xfrm rot="10800000">
                <a:off x="8476560" y="4675320"/>
                <a:ext cx="667440" cy="50292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502920"/>
                  <a:gd name="textAreaBottom" fmla="*/ 50328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94;p8"/>
              <p:cNvSpPr/>
              <p:nvPr/>
            </p:nvSpPr>
            <p:spPr>
              <a:xfrm rot="10800000">
                <a:off x="8483040" y="5000760"/>
                <a:ext cx="660960" cy="177480"/>
              </a:xfrm>
              <a:custGeom>
                <a:avLst/>
                <a:gdLst>
                  <a:gd name="textAreaLeft" fmla="*/ 0 w 660960"/>
                  <a:gd name="textAreaRight" fmla="*/ 661320 w 660960"/>
                  <a:gd name="textAreaTop" fmla="*/ 0 h 177480"/>
                  <a:gd name="textAreaBottom" fmla="*/ 17784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95;p8"/>
              <p:cNvSpPr/>
              <p:nvPr/>
            </p:nvSpPr>
            <p:spPr>
              <a:xfrm rot="10800000">
                <a:off x="8476560" y="4510800"/>
                <a:ext cx="667440" cy="66744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667440"/>
                  <a:gd name="textAreaBottom" fmla="*/ 66780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98;p9"/>
          <p:cNvSpPr/>
          <p:nvPr/>
        </p:nvSpPr>
        <p:spPr>
          <a:xfrm>
            <a:off x="176040" y="453600"/>
            <a:ext cx="8791560" cy="423576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19" name="Google Shape;99;p9"/>
          <p:cNvGrpSpPr/>
          <p:nvPr/>
        </p:nvGrpSpPr>
        <p:grpSpPr>
          <a:xfrm>
            <a:off x="-162000" y="96120"/>
            <a:ext cx="9467280" cy="4951440"/>
            <a:chOff x="-162000" y="96120"/>
            <a:chExt cx="9467280" cy="4951440"/>
          </a:xfrm>
        </p:grpSpPr>
        <p:grpSp>
          <p:nvGrpSpPr>
            <p:cNvPr id="220" name="Google Shape;100;p9"/>
            <p:cNvGrpSpPr/>
            <p:nvPr/>
          </p:nvGrpSpPr>
          <p:grpSpPr>
            <a:xfrm>
              <a:off x="8742240" y="4484520"/>
              <a:ext cx="563040" cy="563040"/>
              <a:chOff x="8742240" y="4484520"/>
              <a:chExt cx="563040" cy="563040"/>
            </a:xfrm>
          </p:grpSpPr>
          <p:sp>
            <p:nvSpPr>
              <p:cNvPr id="221" name="Google Shape;101;p9"/>
              <p:cNvSpPr/>
              <p:nvPr/>
            </p:nvSpPr>
            <p:spPr>
              <a:xfrm rot="18900000">
                <a:off x="8824680" y="4566960"/>
                <a:ext cx="398160" cy="398160"/>
              </a:xfrm>
              <a:custGeom>
                <a:avLst/>
                <a:gdLst>
                  <a:gd name="textAreaLeft" fmla="*/ 0 w 398160"/>
                  <a:gd name="textAreaRight" fmla="*/ 398520 w 398160"/>
                  <a:gd name="textAreaTop" fmla="*/ 0 h 398160"/>
                  <a:gd name="textAreaBottom" fmla="*/ 398520 h 398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2" name="Google Shape;102;p9"/>
              <p:cNvSpPr/>
              <p:nvPr/>
            </p:nvSpPr>
            <p:spPr>
              <a:xfrm rot="18900000">
                <a:off x="8870760" y="4613400"/>
                <a:ext cx="304560" cy="30276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302760"/>
                  <a:gd name="textAreaBottom" fmla="*/ 303120 h 30276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23" name="Google Shape;103;p9"/>
            <p:cNvGrpSpPr/>
            <p:nvPr/>
          </p:nvGrpSpPr>
          <p:grpSpPr>
            <a:xfrm>
              <a:off x="-162000" y="96120"/>
              <a:ext cx="563040" cy="563040"/>
              <a:chOff x="-162000" y="96120"/>
              <a:chExt cx="563040" cy="563040"/>
            </a:xfrm>
          </p:grpSpPr>
          <p:sp>
            <p:nvSpPr>
              <p:cNvPr id="224" name="Google Shape;104;p9"/>
              <p:cNvSpPr/>
              <p:nvPr/>
            </p:nvSpPr>
            <p:spPr>
              <a:xfrm rot="18900000">
                <a:off x="-79200" y="178560"/>
                <a:ext cx="398160" cy="398160"/>
              </a:xfrm>
              <a:custGeom>
                <a:avLst/>
                <a:gdLst>
                  <a:gd name="textAreaLeft" fmla="*/ 0 w 398160"/>
                  <a:gd name="textAreaRight" fmla="*/ 398520 w 398160"/>
                  <a:gd name="textAreaTop" fmla="*/ 0 h 398160"/>
                  <a:gd name="textAreaBottom" fmla="*/ 398520 h 398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105;p9"/>
              <p:cNvSpPr/>
              <p:nvPr/>
            </p:nvSpPr>
            <p:spPr>
              <a:xfrm rot="18900000">
                <a:off x="-33120" y="225360"/>
                <a:ext cx="304560" cy="30276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302760"/>
                  <a:gd name="textAreaBottom" fmla="*/ 303120 h 30276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188160" y="1464480"/>
            <a:ext cx="5419440" cy="80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1;p11"/>
          <p:cNvSpPr/>
          <p:nvPr/>
        </p:nvSpPr>
        <p:spPr>
          <a:xfrm>
            <a:off x="176040" y="213480"/>
            <a:ext cx="8791560" cy="4716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5" name="Google Shape;122;p11"/>
          <p:cNvGrpSpPr/>
          <p:nvPr/>
        </p:nvGrpSpPr>
        <p:grpSpPr>
          <a:xfrm>
            <a:off x="-140400" y="-128880"/>
            <a:ext cx="9424440" cy="5401080"/>
            <a:chOff x="-140400" y="-128880"/>
            <a:chExt cx="9424440" cy="5401080"/>
          </a:xfrm>
        </p:grpSpPr>
        <p:grpSp>
          <p:nvGrpSpPr>
            <p:cNvPr id="16" name="Google Shape;123;p11"/>
            <p:cNvGrpSpPr/>
            <p:nvPr/>
          </p:nvGrpSpPr>
          <p:grpSpPr>
            <a:xfrm>
              <a:off x="-140400" y="4734360"/>
              <a:ext cx="537480" cy="537840"/>
              <a:chOff x="-140400" y="4734360"/>
              <a:chExt cx="537480" cy="537840"/>
            </a:xfrm>
          </p:grpSpPr>
          <p:sp>
            <p:nvSpPr>
              <p:cNvPr id="17" name="Google Shape;124;p11"/>
              <p:cNvSpPr/>
              <p:nvPr/>
            </p:nvSpPr>
            <p:spPr>
              <a:xfrm rot="18900000">
                <a:off x="-61560" y="4813200"/>
                <a:ext cx="380160" cy="380160"/>
              </a:xfrm>
              <a:custGeom>
                <a:avLst/>
                <a:gdLst>
                  <a:gd name="textAreaLeft" fmla="*/ 0 w 380160"/>
                  <a:gd name="textAreaRight" fmla="*/ 380520 w 38016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125;p11"/>
              <p:cNvSpPr/>
              <p:nvPr/>
            </p:nvSpPr>
            <p:spPr>
              <a:xfrm rot="18900000">
                <a:off x="-17640" y="4858200"/>
                <a:ext cx="290520" cy="289080"/>
              </a:xfrm>
              <a:custGeom>
                <a:avLst/>
                <a:gdLst>
                  <a:gd name="textAreaLeft" fmla="*/ 0 w 290520"/>
                  <a:gd name="textAreaRight" fmla="*/ 290880 w 290520"/>
                  <a:gd name="textAreaTop" fmla="*/ 0 h 289080"/>
                  <a:gd name="textAreaBottom" fmla="*/ 289440 h 28908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" name="Google Shape;126;p11"/>
            <p:cNvGrpSpPr/>
            <p:nvPr/>
          </p:nvGrpSpPr>
          <p:grpSpPr>
            <a:xfrm>
              <a:off x="8746560" y="-128880"/>
              <a:ext cx="537480" cy="537840"/>
              <a:chOff x="8746560" y="-128880"/>
              <a:chExt cx="537480" cy="537840"/>
            </a:xfrm>
          </p:grpSpPr>
          <p:sp>
            <p:nvSpPr>
              <p:cNvPr id="20" name="Google Shape;127;p11"/>
              <p:cNvSpPr/>
              <p:nvPr/>
            </p:nvSpPr>
            <p:spPr>
              <a:xfrm rot="18900000">
                <a:off x="8825040" y="-49680"/>
                <a:ext cx="380160" cy="380160"/>
              </a:xfrm>
              <a:custGeom>
                <a:avLst/>
                <a:gdLst>
                  <a:gd name="textAreaLeft" fmla="*/ 0 w 380160"/>
                  <a:gd name="textAreaRight" fmla="*/ 380520 w 38016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128;p11"/>
              <p:cNvSpPr/>
              <p:nvPr/>
            </p:nvSpPr>
            <p:spPr>
              <a:xfrm rot="18900000">
                <a:off x="8869320" y="-4680"/>
                <a:ext cx="290520" cy="289080"/>
              </a:xfrm>
              <a:custGeom>
                <a:avLst/>
                <a:gdLst>
                  <a:gd name="textAreaLeft" fmla="*/ 0 w 290520"/>
                  <a:gd name="textAreaRight" fmla="*/ 290880 w 290520"/>
                  <a:gd name="textAreaTop" fmla="*/ 0 h 289080"/>
                  <a:gd name="textAreaBottom" fmla="*/ 289440 h 28908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84120" y="1558440"/>
            <a:ext cx="6575760" cy="151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Sorts Mill Goudy"/>
                <a:ea typeface="Sorts Mill Goudy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09;p10"/>
          <p:cNvSpPr/>
          <p:nvPr/>
        </p:nvSpPr>
        <p:spPr>
          <a:xfrm flipH="1">
            <a:off x="163800" y="453600"/>
            <a:ext cx="8791560" cy="423576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29" name="Google Shape;110;p10"/>
          <p:cNvGrpSpPr/>
          <p:nvPr/>
        </p:nvGrpSpPr>
        <p:grpSpPr>
          <a:xfrm>
            <a:off x="-11520" y="0"/>
            <a:ext cx="9155160" cy="5177880"/>
            <a:chOff x="-11520" y="0"/>
            <a:chExt cx="9155160" cy="5177880"/>
          </a:xfrm>
        </p:grpSpPr>
        <p:grpSp>
          <p:nvGrpSpPr>
            <p:cNvPr id="230" name="Google Shape;111;p10"/>
            <p:cNvGrpSpPr/>
            <p:nvPr/>
          </p:nvGrpSpPr>
          <p:grpSpPr>
            <a:xfrm>
              <a:off x="8476200" y="0"/>
              <a:ext cx="667440" cy="667440"/>
              <a:chOff x="8476200" y="0"/>
              <a:chExt cx="667440" cy="667440"/>
            </a:xfrm>
          </p:grpSpPr>
          <p:sp>
            <p:nvSpPr>
              <p:cNvPr id="231" name="Google Shape;112;p10"/>
              <p:cNvSpPr/>
              <p:nvPr/>
            </p:nvSpPr>
            <p:spPr>
              <a:xfrm flipH="1">
                <a:off x="8476200" y="0"/>
                <a:ext cx="667440" cy="502920"/>
              </a:xfrm>
              <a:custGeom>
                <a:avLst/>
                <a:gdLst>
                  <a:gd name="textAreaLeft" fmla="*/ 360 w 667440"/>
                  <a:gd name="textAreaRight" fmla="*/ 668160 w 667440"/>
                  <a:gd name="textAreaTop" fmla="*/ 0 h 502920"/>
                  <a:gd name="textAreaBottom" fmla="*/ 50328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113;p10"/>
              <p:cNvSpPr/>
              <p:nvPr/>
            </p:nvSpPr>
            <p:spPr>
              <a:xfrm flipH="1">
                <a:off x="8482680" y="0"/>
                <a:ext cx="660960" cy="177480"/>
              </a:xfrm>
              <a:custGeom>
                <a:avLst/>
                <a:gdLst>
                  <a:gd name="textAreaLeft" fmla="*/ 360 w 660960"/>
                  <a:gd name="textAreaRight" fmla="*/ 661680 w 660960"/>
                  <a:gd name="textAreaTop" fmla="*/ 0 h 177480"/>
                  <a:gd name="textAreaBottom" fmla="*/ 17784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3" name="Google Shape;114;p10"/>
              <p:cNvSpPr/>
              <p:nvPr/>
            </p:nvSpPr>
            <p:spPr>
              <a:xfrm flipH="1">
                <a:off x="8476200" y="0"/>
                <a:ext cx="667440" cy="667440"/>
              </a:xfrm>
              <a:custGeom>
                <a:avLst/>
                <a:gdLst>
                  <a:gd name="textAreaLeft" fmla="*/ 360 w 667440"/>
                  <a:gd name="textAreaRight" fmla="*/ 668160 w 667440"/>
                  <a:gd name="textAreaTop" fmla="*/ 0 h 667440"/>
                  <a:gd name="textAreaBottom" fmla="*/ 66780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4" name="Google Shape;115;p10"/>
            <p:cNvGrpSpPr/>
            <p:nvPr/>
          </p:nvGrpSpPr>
          <p:grpSpPr>
            <a:xfrm>
              <a:off x="-11520" y="4510440"/>
              <a:ext cx="667440" cy="667440"/>
              <a:chOff x="-11520" y="4510440"/>
              <a:chExt cx="667440" cy="667440"/>
            </a:xfrm>
          </p:grpSpPr>
          <p:sp>
            <p:nvSpPr>
              <p:cNvPr id="235" name="Google Shape;116;p10"/>
              <p:cNvSpPr/>
              <p:nvPr/>
            </p:nvSpPr>
            <p:spPr>
              <a:xfrm flipV="1">
                <a:off x="-11160" y="4674240"/>
                <a:ext cx="667440" cy="50292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-360 h 502920"/>
                  <a:gd name="textAreaBottom" fmla="*/ 50292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6" name="Google Shape;117;p10"/>
              <p:cNvSpPr/>
              <p:nvPr/>
            </p:nvSpPr>
            <p:spPr>
              <a:xfrm flipV="1">
                <a:off x="-11160" y="5000040"/>
                <a:ext cx="660960" cy="177480"/>
              </a:xfrm>
              <a:custGeom>
                <a:avLst/>
                <a:gdLst>
                  <a:gd name="textAreaLeft" fmla="*/ 0 w 660960"/>
                  <a:gd name="textAreaRight" fmla="*/ 661320 w 660960"/>
                  <a:gd name="textAreaTop" fmla="*/ -360 h 177480"/>
                  <a:gd name="textAreaBottom" fmla="*/ 17748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7" name="Google Shape;118;p10"/>
              <p:cNvSpPr/>
              <p:nvPr/>
            </p:nvSpPr>
            <p:spPr>
              <a:xfrm flipV="1">
                <a:off x="-11160" y="4510440"/>
                <a:ext cx="667440" cy="66744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360 h 667440"/>
                  <a:gd name="textAreaBottom" fmla="*/ 66816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720000" y="22852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3;p13"/>
          <p:cNvSpPr/>
          <p:nvPr/>
        </p:nvSpPr>
        <p:spPr>
          <a:xfrm>
            <a:off x="176040" y="453600"/>
            <a:ext cx="8791560" cy="423576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4" name="Google Shape;134;p13"/>
          <p:cNvGrpSpPr/>
          <p:nvPr/>
        </p:nvGrpSpPr>
        <p:grpSpPr>
          <a:xfrm>
            <a:off x="-11520" y="0"/>
            <a:ext cx="9155520" cy="5178240"/>
            <a:chOff x="-11520" y="0"/>
            <a:chExt cx="9155520" cy="5178240"/>
          </a:xfrm>
        </p:grpSpPr>
        <p:grpSp>
          <p:nvGrpSpPr>
            <p:cNvPr id="25" name="Google Shape;135;p13"/>
            <p:cNvGrpSpPr/>
            <p:nvPr/>
          </p:nvGrpSpPr>
          <p:grpSpPr>
            <a:xfrm>
              <a:off x="-11520" y="0"/>
              <a:ext cx="667440" cy="667440"/>
              <a:chOff x="-11520" y="0"/>
              <a:chExt cx="667440" cy="667440"/>
            </a:xfrm>
          </p:grpSpPr>
          <p:sp>
            <p:nvSpPr>
              <p:cNvPr id="26" name="Google Shape;136;p13"/>
              <p:cNvSpPr/>
              <p:nvPr/>
            </p:nvSpPr>
            <p:spPr>
              <a:xfrm>
                <a:off x="-11520" y="0"/>
                <a:ext cx="667440" cy="50292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502920"/>
                  <a:gd name="textAreaBottom" fmla="*/ 50328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" name="Google Shape;137;p13"/>
              <p:cNvSpPr/>
              <p:nvPr/>
            </p:nvSpPr>
            <p:spPr>
              <a:xfrm>
                <a:off x="-11520" y="0"/>
                <a:ext cx="660960" cy="177480"/>
              </a:xfrm>
              <a:custGeom>
                <a:avLst/>
                <a:gdLst>
                  <a:gd name="textAreaLeft" fmla="*/ 0 w 660960"/>
                  <a:gd name="textAreaRight" fmla="*/ 661320 w 660960"/>
                  <a:gd name="textAreaTop" fmla="*/ 0 h 177480"/>
                  <a:gd name="textAreaBottom" fmla="*/ 17784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" name="Google Shape;138;p13"/>
              <p:cNvSpPr/>
              <p:nvPr/>
            </p:nvSpPr>
            <p:spPr>
              <a:xfrm>
                <a:off x="-11520" y="0"/>
                <a:ext cx="667440" cy="66744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667440"/>
                  <a:gd name="textAreaBottom" fmla="*/ 66780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9" name="Google Shape;139;p13"/>
            <p:cNvGrpSpPr/>
            <p:nvPr/>
          </p:nvGrpSpPr>
          <p:grpSpPr>
            <a:xfrm>
              <a:off x="8476560" y="4510800"/>
              <a:ext cx="667440" cy="667440"/>
              <a:chOff x="8476560" y="4510800"/>
              <a:chExt cx="667440" cy="667440"/>
            </a:xfrm>
          </p:grpSpPr>
          <p:sp>
            <p:nvSpPr>
              <p:cNvPr id="30" name="Google Shape;140;p13"/>
              <p:cNvSpPr/>
              <p:nvPr/>
            </p:nvSpPr>
            <p:spPr>
              <a:xfrm rot="10800000">
                <a:off x="8476560" y="4675320"/>
                <a:ext cx="667440" cy="50292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502920"/>
                  <a:gd name="textAreaBottom" fmla="*/ 50328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" name="Google Shape;141;p13"/>
              <p:cNvSpPr/>
              <p:nvPr/>
            </p:nvSpPr>
            <p:spPr>
              <a:xfrm rot="10800000">
                <a:off x="8483040" y="5000760"/>
                <a:ext cx="660960" cy="177480"/>
              </a:xfrm>
              <a:custGeom>
                <a:avLst/>
                <a:gdLst>
                  <a:gd name="textAreaLeft" fmla="*/ 0 w 660960"/>
                  <a:gd name="textAreaRight" fmla="*/ 661320 w 660960"/>
                  <a:gd name="textAreaTop" fmla="*/ 0 h 177480"/>
                  <a:gd name="textAreaBottom" fmla="*/ 17784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" name="Google Shape;142;p13"/>
              <p:cNvSpPr/>
              <p:nvPr/>
            </p:nvSpPr>
            <p:spPr>
              <a:xfrm rot="10800000">
                <a:off x="8476560" y="4510800"/>
                <a:ext cx="667440" cy="66744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0 h 667440"/>
                  <a:gd name="textAreaBottom" fmla="*/ 66780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90800" y="3553200"/>
            <a:ext cx="421344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46;p14"/>
          <p:cNvSpPr/>
          <p:nvPr/>
        </p:nvSpPr>
        <p:spPr>
          <a:xfrm>
            <a:off x="176040" y="213480"/>
            <a:ext cx="8791560" cy="4716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5" name="Google Shape;147;p14"/>
          <p:cNvGrpSpPr/>
          <p:nvPr/>
        </p:nvGrpSpPr>
        <p:grpSpPr>
          <a:xfrm>
            <a:off x="-140400" y="-128880"/>
            <a:ext cx="9424440" cy="5401080"/>
            <a:chOff x="-140400" y="-128880"/>
            <a:chExt cx="9424440" cy="5401080"/>
          </a:xfrm>
        </p:grpSpPr>
        <p:grpSp>
          <p:nvGrpSpPr>
            <p:cNvPr id="36" name="Google Shape;148;p14"/>
            <p:cNvGrpSpPr/>
            <p:nvPr/>
          </p:nvGrpSpPr>
          <p:grpSpPr>
            <a:xfrm>
              <a:off x="-140400" y="4734360"/>
              <a:ext cx="537480" cy="537840"/>
              <a:chOff x="-140400" y="4734360"/>
              <a:chExt cx="537480" cy="537840"/>
            </a:xfrm>
          </p:grpSpPr>
          <p:sp>
            <p:nvSpPr>
              <p:cNvPr id="37" name="Google Shape;149;p14"/>
              <p:cNvSpPr/>
              <p:nvPr/>
            </p:nvSpPr>
            <p:spPr>
              <a:xfrm rot="18900000">
                <a:off x="-61560" y="4813200"/>
                <a:ext cx="380160" cy="380160"/>
              </a:xfrm>
              <a:custGeom>
                <a:avLst/>
                <a:gdLst>
                  <a:gd name="textAreaLeft" fmla="*/ 0 w 380160"/>
                  <a:gd name="textAreaRight" fmla="*/ 380520 w 38016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" name="Google Shape;150;p14"/>
              <p:cNvSpPr/>
              <p:nvPr/>
            </p:nvSpPr>
            <p:spPr>
              <a:xfrm rot="18900000">
                <a:off x="-17640" y="4858200"/>
                <a:ext cx="290520" cy="289080"/>
              </a:xfrm>
              <a:custGeom>
                <a:avLst/>
                <a:gdLst>
                  <a:gd name="textAreaLeft" fmla="*/ 0 w 290520"/>
                  <a:gd name="textAreaRight" fmla="*/ 290880 w 290520"/>
                  <a:gd name="textAreaTop" fmla="*/ 0 h 289080"/>
                  <a:gd name="textAreaBottom" fmla="*/ 289440 h 28908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9" name="Google Shape;151;p14"/>
            <p:cNvGrpSpPr/>
            <p:nvPr/>
          </p:nvGrpSpPr>
          <p:grpSpPr>
            <a:xfrm>
              <a:off x="8746560" y="-128880"/>
              <a:ext cx="537480" cy="537840"/>
              <a:chOff x="8746560" y="-128880"/>
              <a:chExt cx="537480" cy="537840"/>
            </a:xfrm>
          </p:grpSpPr>
          <p:sp>
            <p:nvSpPr>
              <p:cNvPr id="40" name="Google Shape;152;p14"/>
              <p:cNvSpPr/>
              <p:nvPr/>
            </p:nvSpPr>
            <p:spPr>
              <a:xfrm rot="18900000">
                <a:off x="8825040" y="-49680"/>
                <a:ext cx="380160" cy="380160"/>
              </a:xfrm>
              <a:custGeom>
                <a:avLst/>
                <a:gdLst>
                  <a:gd name="textAreaLeft" fmla="*/ 0 w 380160"/>
                  <a:gd name="textAreaRight" fmla="*/ 380520 w 38016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" name="Google Shape;153;p14"/>
              <p:cNvSpPr/>
              <p:nvPr/>
            </p:nvSpPr>
            <p:spPr>
              <a:xfrm rot="18900000">
                <a:off x="8869320" y="-4680"/>
                <a:ext cx="290520" cy="289080"/>
              </a:xfrm>
              <a:custGeom>
                <a:avLst/>
                <a:gdLst>
                  <a:gd name="textAreaLeft" fmla="*/ 0 w 290520"/>
                  <a:gd name="textAreaRight" fmla="*/ 290880 w 290520"/>
                  <a:gd name="textAreaTop" fmla="*/ 0 h 289080"/>
                  <a:gd name="textAreaBottom" fmla="*/ 289440 h 28908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56;p15"/>
          <p:cNvSpPr/>
          <p:nvPr/>
        </p:nvSpPr>
        <p:spPr>
          <a:xfrm>
            <a:off x="176040" y="213480"/>
            <a:ext cx="8791560" cy="4716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5" name="Google Shape;158;p15"/>
          <p:cNvGrpSpPr/>
          <p:nvPr/>
        </p:nvGrpSpPr>
        <p:grpSpPr>
          <a:xfrm>
            <a:off x="97920" y="115920"/>
            <a:ext cx="8947080" cy="4911480"/>
            <a:chOff x="97920" y="115920"/>
            <a:chExt cx="8947080" cy="4911480"/>
          </a:xfrm>
        </p:grpSpPr>
        <p:grpSp>
          <p:nvGrpSpPr>
            <p:cNvPr id="46" name="Google Shape;159;p15"/>
            <p:cNvGrpSpPr/>
            <p:nvPr/>
          </p:nvGrpSpPr>
          <p:grpSpPr>
            <a:xfrm>
              <a:off x="8733960" y="4725720"/>
              <a:ext cx="311040" cy="301680"/>
              <a:chOff x="8733960" y="4725720"/>
              <a:chExt cx="311040" cy="301680"/>
            </a:xfrm>
          </p:grpSpPr>
          <p:sp>
            <p:nvSpPr>
              <p:cNvPr id="47" name="Google Shape;160;p15"/>
              <p:cNvSpPr/>
              <p:nvPr/>
            </p:nvSpPr>
            <p:spPr>
              <a:xfrm flipH="1">
                <a:off x="8883000" y="472572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1">
                    <a:moveTo>
                      <a:pt x="0" y="230"/>
                    </a:moveTo>
                    <a:lnTo>
                      <a:pt x="0" y="212"/>
                    </a:lnTo>
                    <a:cubicBezTo>
                      <a:pt x="116" y="212"/>
                      <a:pt x="211" y="117"/>
                      <a:pt x="211" y="0"/>
                    </a:cubicBezTo>
                    <a:lnTo>
                      <a:pt x="229" y="0"/>
                    </a:lnTo>
                    <a:cubicBezTo>
                      <a:pt x="229" y="127"/>
                      <a:pt x="126" y="230"/>
                      <a:pt x="0" y="23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161;p15"/>
              <p:cNvSpPr/>
              <p:nvPr/>
            </p:nvSpPr>
            <p:spPr>
              <a:xfrm flipH="1">
                <a:off x="8883000" y="486576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229" y="229"/>
                    </a:moveTo>
                    <a:lnTo>
                      <a:pt x="212" y="229"/>
                    </a:lnTo>
                    <a:cubicBezTo>
                      <a:pt x="212" y="112"/>
                      <a:pt x="117" y="17"/>
                      <a:pt x="0" y="17"/>
                    </a:cubicBezTo>
                    <a:lnTo>
                      <a:pt x="0" y="0"/>
                    </a:lnTo>
                    <a:cubicBezTo>
                      <a:pt x="126" y="0"/>
                      <a:pt x="229" y="103"/>
                      <a:pt x="229" y="229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162;p15"/>
              <p:cNvSpPr/>
              <p:nvPr/>
            </p:nvSpPr>
            <p:spPr>
              <a:xfrm flipH="1">
                <a:off x="8733600" y="486576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18" y="229"/>
                    </a:moveTo>
                    <a:lnTo>
                      <a:pt x="0" y="229"/>
                    </a:lnTo>
                    <a:cubicBezTo>
                      <a:pt x="0" y="102"/>
                      <a:pt x="103" y="0"/>
                      <a:pt x="229" y="0"/>
                    </a:cubicBezTo>
                    <a:lnTo>
                      <a:pt x="229" y="17"/>
                    </a:lnTo>
                    <a:cubicBezTo>
                      <a:pt x="113" y="17"/>
                      <a:pt x="18" y="112"/>
                      <a:pt x="18" y="229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" name="Google Shape;163;p15"/>
              <p:cNvSpPr/>
              <p:nvPr/>
            </p:nvSpPr>
            <p:spPr>
              <a:xfrm flipH="1">
                <a:off x="8733600" y="472572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229" y="229"/>
                    </a:moveTo>
                    <a:cubicBezTo>
                      <a:pt x="103" y="229"/>
                      <a:pt x="0" y="126"/>
                      <a:pt x="0" y="0"/>
                    </a:cubicBezTo>
                    <a:lnTo>
                      <a:pt x="17" y="0"/>
                    </a:lnTo>
                    <a:cubicBezTo>
                      <a:pt x="17" y="117"/>
                      <a:pt x="112" y="212"/>
                      <a:pt x="229" y="212"/>
                    </a:cubicBezTo>
                    <a:lnTo>
                      <a:pt x="229" y="229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1" name="Google Shape;164;p15"/>
            <p:cNvGrpSpPr/>
            <p:nvPr/>
          </p:nvGrpSpPr>
          <p:grpSpPr>
            <a:xfrm>
              <a:off x="97920" y="115920"/>
              <a:ext cx="311040" cy="301680"/>
              <a:chOff x="97920" y="115920"/>
              <a:chExt cx="311040" cy="301680"/>
            </a:xfrm>
          </p:grpSpPr>
          <p:sp>
            <p:nvSpPr>
              <p:cNvPr id="52" name="Google Shape;165;p15"/>
              <p:cNvSpPr/>
              <p:nvPr/>
            </p:nvSpPr>
            <p:spPr>
              <a:xfrm flipH="1">
                <a:off x="246960" y="11592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1">
                    <a:moveTo>
                      <a:pt x="0" y="230"/>
                    </a:moveTo>
                    <a:lnTo>
                      <a:pt x="0" y="212"/>
                    </a:lnTo>
                    <a:cubicBezTo>
                      <a:pt x="116" y="212"/>
                      <a:pt x="211" y="117"/>
                      <a:pt x="211" y="0"/>
                    </a:cubicBezTo>
                    <a:lnTo>
                      <a:pt x="229" y="0"/>
                    </a:lnTo>
                    <a:cubicBezTo>
                      <a:pt x="229" y="127"/>
                      <a:pt x="126" y="230"/>
                      <a:pt x="0" y="23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" name="Google Shape;166;p15"/>
              <p:cNvSpPr/>
              <p:nvPr/>
            </p:nvSpPr>
            <p:spPr>
              <a:xfrm flipH="1">
                <a:off x="246960" y="25596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229" y="229"/>
                    </a:moveTo>
                    <a:lnTo>
                      <a:pt x="212" y="229"/>
                    </a:lnTo>
                    <a:cubicBezTo>
                      <a:pt x="212" y="112"/>
                      <a:pt x="117" y="17"/>
                      <a:pt x="0" y="17"/>
                    </a:cubicBezTo>
                    <a:lnTo>
                      <a:pt x="0" y="0"/>
                    </a:lnTo>
                    <a:cubicBezTo>
                      <a:pt x="126" y="0"/>
                      <a:pt x="229" y="103"/>
                      <a:pt x="229" y="229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" name="Google Shape;167;p15"/>
              <p:cNvSpPr/>
              <p:nvPr/>
            </p:nvSpPr>
            <p:spPr>
              <a:xfrm flipH="1">
                <a:off x="97560" y="25596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18" y="229"/>
                    </a:moveTo>
                    <a:lnTo>
                      <a:pt x="0" y="229"/>
                    </a:lnTo>
                    <a:cubicBezTo>
                      <a:pt x="0" y="102"/>
                      <a:pt x="103" y="0"/>
                      <a:pt x="229" y="0"/>
                    </a:cubicBezTo>
                    <a:lnTo>
                      <a:pt x="229" y="17"/>
                    </a:lnTo>
                    <a:cubicBezTo>
                      <a:pt x="113" y="17"/>
                      <a:pt x="18" y="112"/>
                      <a:pt x="18" y="229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" name="Google Shape;168;p15"/>
              <p:cNvSpPr/>
              <p:nvPr/>
            </p:nvSpPr>
            <p:spPr>
              <a:xfrm flipH="1">
                <a:off x="97560" y="115920"/>
                <a:ext cx="161640" cy="161640"/>
              </a:xfrm>
              <a:custGeom>
                <a:avLst/>
                <a:gdLst>
                  <a:gd name="textAreaLeft" fmla="*/ -360 w 161640"/>
                  <a:gd name="textAreaRight" fmla="*/ 161640 w 161640"/>
                  <a:gd name="textAreaTop" fmla="*/ 0 h 161640"/>
                  <a:gd name="textAreaBottom" fmla="*/ 162000 h 161640"/>
                </a:gdLst>
                <a:ahLst/>
                <a:cxnLst/>
                <a:rect l="textAreaLeft" t="textAreaTop" r="textAreaRight" b="textAreaBottom"/>
                <a:pathLst>
                  <a:path w="230" h="230">
                    <a:moveTo>
                      <a:pt x="229" y="229"/>
                    </a:moveTo>
                    <a:cubicBezTo>
                      <a:pt x="103" y="229"/>
                      <a:pt x="0" y="126"/>
                      <a:pt x="0" y="0"/>
                    </a:cubicBezTo>
                    <a:lnTo>
                      <a:pt x="17" y="0"/>
                    </a:lnTo>
                    <a:cubicBezTo>
                      <a:pt x="17" y="117"/>
                      <a:pt x="112" y="212"/>
                      <a:pt x="229" y="212"/>
                    </a:cubicBezTo>
                    <a:lnTo>
                      <a:pt x="229" y="229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70;p16"/>
          <p:cNvSpPr/>
          <p:nvPr/>
        </p:nvSpPr>
        <p:spPr>
          <a:xfrm>
            <a:off x="176040" y="213480"/>
            <a:ext cx="8791560" cy="4716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7" name="Google Shape;171;p16"/>
          <p:cNvGrpSpPr/>
          <p:nvPr/>
        </p:nvGrpSpPr>
        <p:grpSpPr>
          <a:xfrm>
            <a:off x="-140400" y="-128880"/>
            <a:ext cx="9424440" cy="5401080"/>
            <a:chOff x="-140400" y="-128880"/>
            <a:chExt cx="9424440" cy="5401080"/>
          </a:xfrm>
        </p:grpSpPr>
        <p:grpSp>
          <p:nvGrpSpPr>
            <p:cNvPr id="58" name="Google Shape;172;p16"/>
            <p:cNvGrpSpPr/>
            <p:nvPr/>
          </p:nvGrpSpPr>
          <p:grpSpPr>
            <a:xfrm>
              <a:off x="-140400" y="4734360"/>
              <a:ext cx="537480" cy="537840"/>
              <a:chOff x="-140400" y="4734360"/>
              <a:chExt cx="537480" cy="537840"/>
            </a:xfrm>
          </p:grpSpPr>
          <p:sp>
            <p:nvSpPr>
              <p:cNvPr id="59" name="Google Shape;173;p16"/>
              <p:cNvSpPr/>
              <p:nvPr/>
            </p:nvSpPr>
            <p:spPr>
              <a:xfrm rot="18900000">
                <a:off x="-61560" y="4813200"/>
                <a:ext cx="380160" cy="380160"/>
              </a:xfrm>
              <a:custGeom>
                <a:avLst/>
                <a:gdLst>
                  <a:gd name="textAreaLeft" fmla="*/ 0 w 380160"/>
                  <a:gd name="textAreaRight" fmla="*/ 380520 w 38016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" name="Google Shape;174;p16"/>
              <p:cNvSpPr/>
              <p:nvPr/>
            </p:nvSpPr>
            <p:spPr>
              <a:xfrm rot="18900000">
                <a:off x="-17640" y="4858200"/>
                <a:ext cx="290520" cy="289080"/>
              </a:xfrm>
              <a:custGeom>
                <a:avLst/>
                <a:gdLst>
                  <a:gd name="textAreaLeft" fmla="*/ 0 w 290520"/>
                  <a:gd name="textAreaRight" fmla="*/ 290880 w 290520"/>
                  <a:gd name="textAreaTop" fmla="*/ 0 h 289080"/>
                  <a:gd name="textAreaBottom" fmla="*/ 289440 h 28908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" name="Google Shape;175;p16"/>
            <p:cNvGrpSpPr/>
            <p:nvPr/>
          </p:nvGrpSpPr>
          <p:grpSpPr>
            <a:xfrm>
              <a:off x="8746560" y="-128880"/>
              <a:ext cx="537480" cy="537840"/>
              <a:chOff x="8746560" y="-128880"/>
              <a:chExt cx="537480" cy="537840"/>
            </a:xfrm>
          </p:grpSpPr>
          <p:sp>
            <p:nvSpPr>
              <p:cNvPr id="62" name="Google Shape;176;p16"/>
              <p:cNvSpPr/>
              <p:nvPr/>
            </p:nvSpPr>
            <p:spPr>
              <a:xfrm rot="18900000">
                <a:off x="8825040" y="-49680"/>
                <a:ext cx="380160" cy="380160"/>
              </a:xfrm>
              <a:custGeom>
                <a:avLst/>
                <a:gdLst>
                  <a:gd name="textAreaLeft" fmla="*/ 0 w 380160"/>
                  <a:gd name="textAreaRight" fmla="*/ 380520 w 38016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" name="Google Shape;177;p16"/>
              <p:cNvSpPr/>
              <p:nvPr/>
            </p:nvSpPr>
            <p:spPr>
              <a:xfrm rot="18900000">
                <a:off x="8869320" y="-4680"/>
                <a:ext cx="290520" cy="289080"/>
              </a:xfrm>
              <a:custGeom>
                <a:avLst/>
                <a:gdLst>
                  <a:gd name="textAreaLeft" fmla="*/ 0 w 290520"/>
                  <a:gd name="textAreaRight" fmla="*/ 290880 w 290520"/>
                  <a:gd name="textAreaTop" fmla="*/ 0 h 289080"/>
                  <a:gd name="textAreaBottom" fmla="*/ 289440 h 28908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1076400"/>
            <a:ext cx="7703640" cy="108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81;p17"/>
          <p:cNvGrpSpPr/>
          <p:nvPr/>
        </p:nvGrpSpPr>
        <p:grpSpPr>
          <a:xfrm>
            <a:off x="-11520" y="-17280"/>
            <a:ext cx="9155160" cy="5177520"/>
            <a:chOff x="-11520" y="-17280"/>
            <a:chExt cx="9155160" cy="5177520"/>
          </a:xfrm>
        </p:grpSpPr>
        <p:grpSp>
          <p:nvGrpSpPr>
            <p:cNvPr id="67" name="Google Shape;182;p17"/>
            <p:cNvGrpSpPr/>
            <p:nvPr/>
          </p:nvGrpSpPr>
          <p:grpSpPr>
            <a:xfrm>
              <a:off x="8476200" y="-17280"/>
              <a:ext cx="667440" cy="667440"/>
              <a:chOff x="8476200" y="-17280"/>
              <a:chExt cx="667440" cy="667440"/>
            </a:xfrm>
          </p:grpSpPr>
          <p:sp>
            <p:nvSpPr>
              <p:cNvPr id="68" name="Google Shape;183;p17"/>
              <p:cNvSpPr/>
              <p:nvPr/>
            </p:nvSpPr>
            <p:spPr>
              <a:xfrm flipH="1">
                <a:off x="8476200" y="-17280"/>
                <a:ext cx="667440" cy="502920"/>
              </a:xfrm>
              <a:custGeom>
                <a:avLst/>
                <a:gdLst>
                  <a:gd name="textAreaLeft" fmla="*/ 360 w 667440"/>
                  <a:gd name="textAreaRight" fmla="*/ 668160 w 667440"/>
                  <a:gd name="textAreaTop" fmla="*/ 0 h 502920"/>
                  <a:gd name="textAreaBottom" fmla="*/ 50328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" name="Google Shape;184;p17"/>
              <p:cNvSpPr/>
              <p:nvPr/>
            </p:nvSpPr>
            <p:spPr>
              <a:xfrm flipH="1">
                <a:off x="8482680" y="-17280"/>
                <a:ext cx="660960" cy="177480"/>
              </a:xfrm>
              <a:custGeom>
                <a:avLst/>
                <a:gdLst>
                  <a:gd name="textAreaLeft" fmla="*/ 360 w 660960"/>
                  <a:gd name="textAreaRight" fmla="*/ 661680 w 660960"/>
                  <a:gd name="textAreaTop" fmla="*/ 0 h 177480"/>
                  <a:gd name="textAreaBottom" fmla="*/ 17784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" name="Google Shape;185;p17"/>
              <p:cNvSpPr/>
              <p:nvPr/>
            </p:nvSpPr>
            <p:spPr>
              <a:xfrm flipH="1">
                <a:off x="8476200" y="-17280"/>
                <a:ext cx="667440" cy="667440"/>
              </a:xfrm>
              <a:custGeom>
                <a:avLst/>
                <a:gdLst>
                  <a:gd name="textAreaLeft" fmla="*/ 360 w 667440"/>
                  <a:gd name="textAreaRight" fmla="*/ 668160 w 667440"/>
                  <a:gd name="textAreaTop" fmla="*/ 0 h 667440"/>
                  <a:gd name="textAreaBottom" fmla="*/ 66780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1" name="Google Shape;186;p17"/>
            <p:cNvGrpSpPr/>
            <p:nvPr/>
          </p:nvGrpSpPr>
          <p:grpSpPr>
            <a:xfrm>
              <a:off x="-11520" y="4492800"/>
              <a:ext cx="667440" cy="667440"/>
              <a:chOff x="-11520" y="4492800"/>
              <a:chExt cx="667440" cy="667440"/>
            </a:xfrm>
          </p:grpSpPr>
          <p:sp>
            <p:nvSpPr>
              <p:cNvPr id="72" name="Google Shape;187;p17"/>
              <p:cNvSpPr/>
              <p:nvPr/>
            </p:nvSpPr>
            <p:spPr>
              <a:xfrm flipV="1">
                <a:off x="-11160" y="4656600"/>
                <a:ext cx="667440" cy="50292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-360 h 502920"/>
                  <a:gd name="textAreaBottom" fmla="*/ 502920 h 502920"/>
                </a:gdLst>
                <a:ahLst/>
                <a:cxnLst/>
                <a:rect l="textAreaLeft" t="textAreaTop" r="textAreaRight" b="textAreaBottom"/>
                <a:pathLst>
                  <a:path w="894" h="676">
                    <a:moveTo>
                      <a:pt x="11" y="675"/>
                    </a:moveTo>
                    <a:lnTo>
                      <a:pt x="0" y="661"/>
                    </a:lnTo>
                    <a:lnTo>
                      <a:pt x="804" y="60"/>
                    </a:lnTo>
                    <a:lnTo>
                      <a:pt x="10" y="457"/>
                    </a:lnTo>
                    <a:lnTo>
                      <a:pt x="2" y="441"/>
                    </a:lnTo>
                    <a:lnTo>
                      <a:pt x="884" y="0"/>
                    </a:lnTo>
                    <a:lnTo>
                      <a:pt x="893" y="15"/>
                    </a:lnTo>
                    <a:lnTo>
                      <a:pt x="11" y="675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" name="Google Shape;188;p17"/>
              <p:cNvSpPr/>
              <p:nvPr/>
            </p:nvSpPr>
            <p:spPr>
              <a:xfrm flipV="1">
                <a:off x="-11160" y="4982400"/>
                <a:ext cx="660960" cy="177480"/>
              </a:xfrm>
              <a:custGeom>
                <a:avLst/>
                <a:gdLst>
                  <a:gd name="textAreaLeft" fmla="*/ 0 w 660960"/>
                  <a:gd name="textAreaRight" fmla="*/ 661320 w 660960"/>
                  <a:gd name="textAreaTop" fmla="*/ -360 h 177480"/>
                  <a:gd name="textAreaBottom" fmla="*/ 177480 h 177480"/>
                </a:gdLst>
                <a:ahLst/>
                <a:cxnLst/>
                <a:rect l="textAreaLeft" t="textAreaTop" r="textAreaRight" b="textAreaBottom"/>
                <a:pathLst>
                  <a:path w="887" h="239">
                    <a:moveTo>
                      <a:pt x="4" y="238"/>
                    </a:moveTo>
                    <a:lnTo>
                      <a:pt x="0" y="221"/>
                    </a:lnTo>
                    <a:lnTo>
                      <a:pt x="812" y="18"/>
                    </a:lnTo>
                    <a:lnTo>
                      <a:pt x="2" y="18"/>
                    </a:lnTo>
                    <a:lnTo>
                      <a:pt x="2" y="0"/>
                    </a:lnTo>
                    <a:lnTo>
                      <a:pt x="884" y="0"/>
                    </a:lnTo>
                    <a:lnTo>
                      <a:pt x="886" y="17"/>
                    </a:lnTo>
                    <a:lnTo>
                      <a:pt x="4" y="238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4" name="Google Shape;189;p17"/>
              <p:cNvSpPr/>
              <p:nvPr/>
            </p:nvSpPr>
            <p:spPr>
              <a:xfrm flipV="1">
                <a:off x="-11160" y="4492800"/>
                <a:ext cx="667440" cy="667440"/>
              </a:xfrm>
              <a:custGeom>
                <a:avLst/>
                <a:gdLst>
                  <a:gd name="textAreaLeft" fmla="*/ 0 w 667440"/>
                  <a:gd name="textAreaRight" fmla="*/ 667800 w 667440"/>
                  <a:gd name="textAreaTop" fmla="*/ 360 h 667440"/>
                  <a:gd name="textAreaBottom" fmla="*/ 668160 h 667440"/>
                </a:gdLst>
                <a:ahLst/>
                <a:cxnLst/>
                <a:rect l="textAreaLeft" t="textAreaTop" r="textAreaRight" b="textAreaBottom"/>
                <a:pathLst>
                  <a:path w="895" h="894">
                    <a:moveTo>
                      <a:pt x="12" y="893"/>
                    </a:moveTo>
                    <a:lnTo>
                      <a:pt x="0" y="881"/>
                    </a:lnTo>
                    <a:lnTo>
                      <a:pt x="882" y="0"/>
                    </a:lnTo>
                    <a:lnTo>
                      <a:pt x="894" y="12"/>
                    </a:lnTo>
                    <a:lnTo>
                      <a:pt x="12" y="89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75" name="Google Shape;190;p17"/>
          <p:cNvSpPr/>
          <p:nvPr/>
        </p:nvSpPr>
        <p:spPr>
          <a:xfrm>
            <a:off x="176040" y="213480"/>
            <a:ext cx="8791560" cy="4716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202;p18"/>
          <p:cNvSpPr/>
          <p:nvPr/>
        </p:nvSpPr>
        <p:spPr>
          <a:xfrm>
            <a:off x="176040" y="213480"/>
            <a:ext cx="8791560" cy="471672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D4C8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78" name="Google Shape;203;p18"/>
          <p:cNvGrpSpPr/>
          <p:nvPr/>
        </p:nvGrpSpPr>
        <p:grpSpPr>
          <a:xfrm>
            <a:off x="-140400" y="-128880"/>
            <a:ext cx="9424440" cy="5401080"/>
            <a:chOff x="-140400" y="-128880"/>
            <a:chExt cx="9424440" cy="5401080"/>
          </a:xfrm>
        </p:grpSpPr>
        <p:grpSp>
          <p:nvGrpSpPr>
            <p:cNvPr id="79" name="Google Shape;204;p18"/>
            <p:cNvGrpSpPr/>
            <p:nvPr/>
          </p:nvGrpSpPr>
          <p:grpSpPr>
            <a:xfrm>
              <a:off x="-140400" y="4734360"/>
              <a:ext cx="537480" cy="537840"/>
              <a:chOff x="-140400" y="4734360"/>
              <a:chExt cx="537480" cy="537840"/>
            </a:xfrm>
          </p:grpSpPr>
          <p:sp>
            <p:nvSpPr>
              <p:cNvPr id="80" name="Google Shape;205;p18"/>
              <p:cNvSpPr/>
              <p:nvPr/>
            </p:nvSpPr>
            <p:spPr>
              <a:xfrm rot="18900000">
                <a:off x="-61560" y="4813200"/>
                <a:ext cx="380160" cy="380160"/>
              </a:xfrm>
              <a:custGeom>
                <a:avLst/>
                <a:gdLst>
                  <a:gd name="textAreaLeft" fmla="*/ 0 w 380160"/>
                  <a:gd name="textAreaRight" fmla="*/ 380520 w 38016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" name="Google Shape;206;p18"/>
              <p:cNvSpPr/>
              <p:nvPr/>
            </p:nvSpPr>
            <p:spPr>
              <a:xfrm rot="18900000">
                <a:off x="-17640" y="4858200"/>
                <a:ext cx="290520" cy="289080"/>
              </a:xfrm>
              <a:custGeom>
                <a:avLst/>
                <a:gdLst>
                  <a:gd name="textAreaLeft" fmla="*/ 0 w 290520"/>
                  <a:gd name="textAreaRight" fmla="*/ 290880 w 290520"/>
                  <a:gd name="textAreaTop" fmla="*/ 0 h 289080"/>
                  <a:gd name="textAreaBottom" fmla="*/ 289440 h 28908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82" name="Google Shape;207;p18"/>
            <p:cNvGrpSpPr/>
            <p:nvPr/>
          </p:nvGrpSpPr>
          <p:grpSpPr>
            <a:xfrm>
              <a:off x="8746560" y="-128880"/>
              <a:ext cx="537480" cy="537840"/>
              <a:chOff x="8746560" y="-128880"/>
              <a:chExt cx="537480" cy="537840"/>
            </a:xfrm>
          </p:grpSpPr>
          <p:sp>
            <p:nvSpPr>
              <p:cNvPr id="83" name="Google Shape;208;p18"/>
              <p:cNvSpPr/>
              <p:nvPr/>
            </p:nvSpPr>
            <p:spPr>
              <a:xfrm rot="18900000">
                <a:off x="8825040" y="-49680"/>
                <a:ext cx="380160" cy="380160"/>
              </a:xfrm>
              <a:custGeom>
                <a:avLst/>
                <a:gdLst>
                  <a:gd name="textAreaLeft" fmla="*/ 0 w 380160"/>
                  <a:gd name="textAreaRight" fmla="*/ 380520 w 380160"/>
                  <a:gd name="textAreaTop" fmla="*/ 0 h 380160"/>
                  <a:gd name="textAreaBottom" fmla="*/ 380520 h 380160"/>
                </a:gdLst>
                <a:ahLst/>
                <a:cxnLst/>
                <a:rect l="textAreaLeft" t="textAreaTop" r="textAreaRight" b="textAreaBottom"/>
                <a:pathLst>
                  <a:path w="947" h="946">
                    <a:moveTo>
                      <a:pt x="18" y="927"/>
                    </a:moveTo>
                    <a:lnTo>
                      <a:pt x="928" y="927"/>
                    </a:lnTo>
                    <a:lnTo>
                      <a:pt x="928" y="18"/>
                    </a:lnTo>
                    <a:lnTo>
                      <a:pt x="18" y="18"/>
                    </a:lnTo>
                    <a:lnTo>
                      <a:pt x="18" y="927"/>
                    </a:lnTo>
                    <a:close/>
                    <a:moveTo>
                      <a:pt x="946" y="945"/>
                    </a:moveTo>
                    <a:lnTo>
                      <a:pt x="0" y="945"/>
                    </a:lnTo>
                    <a:lnTo>
                      <a:pt x="0" y="0"/>
                    </a:lnTo>
                    <a:lnTo>
                      <a:pt x="946" y="0"/>
                    </a:lnTo>
                    <a:lnTo>
                      <a:pt x="946" y="94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" name="Google Shape;209;p18"/>
              <p:cNvSpPr/>
              <p:nvPr/>
            </p:nvSpPr>
            <p:spPr>
              <a:xfrm rot="18900000">
                <a:off x="8869320" y="-4680"/>
                <a:ext cx="290520" cy="289080"/>
              </a:xfrm>
              <a:custGeom>
                <a:avLst/>
                <a:gdLst>
                  <a:gd name="textAreaLeft" fmla="*/ 0 w 290520"/>
                  <a:gd name="textAreaRight" fmla="*/ 290880 w 290520"/>
                  <a:gd name="textAreaTop" fmla="*/ 0 h 289080"/>
                  <a:gd name="textAreaBottom" fmla="*/ 289440 h 289080"/>
                </a:gdLst>
                <a:ahLst/>
                <a:cxnLst/>
                <a:rect l="textAreaLeft" t="textAreaTop" r="textAreaRight" b="textAreaBottom"/>
                <a:pathLst>
                  <a:path w="823" h="822">
                    <a:moveTo>
                      <a:pt x="17" y="803"/>
                    </a:moveTo>
                    <a:lnTo>
                      <a:pt x="804" y="803"/>
                    </a:lnTo>
                    <a:lnTo>
                      <a:pt x="804" y="18"/>
                    </a:lnTo>
                    <a:lnTo>
                      <a:pt x="17" y="18"/>
                    </a:lnTo>
                    <a:lnTo>
                      <a:pt x="17" y="803"/>
                    </a:lnTo>
                    <a:close/>
                    <a:moveTo>
                      <a:pt x="822" y="821"/>
                    </a:moveTo>
                    <a:lnTo>
                      <a:pt x="0" y="821"/>
                    </a:lnTo>
                    <a:lnTo>
                      <a:pt x="0" y="0"/>
                    </a:lnTo>
                    <a:lnTo>
                      <a:pt x="822" y="0"/>
                    </a:lnTo>
                    <a:lnTo>
                      <a:pt x="822" y="821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defTabSz="914400">
                  <a:lnSpc>
                    <a:spcPct val="93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620364" y="1648945"/>
            <a:ext cx="5907023" cy="9203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</p:txBody>
      </p:sp>
      <p:grpSp>
        <p:nvGrpSpPr>
          <p:cNvPr id="242" name="Google Shape;316;p27"/>
          <p:cNvGrpSpPr/>
          <p:nvPr/>
        </p:nvGrpSpPr>
        <p:grpSpPr>
          <a:xfrm>
            <a:off x="7480440" y="3669120"/>
            <a:ext cx="366840" cy="355680"/>
            <a:chOff x="7480440" y="3669120"/>
            <a:chExt cx="366840" cy="355680"/>
          </a:xfrm>
        </p:grpSpPr>
        <p:sp>
          <p:nvSpPr>
            <p:cNvPr id="243" name="Google Shape;317;p27"/>
            <p:cNvSpPr/>
            <p:nvPr/>
          </p:nvSpPr>
          <p:spPr>
            <a:xfrm>
              <a:off x="7480440" y="366912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4" name="Google Shape;318;p27"/>
            <p:cNvSpPr/>
            <p:nvPr/>
          </p:nvSpPr>
          <p:spPr>
            <a:xfrm>
              <a:off x="7480440" y="383436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319;p27"/>
            <p:cNvSpPr/>
            <p:nvPr/>
          </p:nvSpPr>
          <p:spPr>
            <a:xfrm>
              <a:off x="7656840" y="383436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6" name="Google Shape;320;p27"/>
            <p:cNvSpPr/>
            <p:nvPr/>
          </p:nvSpPr>
          <p:spPr>
            <a:xfrm>
              <a:off x="7656840" y="366912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7" name="Google Shape;321;p27"/>
          <p:cNvGrpSpPr/>
          <p:nvPr/>
        </p:nvGrpSpPr>
        <p:grpSpPr>
          <a:xfrm>
            <a:off x="7480080" y="1923300"/>
            <a:ext cx="1468800" cy="1457640"/>
            <a:chOff x="6929640" y="1928520"/>
            <a:chExt cx="1468800" cy="1457640"/>
          </a:xfrm>
        </p:grpSpPr>
        <p:sp>
          <p:nvSpPr>
            <p:cNvPr id="248" name="Google Shape;322;p27"/>
            <p:cNvSpPr/>
            <p:nvPr/>
          </p:nvSpPr>
          <p:spPr>
            <a:xfrm>
              <a:off x="6929640" y="1928520"/>
              <a:ext cx="741600" cy="741600"/>
            </a:xfrm>
            <a:custGeom>
              <a:avLst/>
              <a:gdLst>
                <a:gd name="textAreaLeft" fmla="*/ 0 w 741600"/>
                <a:gd name="textAreaRight" fmla="*/ 74196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0" y="890"/>
                  </a:moveTo>
                  <a:lnTo>
                    <a:pt x="0" y="873"/>
                  </a:lnTo>
                  <a:cubicBezTo>
                    <a:pt x="481" y="873"/>
                    <a:pt x="872" y="481"/>
                    <a:pt x="872" y="0"/>
                  </a:cubicBezTo>
                  <a:lnTo>
                    <a:pt x="890" y="0"/>
                  </a:lnTo>
                  <a:cubicBezTo>
                    <a:pt x="890" y="491"/>
                    <a:pt x="490" y="890"/>
                    <a:pt x="0" y="89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" name="Google Shape;323;p27"/>
            <p:cNvSpPr/>
            <p:nvPr/>
          </p:nvSpPr>
          <p:spPr>
            <a:xfrm>
              <a:off x="7480440" y="247932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" name="Google Shape;324;p27"/>
            <p:cNvSpPr/>
            <p:nvPr/>
          </p:nvSpPr>
          <p:spPr>
            <a:xfrm>
              <a:off x="6929640" y="2644560"/>
              <a:ext cx="741600" cy="741600"/>
            </a:xfrm>
            <a:custGeom>
              <a:avLst/>
              <a:gdLst>
                <a:gd name="textAreaLeft" fmla="*/ 0 w 741600"/>
                <a:gd name="textAreaRight" fmla="*/ 74196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890" y="889"/>
                  </a:moveTo>
                  <a:lnTo>
                    <a:pt x="873" y="889"/>
                  </a:lnTo>
                  <a:cubicBezTo>
                    <a:pt x="873" y="408"/>
                    <a:pt x="481" y="17"/>
                    <a:pt x="0" y="17"/>
                  </a:cubicBezTo>
                  <a:lnTo>
                    <a:pt x="0" y="0"/>
                  </a:lnTo>
                  <a:cubicBezTo>
                    <a:pt x="491" y="0"/>
                    <a:pt x="890" y="399"/>
                    <a:pt x="890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" name="Google Shape;325;p27"/>
            <p:cNvSpPr/>
            <p:nvPr/>
          </p:nvSpPr>
          <p:spPr>
            <a:xfrm>
              <a:off x="7480440" y="264456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2" name="Google Shape;326;p27"/>
            <p:cNvSpPr/>
            <p:nvPr/>
          </p:nvSpPr>
          <p:spPr>
            <a:xfrm>
              <a:off x="7656840" y="2644560"/>
              <a:ext cx="741600" cy="741600"/>
            </a:xfrm>
            <a:custGeom>
              <a:avLst/>
              <a:gdLst>
                <a:gd name="textAreaLeft" fmla="*/ 0 w 741600"/>
                <a:gd name="textAreaRight" fmla="*/ 74196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18" y="889"/>
                  </a:moveTo>
                  <a:lnTo>
                    <a:pt x="0" y="889"/>
                  </a:lnTo>
                  <a:cubicBezTo>
                    <a:pt x="0" y="399"/>
                    <a:pt x="399" y="0"/>
                    <a:pt x="890" y="0"/>
                  </a:cubicBezTo>
                  <a:lnTo>
                    <a:pt x="890" y="17"/>
                  </a:lnTo>
                  <a:cubicBezTo>
                    <a:pt x="409" y="17"/>
                    <a:pt x="18" y="408"/>
                    <a:pt x="18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3" name="Google Shape;327;p27"/>
            <p:cNvSpPr/>
            <p:nvPr/>
          </p:nvSpPr>
          <p:spPr>
            <a:xfrm>
              <a:off x="7656840" y="264456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328;p27"/>
            <p:cNvSpPr/>
            <p:nvPr/>
          </p:nvSpPr>
          <p:spPr>
            <a:xfrm>
              <a:off x="7656840" y="1928520"/>
              <a:ext cx="741600" cy="741600"/>
            </a:xfrm>
            <a:custGeom>
              <a:avLst/>
              <a:gdLst>
                <a:gd name="textAreaLeft" fmla="*/ 0 w 741600"/>
                <a:gd name="textAreaRight" fmla="*/ 74196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890" y="890"/>
                  </a:moveTo>
                  <a:cubicBezTo>
                    <a:pt x="399" y="890"/>
                    <a:pt x="0" y="491"/>
                    <a:pt x="0" y="0"/>
                  </a:cubicBezTo>
                  <a:lnTo>
                    <a:pt x="17" y="0"/>
                  </a:lnTo>
                  <a:cubicBezTo>
                    <a:pt x="17" y="481"/>
                    <a:pt x="409" y="873"/>
                    <a:pt x="890" y="873"/>
                  </a:cubicBezTo>
                  <a:lnTo>
                    <a:pt x="890" y="890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329;p27"/>
            <p:cNvSpPr/>
            <p:nvPr/>
          </p:nvSpPr>
          <p:spPr>
            <a:xfrm>
              <a:off x="7656840" y="247932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56" name="Google Shape;330;p27"/>
          <p:cNvGrpSpPr/>
          <p:nvPr/>
        </p:nvGrpSpPr>
        <p:grpSpPr>
          <a:xfrm>
            <a:off x="7480440" y="1289880"/>
            <a:ext cx="366840" cy="355680"/>
            <a:chOff x="7480440" y="1289880"/>
            <a:chExt cx="366840" cy="355680"/>
          </a:xfrm>
        </p:grpSpPr>
        <p:sp>
          <p:nvSpPr>
            <p:cNvPr id="257" name="Google Shape;331;p27"/>
            <p:cNvSpPr/>
            <p:nvPr/>
          </p:nvSpPr>
          <p:spPr>
            <a:xfrm>
              <a:off x="7480440" y="128988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8" name="Google Shape;332;p27"/>
            <p:cNvSpPr/>
            <p:nvPr/>
          </p:nvSpPr>
          <p:spPr>
            <a:xfrm>
              <a:off x="7480440" y="145512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" name="Google Shape;333;p27"/>
            <p:cNvSpPr/>
            <p:nvPr/>
          </p:nvSpPr>
          <p:spPr>
            <a:xfrm>
              <a:off x="7656840" y="145512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0" name="Google Shape;334;p27"/>
            <p:cNvSpPr/>
            <p:nvPr/>
          </p:nvSpPr>
          <p:spPr>
            <a:xfrm>
              <a:off x="7656840" y="128988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7EE8AF4-7E4A-F03F-2641-F0EB8219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593" y="2569320"/>
            <a:ext cx="4775965" cy="71964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Online Car Rental System</a:t>
            </a:r>
          </a:p>
        </p:txBody>
      </p:sp>
      <p:pic>
        <p:nvPicPr>
          <p:cNvPr id="4" name="Picture 3" descr="Online Admission form">
            <a:extLst>
              <a:ext uri="{FF2B5EF4-FFF2-40B4-BE49-F238E27FC236}">
                <a16:creationId xmlns:a16="http://schemas.microsoft.com/office/drawing/2014/main" id="{BA79DC64-FD62-2507-8727-9B7AA5E30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0"/>
          <a:stretch/>
        </p:blipFill>
        <p:spPr bwMode="auto">
          <a:xfrm>
            <a:off x="778071" y="498716"/>
            <a:ext cx="4756820" cy="956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C1C9EFF-75D9-6069-D826-47724D1B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89" y="497674"/>
            <a:ext cx="1212382" cy="95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1C4E1-0C3E-417A-EF47-D096FF23AAAA}"/>
              </a:ext>
            </a:extLst>
          </p:cNvPr>
          <p:cNvSpPr txBox="1"/>
          <p:nvPr/>
        </p:nvSpPr>
        <p:spPr>
          <a:xfrm>
            <a:off x="5036345" y="3612455"/>
            <a:ext cx="2559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Sandeep Padesur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Cranes Varsity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1130893" y="1360169"/>
            <a:ext cx="7330656" cy="290248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Car Rental System?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platform that allows users to book rental cars online, manage reservations, and handle payments efficiently.</a:t>
            </a: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accessibility and convenience for customers.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paperwork and enhances business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availability and pricing updates.</a:t>
            </a: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Demand &amp; Growth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car rental market is expected to reach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$125 billion by 2027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driven by increased travel and digital transformation.</a:t>
            </a: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title"/>
          </p:nvPr>
        </p:nvSpPr>
        <p:spPr>
          <a:xfrm>
            <a:off x="1130893" y="529153"/>
            <a:ext cx="541944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Sorts Mill Goudy"/>
                <a:cs typeface="Times New Roman" panose="02020603050405020304" pitchFamily="18" charset="0"/>
              </a:rPr>
              <a:t>Introduction</a:t>
            </a:r>
            <a:endParaRPr lang="fr-FR" sz="3200" b="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3" name="Google Shape;350;p29"/>
          <p:cNvGrpSpPr/>
          <p:nvPr/>
        </p:nvGrpSpPr>
        <p:grpSpPr>
          <a:xfrm>
            <a:off x="477960" y="681816"/>
            <a:ext cx="655896" cy="681432"/>
            <a:chOff x="1087560" y="1695240"/>
            <a:chExt cx="1752840" cy="1752840"/>
          </a:xfrm>
        </p:grpSpPr>
        <p:sp>
          <p:nvSpPr>
            <p:cNvPr id="264" name="Google Shape;351;p29"/>
            <p:cNvSpPr/>
            <p:nvPr/>
          </p:nvSpPr>
          <p:spPr>
            <a:xfrm>
              <a:off x="1335960" y="1946160"/>
              <a:ext cx="1253880" cy="1253880"/>
            </a:xfrm>
            <a:custGeom>
              <a:avLst/>
              <a:gdLst>
                <a:gd name="textAreaLeft" fmla="*/ 0 w 1253880"/>
                <a:gd name="textAreaRight" fmla="*/ 1254240 w 1253880"/>
                <a:gd name="textAreaTop" fmla="*/ 0 h 1253880"/>
                <a:gd name="textAreaBottom" fmla="*/ 1254240 h 1253880"/>
              </a:gdLst>
              <a:ahLst/>
              <a:cxnLst/>
              <a:rect l="textAreaLeft" t="textAreaTop" r="textAreaRight" b="textAreaBottom"/>
              <a:pathLst>
                <a:path w="2094" h="2094">
                  <a:moveTo>
                    <a:pt x="2093" y="2093"/>
                  </a:moveTo>
                  <a:lnTo>
                    <a:pt x="0" y="2093"/>
                  </a:lnTo>
                  <a:lnTo>
                    <a:pt x="0" y="0"/>
                  </a:lnTo>
                  <a:lnTo>
                    <a:pt x="2093" y="0"/>
                  </a:lnTo>
                  <a:lnTo>
                    <a:pt x="2093" y="2093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5" name="Google Shape;352;p29"/>
            <p:cNvSpPr/>
            <p:nvPr/>
          </p:nvSpPr>
          <p:spPr>
            <a:xfrm>
              <a:off x="1330560" y="1940760"/>
              <a:ext cx="1264320" cy="1264320"/>
            </a:xfrm>
            <a:custGeom>
              <a:avLst/>
              <a:gdLst>
                <a:gd name="textAreaLeft" fmla="*/ 0 w 1264320"/>
                <a:gd name="textAreaRight" fmla="*/ 1264680 w 1264320"/>
                <a:gd name="textAreaTop" fmla="*/ 0 h 1264320"/>
                <a:gd name="textAreaBottom" fmla="*/ 1264680 h 1264320"/>
              </a:gdLst>
              <a:ahLst/>
              <a:cxnLst/>
              <a:rect l="textAreaLeft" t="textAreaTop" r="textAreaRight" b="textAreaBottom"/>
              <a:pathLst>
                <a:path w="2111" h="2111">
                  <a:moveTo>
                    <a:pt x="18" y="2092"/>
                  </a:moveTo>
                  <a:lnTo>
                    <a:pt x="2093" y="2092"/>
                  </a:lnTo>
                  <a:lnTo>
                    <a:pt x="2093" y="17"/>
                  </a:lnTo>
                  <a:lnTo>
                    <a:pt x="18" y="17"/>
                  </a:lnTo>
                  <a:lnTo>
                    <a:pt x="18" y="2092"/>
                  </a:lnTo>
                  <a:close/>
                  <a:moveTo>
                    <a:pt x="2110" y="2110"/>
                  </a:moveTo>
                  <a:lnTo>
                    <a:pt x="0" y="2110"/>
                  </a:lnTo>
                  <a:lnTo>
                    <a:pt x="0" y="0"/>
                  </a:lnTo>
                  <a:lnTo>
                    <a:pt x="2110" y="0"/>
                  </a:lnTo>
                  <a:lnTo>
                    <a:pt x="2110" y="211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6" name="Google Shape;353;p29"/>
            <p:cNvSpPr/>
            <p:nvPr/>
          </p:nvSpPr>
          <p:spPr>
            <a:xfrm>
              <a:off x="1420200" y="2027880"/>
              <a:ext cx="1087560" cy="1087560"/>
            </a:xfrm>
            <a:custGeom>
              <a:avLst/>
              <a:gdLst>
                <a:gd name="textAreaLeft" fmla="*/ 0 w 1087560"/>
                <a:gd name="textAreaRight" fmla="*/ 1087920 w 1087560"/>
                <a:gd name="textAreaTop" fmla="*/ 0 h 1087560"/>
                <a:gd name="textAreaBottom" fmla="*/ 1087920 h 1087560"/>
              </a:gdLst>
              <a:ahLst/>
              <a:cxnLst/>
              <a:rect l="textAreaLeft" t="textAreaTop" r="textAreaRight" b="textAreaBottom"/>
              <a:pathLst>
                <a:path w="1816" h="1816">
                  <a:moveTo>
                    <a:pt x="1815" y="1815"/>
                  </a:moveTo>
                  <a:lnTo>
                    <a:pt x="0" y="1815"/>
                  </a:lnTo>
                  <a:lnTo>
                    <a:pt x="0" y="0"/>
                  </a:lnTo>
                  <a:lnTo>
                    <a:pt x="1815" y="0"/>
                  </a:lnTo>
                  <a:lnTo>
                    <a:pt x="1815" y="1815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7" name="Google Shape;354;p29"/>
            <p:cNvSpPr/>
            <p:nvPr/>
          </p:nvSpPr>
          <p:spPr>
            <a:xfrm>
              <a:off x="1095480" y="1703160"/>
              <a:ext cx="1737000" cy="1737000"/>
            </a:xfrm>
            <a:custGeom>
              <a:avLst/>
              <a:gdLst>
                <a:gd name="textAreaLeft" fmla="*/ 0 w 1737000"/>
                <a:gd name="textAreaRight" fmla="*/ 1737360 w 1737000"/>
                <a:gd name="textAreaTop" fmla="*/ 0 h 1737000"/>
                <a:gd name="textAreaBottom" fmla="*/ 1737360 h 1737000"/>
              </a:gdLst>
              <a:ahLst/>
              <a:cxnLst/>
              <a:rect l="textAreaLeft" t="textAreaTop" r="textAreaRight" b="textAreaBottom"/>
              <a:pathLst>
                <a:path w="2902" h="2902">
                  <a:moveTo>
                    <a:pt x="1450" y="2901"/>
                  </a:moveTo>
                  <a:lnTo>
                    <a:pt x="0" y="1451"/>
                  </a:lnTo>
                  <a:lnTo>
                    <a:pt x="1450" y="0"/>
                  </a:lnTo>
                  <a:lnTo>
                    <a:pt x="2901" y="1451"/>
                  </a:lnTo>
                  <a:lnTo>
                    <a:pt x="1450" y="2901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8" name="Google Shape;355;p29"/>
            <p:cNvSpPr/>
            <p:nvPr/>
          </p:nvSpPr>
          <p:spPr>
            <a:xfrm>
              <a:off x="1087560" y="1695240"/>
              <a:ext cx="1752840" cy="1752840"/>
            </a:xfrm>
            <a:custGeom>
              <a:avLst/>
              <a:gdLst>
                <a:gd name="textAreaLeft" fmla="*/ 0 w 1752840"/>
                <a:gd name="textAreaRight" fmla="*/ 1753200 w 1752840"/>
                <a:gd name="textAreaTop" fmla="*/ 0 h 1752840"/>
                <a:gd name="textAreaBottom" fmla="*/ 1753200 h 1752840"/>
              </a:gdLst>
              <a:ahLst/>
              <a:cxnLst/>
              <a:rect l="textAreaLeft" t="textAreaTop" r="textAreaRight" b="textAreaBottom"/>
              <a:pathLst>
                <a:path w="2928" h="2928">
                  <a:moveTo>
                    <a:pt x="25" y="1464"/>
                  </a:moveTo>
                  <a:lnTo>
                    <a:pt x="1463" y="2902"/>
                  </a:lnTo>
                  <a:lnTo>
                    <a:pt x="2902" y="1464"/>
                  </a:lnTo>
                  <a:lnTo>
                    <a:pt x="1463" y="25"/>
                  </a:lnTo>
                  <a:lnTo>
                    <a:pt x="25" y="1464"/>
                  </a:lnTo>
                  <a:close/>
                  <a:moveTo>
                    <a:pt x="1463" y="2927"/>
                  </a:moveTo>
                  <a:lnTo>
                    <a:pt x="0" y="1464"/>
                  </a:lnTo>
                  <a:lnTo>
                    <a:pt x="1463" y="0"/>
                  </a:lnTo>
                  <a:lnTo>
                    <a:pt x="2927" y="1464"/>
                  </a:lnTo>
                  <a:lnTo>
                    <a:pt x="1463" y="2927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356;p29"/>
            <p:cNvSpPr/>
            <p:nvPr/>
          </p:nvSpPr>
          <p:spPr>
            <a:xfrm>
              <a:off x="1684440" y="2294640"/>
              <a:ext cx="556920" cy="554040"/>
            </a:xfrm>
            <a:custGeom>
              <a:avLst/>
              <a:gdLst>
                <a:gd name="textAreaLeft" fmla="*/ 0 w 556920"/>
                <a:gd name="textAreaRight" fmla="*/ 557280 w 556920"/>
                <a:gd name="textAreaTop" fmla="*/ 0 h 554040"/>
                <a:gd name="textAreaBottom" fmla="*/ 554400 h 554040"/>
              </a:gdLst>
              <a:ahLst/>
              <a:cxnLst/>
              <a:rect l="textAreaLeft" t="textAreaTop" r="textAreaRight" b="textAreaBottom"/>
              <a:pathLst>
                <a:path w="929" h="928">
                  <a:moveTo>
                    <a:pt x="928" y="927"/>
                  </a:moveTo>
                  <a:lnTo>
                    <a:pt x="0" y="927"/>
                  </a:lnTo>
                  <a:lnTo>
                    <a:pt x="0" y="0"/>
                  </a:lnTo>
                  <a:lnTo>
                    <a:pt x="928" y="0"/>
                  </a:lnTo>
                  <a:lnTo>
                    <a:pt x="928" y="927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0" name="Google Shape;357;p29"/>
            <p:cNvSpPr/>
            <p:nvPr/>
          </p:nvSpPr>
          <p:spPr>
            <a:xfrm>
              <a:off x="1679040" y="2289240"/>
              <a:ext cx="567360" cy="567360"/>
            </a:xfrm>
            <a:custGeom>
              <a:avLst/>
              <a:gdLst>
                <a:gd name="textAreaLeft" fmla="*/ 0 w 567360"/>
                <a:gd name="textAreaRight" fmla="*/ 567720 w 567360"/>
                <a:gd name="textAreaTop" fmla="*/ 0 h 567360"/>
                <a:gd name="textAreaBottom" fmla="*/ 567720 h 567360"/>
              </a:gdLst>
              <a:ahLst/>
              <a:cxnLst/>
              <a:rect l="textAreaLeft" t="textAreaTop" r="textAreaRight" b="textAreaBottom"/>
              <a:pathLst>
                <a:path w="947" h="946">
                  <a:moveTo>
                    <a:pt x="18" y="927"/>
                  </a:moveTo>
                  <a:lnTo>
                    <a:pt x="928" y="927"/>
                  </a:lnTo>
                  <a:lnTo>
                    <a:pt x="928" y="18"/>
                  </a:lnTo>
                  <a:lnTo>
                    <a:pt x="18" y="18"/>
                  </a:lnTo>
                  <a:lnTo>
                    <a:pt x="18" y="927"/>
                  </a:lnTo>
                  <a:close/>
                  <a:moveTo>
                    <a:pt x="946" y="945"/>
                  </a:moveTo>
                  <a:lnTo>
                    <a:pt x="0" y="945"/>
                  </a:lnTo>
                  <a:lnTo>
                    <a:pt x="0" y="0"/>
                  </a:lnTo>
                  <a:lnTo>
                    <a:pt x="946" y="0"/>
                  </a:lnTo>
                  <a:lnTo>
                    <a:pt x="946" y="945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1" name="Google Shape;358;p29"/>
            <p:cNvSpPr/>
            <p:nvPr/>
          </p:nvSpPr>
          <p:spPr>
            <a:xfrm>
              <a:off x="1721520" y="2331360"/>
              <a:ext cx="482760" cy="480240"/>
            </a:xfrm>
            <a:custGeom>
              <a:avLst/>
              <a:gdLst>
                <a:gd name="textAreaLeft" fmla="*/ 0 w 482760"/>
                <a:gd name="textAreaRight" fmla="*/ 483120 w 482760"/>
                <a:gd name="textAreaTop" fmla="*/ 0 h 480240"/>
                <a:gd name="textAreaBottom" fmla="*/ 480600 h 480240"/>
              </a:gdLst>
              <a:ahLst/>
              <a:cxnLst/>
              <a:rect l="textAreaLeft" t="textAreaTop" r="textAreaRight" b="textAreaBottom"/>
              <a:pathLst>
                <a:path w="805" h="804">
                  <a:moveTo>
                    <a:pt x="804" y="803"/>
                  </a:moveTo>
                  <a:lnTo>
                    <a:pt x="0" y="803"/>
                  </a:lnTo>
                  <a:lnTo>
                    <a:pt x="0" y="0"/>
                  </a:lnTo>
                  <a:lnTo>
                    <a:pt x="804" y="0"/>
                  </a:lnTo>
                  <a:lnTo>
                    <a:pt x="804" y="803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218634" y="410030"/>
            <a:ext cx="6791510" cy="818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74" name="PlaceHolder 3"/>
          <p:cNvSpPr>
            <a:spLocks noGrp="1"/>
          </p:cNvSpPr>
          <p:nvPr>
            <p:ph type="subTitle"/>
          </p:nvPr>
        </p:nvSpPr>
        <p:spPr>
          <a:xfrm>
            <a:off x="1065777" y="1481996"/>
            <a:ext cx="3741296" cy="276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14350" indent="-285750" algn="just">
              <a:buFont typeface="Wingdings" panose="05000000000000000000" pitchFamily="2" charset="2"/>
              <a:buChar char="§"/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</a:rPr>
              <a:t>Traditional car rental businesses use manual systems, leading to errors and inefficiencies.</a:t>
            </a:r>
          </a:p>
          <a:p>
            <a:pPr marL="514350" indent="-285750" algn="just">
              <a:buFont typeface="Wingdings" panose="05000000000000000000" pitchFamily="2" charset="2"/>
              <a:buChar char="§"/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</a:rPr>
              <a:t>Customers face difficulty in booking, finding available cars, and estimating rental costs.</a:t>
            </a:r>
          </a:p>
          <a:p>
            <a:pPr marL="514350" indent="-285750" algn="just">
              <a:buFont typeface="Wingdings" panose="05000000000000000000" pitchFamily="2" charset="2"/>
              <a:buChar char="§"/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</a:rPr>
              <a:t>Paper-based agreements are prone to loss or damage.</a:t>
            </a:r>
          </a:p>
          <a:p>
            <a:pPr marL="514350" indent="-285750" algn="just">
              <a:buFont typeface="Wingdings" panose="05000000000000000000" pitchFamily="2" charset="2"/>
              <a:buChar char="§"/>
            </a:pPr>
            <a:r>
              <a:rPr lang="en-US" sz="14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</a:rPr>
              <a:t>Security risks exist due to weak authentication methods.</a:t>
            </a:r>
          </a:p>
        </p:txBody>
      </p:sp>
      <p:grpSp>
        <p:nvGrpSpPr>
          <p:cNvPr id="275" name="Google Shape;411;p32"/>
          <p:cNvGrpSpPr/>
          <p:nvPr/>
        </p:nvGrpSpPr>
        <p:grpSpPr>
          <a:xfrm>
            <a:off x="449352" y="568704"/>
            <a:ext cx="769848" cy="663312"/>
            <a:chOff x="6959880" y="900360"/>
            <a:chExt cx="1468800" cy="1457640"/>
          </a:xfrm>
        </p:grpSpPr>
        <p:sp>
          <p:nvSpPr>
            <p:cNvPr id="276" name="Google Shape;412;p32"/>
            <p:cNvSpPr/>
            <p:nvPr/>
          </p:nvSpPr>
          <p:spPr>
            <a:xfrm flipH="1">
              <a:off x="76870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0" y="890"/>
                  </a:moveTo>
                  <a:lnTo>
                    <a:pt x="0" y="873"/>
                  </a:lnTo>
                  <a:cubicBezTo>
                    <a:pt x="481" y="873"/>
                    <a:pt x="872" y="481"/>
                    <a:pt x="872" y="0"/>
                  </a:cubicBezTo>
                  <a:lnTo>
                    <a:pt x="890" y="0"/>
                  </a:lnTo>
                  <a:cubicBezTo>
                    <a:pt x="890" y="491"/>
                    <a:pt x="490" y="890"/>
                    <a:pt x="0" y="89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" name="Google Shape;413;p32"/>
            <p:cNvSpPr/>
            <p:nvPr/>
          </p:nvSpPr>
          <p:spPr>
            <a:xfrm flipH="1">
              <a:off x="76863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" name="Google Shape;414;p32"/>
            <p:cNvSpPr/>
            <p:nvPr/>
          </p:nvSpPr>
          <p:spPr>
            <a:xfrm flipH="1">
              <a:off x="76870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890" y="889"/>
                  </a:moveTo>
                  <a:lnTo>
                    <a:pt x="873" y="889"/>
                  </a:lnTo>
                  <a:cubicBezTo>
                    <a:pt x="873" y="408"/>
                    <a:pt x="481" y="17"/>
                    <a:pt x="0" y="17"/>
                  </a:cubicBezTo>
                  <a:lnTo>
                    <a:pt x="0" y="0"/>
                  </a:lnTo>
                  <a:cubicBezTo>
                    <a:pt x="491" y="0"/>
                    <a:pt x="890" y="399"/>
                    <a:pt x="890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415;p32"/>
            <p:cNvSpPr/>
            <p:nvPr/>
          </p:nvSpPr>
          <p:spPr>
            <a:xfrm flipH="1">
              <a:off x="76863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416;p32"/>
            <p:cNvSpPr/>
            <p:nvPr/>
          </p:nvSpPr>
          <p:spPr>
            <a:xfrm flipH="1">
              <a:off x="69598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18" y="889"/>
                  </a:moveTo>
                  <a:lnTo>
                    <a:pt x="0" y="889"/>
                  </a:lnTo>
                  <a:cubicBezTo>
                    <a:pt x="0" y="399"/>
                    <a:pt x="399" y="0"/>
                    <a:pt x="890" y="0"/>
                  </a:cubicBezTo>
                  <a:lnTo>
                    <a:pt x="890" y="17"/>
                  </a:lnTo>
                  <a:cubicBezTo>
                    <a:pt x="409" y="17"/>
                    <a:pt x="18" y="408"/>
                    <a:pt x="18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1" name="Google Shape;417;p32"/>
            <p:cNvSpPr/>
            <p:nvPr/>
          </p:nvSpPr>
          <p:spPr>
            <a:xfrm flipH="1">
              <a:off x="75099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418;p32"/>
            <p:cNvSpPr/>
            <p:nvPr/>
          </p:nvSpPr>
          <p:spPr>
            <a:xfrm flipH="1">
              <a:off x="69598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890" y="890"/>
                  </a:moveTo>
                  <a:cubicBezTo>
                    <a:pt x="399" y="890"/>
                    <a:pt x="0" y="491"/>
                    <a:pt x="0" y="0"/>
                  </a:cubicBezTo>
                  <a:lnTo>
                    <a:pt x="17" y="0"/>
                  </a:lnTo>
                  <a:cubicBezTo>
                    <a:pt x="17" y="481"/>
                    <a:pt x="409" y="873"/>
                    <a:pt x="890" y="873"/>
                  </a:cubicBezTo>
                  <a:lnTo>
                    <a:pt x="890" y="890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419;p32"/>
            <p:cNvSpPr/>
            <p:nvPr/>
          </p:nvSpPr>
          <p:spPr>
            <a:xfrm flipH="1">
              <a:off x="75099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E39B69-5B0E-9FE3-04E9-638D52C0B400}"/>
              </a:ext>
            </a:extLst>
          </p:cNvPr>
          <p:cNvSpPr txBox="1"/>
          <p:nvPr/>
        </p:nvSpPr>
        <p:spPr>
          <a:xfrm>
            <a:off x="10445606" y="1159070"/>
            <a:ext cx="633221" cy="8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 descr="Car rental reservation process">
            <a:extLst>
              <a:ext uri="{FF2B5EF4-FFF2-40B4-BE49-F238E27FC236}">
                <a16:creationId xmlns:a16="http://schemas.microsoft.com/office/drawing/2014/main" id="{A3625240-9B2E-C6FE-EDCC-E864743CC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736" y="1395905"/>
            <a:ext cx="3417520" cy="265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2"/>
          <p:cNvSpPr>
            <a:spLocks noGrp="1"/>
          </p:cNvSpPr>
          <p:nvPr>
            <p:ph type="title"/>
          </p:nvPr>
        </p:nvSpPr>
        <p:spPr>
          <a:xfrm>
            <a:off x="1249337" y="588110"/>
            <a:ext cx="541944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2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grpSp>
        <p:nvGrpSpPr>
          <p:cNvPr id="291" name="Google Shape;350;p29"/>
          <p:cNvGrpSpPr/>
          <p:nvPr/>
        </p:nvGrpSpPr>
        <p:grpSpPr>
          <a:xfrm>
            <a:off x="499225" y="674514"/>
            <a:ext cx="656180" cy="629746"/>
            <a:chOff x="1087560" y="1695240"/>
            <a:chExt cx="1752840" cy="1752840"/>
          </a:xfrm>
        </p:grpSpPr>
        <p:sp>
          <p:nvSpPr>
            <p:cNvPr id="292" name="Google Shape;351;p29"/>
            <p:cNvSpPr/>
            <p:nvPr/>
          </p:nvSpPr>
          <p:spPr>
            <a:xfrm>
              <a:off x="1335960" y="1946160"/>
              <a:ext cx="1253880" cy="1253880"/>
            </a:xfrm>
            <a:custGeom>
              <a:avLst/>
              <a:gdLst>
                <a:gd name="textAreaLeft" fmla="*/ 0 w 1253880"/>
                <a:gd name="textAreaRight" fmla="*/ 1254240 w 1253880"/>
                <a:gd name="textAreaTop" fmla="*/ 0 h 1253880"/>
                <a:gd name="textAreaBottom" fmla="*/ 1254240 h 1253880"/>
              </a:gdLst>
              <a:ahLst/>
              <a:cxnLst/>
              <a:rect l="textAreaLeft" t="textAreaTop" r="textAreaRight" b="textAreaBottom"/>
              <a:pathLst>
                <a:path w="2094" h="2094">
                  <a:moveTo>
                    <a:pt x="2093" y="2093"/>
                  </a:moveTo>
                  <a:lnTo>
                    <a:pt x="0" y="2093"/>
                  </a:lnTo>
                  <a:lnTo>
                    <a:pt x="0" y="0"/>
                  </a:lnTo>
                  <a:lnTo>
                    <a:pt x="2093" y="0"/>
                  </a:lnTo>
                  <a:lnTo>
                    <a:pt x="2093" y="2093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3" name="Google Shape;352;p29"/>
            <p:cNvSpPr/>
            <p:nvPr/>
          </p:nvSpPr>
          <p:spPr>
            <a:xfrm>
              <a:off x="1330560" y="1940760"/>
              <a:ext cx="1264320" cy="1264320"/>
            </a:xfrm>
            <a:custGeom>
              <a:avLst/>
              <a:gdLst>
                <a:gd name="textAreaLeft" fmla="*/ 0 w 1264320"/>
                <a:gd name="textAreaRight" fmla="*/ 1264680 w 1264320"/>
                <a:gd name="textAreaTop" fmla="*/ 0 h 1264320"/>
                <a:gd name="textAreaBottom" fmla="*/ 1264680 h 1264320"/>
              </a:gdLst>
              <a:ahLst/>
              <a:cxnLst/>
              <a:rect l="textAreaLeft" t="textAreaTop" r="textAreaRight" b="textAreaBottom"/>
              <a:pathLst>
                <a:path w="2111" h="2111">
                  <a:moveTo>
                    <a:pt x="18" y="2092"/>
                  </a:moveTo>
                  <a:lnTo>
                    <a:pt x="2093" y="2092"/>
                  </a:lnTo>
                  <a:lnTo>
                    <a:pt x="2093" y="17"/>
                  </a:lnTo>
                  <a:lnTo>
                    <a:pt x="18" y="17"/>
                  </a:lnTo>
                  <a:lnTo>
                    <a:pt x="18" y="2092"/>
                  </a:lnTo>
                  <a:close/>
                  <a:moveTo>
                    <a:pt x="2110" y="2110"/>
                  </a:moveTo>
                  <a:lnTo>
                    <a:pt x="0" y="2110"/>
                  </a:lnTo>
                  <a:lnTo>
                    <a:pt x="0" y="0"/>
                  </a:lnTo>
                  <a:lnTo>
                    <a:pt x="2110" y="0"/>
                  </a:lnTo>
                  <a:lnTo>
                    <a:pt x="2110" y="211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4" name="Google Shape;353;p29"/>
            <p:cNvSpPr/>
            <p:nvPr/>
          </p:nvSpPr>
          <p:spPr>
            <a:xfrm>
              <a:off x="1420200" y="2027880"/>
              <a:ext cx="1087560" cy="1087560"/>
            </a:xfrm>
            <a:custGeom>
              <a:avLst/>
              <a:gdLst>
                <a:gd name="textAreaLeft" fmla="*/ 0 w 1087560"/>
                <a:gd name="textAreaRight" fmla="*/ 1087920 w 1087560"/>
                <a:gd name="textAreaTop" fmla="*/ 0 h 1087560"/>
                <a:gd name="textAreaBottom" fmla="*/ 1087920 h 1087560"/>
              </a:gdLst>
              <a:ahLst/>
              <a:cxnLst/>
              <a:rect l="textAreaLeft" t="textAreaTop" r="textAreaRight" b="textAreaBottom"/>
              <a:pathLst>
                <a:path w="1816" h="1816">
                  <a:moveTo>
                    <a:pt x="1815" y="1815"/>
                  </a:moveTo>
                  <a:lnTo>
                    <a:pt x="0" y="1815"/>
                  </a:lnTo>
                  <a:lnTo>
                    <a:pt x="0" y="0"/>
                  </a:lnTo>
                  <a:lnTo>
                    <a:pt x="1815" y="0"/>
                  </a:lnTo>
                  <a:lnTo>
                    <a:pt x="1815" y="1815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5" name="Google Shape;354;p29"/>
            <p:cNvSpPr/>
            <p:nvPr/>
          </p:nvSpPr>
          <p:spPr>
            <a:xfrm>
              <a:off x="1095480" y="1703160"/>
              <a:ext cx="1737000" cy="1737000"/>
            </a:xfrm>
            <a:custGeom>
              <a:avLst/>
              <a:gdLst>
                <a:gd name="textAreaLeft" fmla="*/ 0 w 1737000"/>
                <a:gd name="textAreaRight" fmla="*/ 1737360 w 1737000"/>
                <a:gd name="textAreaTop" fmla="*/ 0 h 1737000"/>
                <a:gd name="textAreaBottom" fmla="*/ 1737360 h 1737000"/>
              </a:gdLst>
              <a:ahLst/>
              <a:cxnLst/>
              <a:rect l="textAreaLeft" t="textAreaTop" r="textAreaRight" b="textAreaBottom"/>
              <a:pathLst>
                <a:path w="2902" h="2902">
                  <a:moveTo>
                    <a:pt x="1450" y="2901"/>
                  </a:moveTo>
                  <a:lnTo>
                    <a:pt x="0" y="1451"/>
                  </a:lnTo>
                  <a:lnTo>
                    <a:pt x="1450" y="0"/>
                  </a:lnTo>
                  <a:lnTo>
                    <a:pt x="2901" y="1451"/>
                  </a:lnTo>
                  <a:lnTo>
                    <a:pt x="1450" y="2901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6" name="Google Shape;355;p29"/>
            <p:cNvSpPr/>
            <p:nvPr/>
          </p:nvSpPr>
          <p:spPr>
            <a:xfrm>
              <a:off x="1087560" y="1695240"/>
              <a:ext cx="1752840" cy="1752840"/>
            </a:xfrm>
            <a:custGeom>
              <a:avLst/>
              <a:gdLst>
                <a:gd name="textAreaLeft" fmla="*/ 0 w 1752840"/>
                <a:gd name="textAreaRight" fmla="*/ 1753200 w 1752840"/>
                <a:gd name="textAreaTop" fmla="*/ 0 h 1752840"/>
                <a:gd name="textAreaBottom" fmla="*/ 1753200 h 1752840"/>
              </a:gdLst>
              <a:ahLst/>
              <a:cxnLst/>
              <a:rect l="textAreaLeft" t="textAreaTop" r="textAreaRight" b="textAreaBottom"/>
              <a:pathLst>
                <a:path w="2928" h="2928">
                  <a:moveTo>
                    <a:pt x="25" y="1464"/>
                  </a:moveTo>
                  <a:lnTo>
                    <a:pt x="1463" y="2902"/>
                  </a:lnTo>
                  <a:lnTo>
                    <a:pt x="2902" y="1464"/>
                  </a:lnTo>
                  <a:lnTo>
                    <a:pt x="1463" y="25"/>
                  </a:lnTo>
                  <a:lnTo>
                    <a:pt x="25" y="1464"/>
                  </a:lnTo>
                  <a:close/>
                  <a:moveTo>
                    <a:pt x="1463" y="2927"/>
                  </a:moveTo>
                  <a:lnTo>
                    <a:pt x="0" y="1464"/>
                  </a:lnTo>
                  <a:lnTo>
                    <a:pt x="1463" y="0"/>
                  </a:lnTo>
                  <a:lnTo>
                    <a:pt x="2927" y="1464"/>
                  </a:lnTo>
                  <a:lnTo>
                    <a:pt x="1463" y="2927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7" name="Google Shape;356;p29"/>
            <p:cNvSpPr/>
            <p:nvPr/>
          </p:nvSpPr>
          <p:spPr>
            <a:xfrm>
              <a:off x="1684440" y="2294640"/>
              <a:ext cx="556920" cy="554040"/>
            </a:xfrm>
            <a:custGeom>
              <a:avLst/>
              <a:gdLst>
                <a:gd name="textAreaLeft" fmla="*/ 0 w 556920"/>
                <a:gd name="textAreaRight" fmla="*/ 557280 w 556920"/>
                <a:gd name="textAreaTop" fmla="*/ 0 h 554040"/>
                <a:gd name="textAreaBottom" fmla="*/ 554400 h 554040"/>
              </a:gdLst>
              <a:ahLst/>
              <a:cxnLst/>
              <a:rect l="textAreaLeft" t="textAreaTop" r="textAreaRight" b="textAreaBottom"/>
              <a:pathLst>
                <a:path w="929" h="928">
                  <a:moveTo>
                    <a:pt x="928" y="927"/>
                  </a:moveTo>
                  <a:lnTo>
                    <a:pt x="0" y="927"/>
                  </a:lnTo>
                  <a:lnTo>
                    <a:pt x="0" y="0"/>
                  </a:lnTo>
                  <a:lnTo>
                    <a:pt x="928" y="0"/>
                  </a:lnTo>
                  <a:lnTo>
                    <a:pt x="928" y="927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8" name="Google Shape;357;p29"/>
            <p:cNvSpPr/>
            <p:nvPr/>
          </p:nvSpPr>
          <p:spPr>
            <a:xfrm>
              <a:off x="1679040" y="2289240"/>
              <a:ext cx="567360" cy="567360"/>
            </a:xfrm>
            <a:custGeom>
              <a:avLst/>
              <a:gdLst>
                <a:gd name="textAreaLeft" fmla="*/ 0 w 567360"/>
                <a:gd name="textAreaRight" fmla="*/ 567720 w 567360"/>
                <a:gd name="textAreaTop" fmla="*/ 0 h 567360"/>
                <a:gd name="textAreaBottom" fmla="*/ 567720 h 567360"/>
              </a:gdLst>
              <a:ahLst/>
              <a:cxnLst/>
              <a:rect l="textAreaLeft" t="textAreaTop" r="textAreaRight" b="textAreaBottom"/>
              <a:pathLst>
                <a:path w="947" h="946">
                  <a:moveTo>
                    <a:pt x="18" y="927"/>
                  </a:moveTo>
                  <a:lnTo>
                    <a:pt x="928" y="927"/>
                  </a:lnTo>
                  <a:lnTo>
                    <a:pt x="928" y="18"/>
                  </a:lnTo>
                  <a:lnTo>
                    <a:pt x="18" y="18"/>
                  </a:lnTo>
                  <a:lnTo>
                    <a:pt x="18" y="927"/>
                  </a:lnTo>
                  <a:close/>
                  <a:moveTo>
                    <a:pt x="946" y="945"/>
                  </a:moveTo>
                  <a:lnTo>
                    <a:pt x="0" y="945"/>
                  </a:lnTo>
                  <a:lnTo>
                    <a:pt x="0" y="0"/>
                  </a:lnTo>
                  <a:lnTo>
                    <a:pt x="946" y="0"/>
                  </a:lnTo>
                  <a:lnTo>
                    <a:pt x="946" y="945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99" name="Google Shape;358;p29"/>
            <p:cNvSpPr/>
            <p:nvPr/>
          </p:nvSpPr>
          <p:spPr>
            <a:xfrm>
              <a:off x="1721520" y="2331360"/>
              <a:ext cx="482760" cy="480240"/>
            </a:xfrm>
            <a:custGeom>
              <a:avLst/>
              <a:gdLst>
                <a:gd name="textAreaLeft" fmla="*/ 0 w 482760"/>
                <a:gd name="textAreaRight" fmla="*/ 483120 w 482760"/>
                <a:gd name="textAreaTop" fmla="*/ 0 h 480240"/>
                <a:gd name="textAreaBottom" fmla="*/ 480600 h 480240"/>
              </a:gdLst>
              <a:ahLst/>
              <a:cxnLst/>
              <a:rect l="textAreaLeft" t="textAreaTop" r="textAreaRight" b="textAreaBottom"/>
              <a:pathLst>
                <a:path w="805" h="804">
                  <a:moveTo>
                    <a:pt x="804" y="803"/>
                  </a:moveTo>
                  <a:lnTo>
                    <a:pt x="0" y="803"/>
                  </a:lnTo>
                  <a:lnTo>
                    <a:pt x="0" y="0"/>
                  </a:lnTo>
                  <a:lnTo>
                    <a:pt x="804" y="0"/>
                  </a:lnTo>
                  <a:lnTo>
                    <a:pt x="804" y="803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24C60B12-0517-D2D9-70D7-75F9DCA0A9E2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30881" y="1474645"/>
            <a:ext cx="4022233" cy="26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user-friendly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 Rental 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both customers and admins.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car availability tracking and secure payment transactions.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pricing and billing based on car type, duration, and demand.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user experience with a seamless booking process. </a:t>
            </a:r>
          </a:p>
        </p:txBody>
      </p:sp>
      <p:pic>
        <p:nvPicPr>
          <p:cNvPr id="2055" name="Picture 7" descr="Car Rental Market Size 2024">
            <a:extLst>
              <a:ext uri="{FF2B5EF4-FFF2-40B4-BE49-F238E27FC236}">
                <a16:creationId xmlns:a16="http://schemas.microsoft.com/office/drawing/2014/main" id="{54376644-0F5D-1B17-A9C0-B45E4C55C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673" y="1581436"/>
            <a:ext cx="3125932" cy="242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ubTitle"/>
          </p:nvPr>
        </p:nvSpPr>
        <p:spPr>
          <a:xfrm>
            <a:off x="297104" y="1497992"/>
            <a:ext cx="4711313" cy="31294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Technologies: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Desktop App: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JavaFX (Java GUI Framework)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Web App: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Technologies: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Programming Language: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Database: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IDE: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Eclipse, IntelliJ IDEA (for Java development)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Database Management: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Workbench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title"/>
          </p:nvPr>
        </p:nvSpPr>
        <p:spPr>
          <a:xfrm>
            <a:off x="1306497" y="437788"/>
            <a:ext cx="6998978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&amp; Development Tools</a:t>
            </a:r>
            <a:endParaRPr lang="fr-FR" sz="3200" b="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5" name="Google Shape;350;p29"/>
          <p:cNvGrpSpPr/>
          <p:nvPr/>
        </p:nvGrpSpPr>
        <p:grpSpPr>
          <a:xfrm>
            <a:off x="498742" y="600731"/>
            <a:ext cx="706604" cy="653105"/>
            <a:chOff x="1087560" y="1695240"/>
            <a:chExt cx="1752840" cy="1752840"/>
          </a:xfrm>
        </p:grpSpPr>
        <p:sp>
          <p:nvSpPr>
            <p:cNvPr id="306" name="Google Shape;351;p29"/>
            <p:cNvSpPr/>
            <p:nvPr/>
          </p:nvSpPr>
          <p:spPr>
            <a:xfrm>
              <a:off x="1335960" y="1946160"/>
              <a:ext cx="1253880" cy="1253880"/>
            </a:xfrm>
            <a:custGeom>
              <a:avLst/>
              <a:gdLst>
                <a:gd name="textAreaLeft" fmla="*/ 0 w 1253880"/>
                <a:gd name="textAreaRight" fmla="*/ 1254240 w 1253880"/>
                <a:gd name="textAreaTop" fmla="*/ 0 h 1253880"/>
                <a:gd name="textAreaBottom" fmla="*/ 1254240 h 1253880"/>
              </a:gdLst>
              <a:ahLst/>
              <a:cxnLst/>
              <a:rect l="textAreaLeft" t="textAreaTop" r="textAreaRight" b="textAreaBottom"/>
              <a:pathLst>
                <a:path w="2094" h="2094">
                  <a:moveTo>
                    <a:pt x="2093" y="2093"/>
                  </a:moveTo>
                  <a:lnTo>
                    <a:pt x="0" y="2093"/>
                  </a:lnTo>
                  <a:lnTo>
                    <a:pt x="0" y="0"/>
                  </a:lnTo>
                  <a:lnTo>
                    <a:pt x="2093" y="0"/>
                  </a:lnTo>
                  <a:lnTo>
                    <a:pt x="2093" y="2093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7" name="Google Shape;352;p29"/>
            <p:cNvSpPr/>
            <p:nvPr/>
          </p:nvSpPr>
          <p:spPr>
            <a:xfrm>
              <a:off x="1330560" y="1940760"/>
              <a:ext cx="1264320" cy="1264320"/>
            </a:xfrm>
            <a:custGeom>
              <a:avLst/>
              <a:gdLst>
                <a:gd name="textAreaLeft" fmla="*/ 0 w 1264320"/>
                <a:gd name="textAreaRight" fmla="*/ 1264680 w 1264320"/>
                <a:gd name="textAreaTop" fmla="*/ 0 h 1264320"/>
                <a:gd name="textAreaBottom" fmla="*/ 1264680 h 1264320"/>
              </a:gdLst>
              <a:ahLst/>
              <a:cxnLst/>
              <a:rect l="textAreaLeft" t="textAreaTop" r="textAreaRight" b="textAreaBottom"/>
              <a:pathLst>
                <a:path w="2111" h="2111">
                  <a:moveTo>
                    <a:pt x="18" y="2092"/>
                  </a:moveTo>
                  <a:lnTo>
                    <a:pt x="2093" y="2092"/>
                  </a:lnTo>
                  <a:lnTo>
                    <a:pt x="2093" y="17"/>
                  </a:lnTo>
                  <a:lnTo>
                    <a:pt x="18" y="17"/>
                  </a:lnTo>
                  <a:lnTo>
                    <a:pt x="18" y="2092"/>
                  </a:lnTo>
                  <a:close/>
                  <a:moveTo>
                    <a:pt x="2110" y="2110"/>
                  </a:moveTo>
                  <a:lnTo>
                    <a:pt x="0" y="2110"/>
                  </a:lnTo>
                  <a:lnTo>
                    <a:pt x="0" y="0"/>
                  </a:lnTo>
                  <a:lnTo>
                    <a:pt x="2110" y="0"/>
                  </a:lnTo>
                  <a:lnTo>
                    <a:pt x="2110" y="211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8" name="Google Shape;353;p29"/>
            <p:cNvSpPr/>
            <p:nvPr/>
          </p:nvSpPr>
          <p:spPr>
            <a:xfrm>
              <a:off x="1420200" y="2027880"/>
              <a:ext cx="1087560" cy="1087560"/>
            </a:xfrm>
            <a:custGeom>
              <a:avLst/>
              <a:gdLst>
                <a:gd name="textAreaLeft" fmla="*/ 0 w 1087560"/>
                <a:gd name="textAreaRight" fmla="*/ 1087920 w 1087560"/>
                <a:gd name="textAreaTop" fmla="*/ 0 h 1087560"/>
                <a:gd name="textAreaBottom" fmla="*/ 1087920 h 1087560"/>
              </a:gdLst>
              <a:ahLst/>
              <a:cxnLst/>
              <a:rect l="textAreaLeft" t="textAreaTop" r="textAreaRight" b="textAreaBottom"/>
              <a:pathLst>
                <a:path w="1816" h="1816">
                  <a:moveTo>
                    <a:pt x="1815" y="1815"/>
                  </a:moveTo>
                  <a:lnTo>
                    <a:pt x="0" y="1815"/>
                  </a:lnTo>
                  <a:lnTo>
                    <a:pt x="0" y="0"/>
                  </a:lnTo>
                  <a:lnTo>
                    <a:pt x="1815" y="0"/>
                  </a:lnTo>
                  <a:lnTo>
                    <a:pt x="1815" y="1815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9" name="Google Shape;354;p29"/>
            <p:cNvSpPr/>
            <p:nvPr/>
          </p:nvSpPr>
          <p:spPr>
            <a:xfrm>
              <a:off x="1095480" y="1703160"/>
              <a:ext cx="1737000" cy="1737000"/>
            </a:xfrm>
            <a:custGeom>
              <a:avLst/>
              <a:gdLst>
                <a:gd name="textAreaLeft" fmla="*/ 0 w 1737000"/>
                <a:gd name="textAreaRight" fmla="*/ 1737360 w 1737000"/>
                <a:gd name="textAreaTop" fmla="*/ 0 h 1737000"/>
                <a:gd name="textAreaBottom" fmla="*/ 1737360 h 1737000"/>
              </a:gdLst>
              <a:ahLst/>
              <a:cxnLst/>
              <a:rect l="textAreaLeft" t="textAreaTop" r="textAreaRight" b="textAreaBottom"/>
              <a:pathLst>
                <a:path w="2902" h="2902">
                  <a:moveTo>
                    <a:pt x="1450" y="2901"/>
                  </a:moveTo>
                  <a:lnTo>
                    <a:pt x="0" y="1451"/>
                  </a:lnTo>
                  <a:lnTo>
                    <a:pt x="1450" y="0"/>
                  </a:lnTo>
                  <a:lnTo>
                    <a:pt x="2901" y="1451"/>
                  </a:lnTo>
                  <a:lnTo>
                    <a:pt x="1450" y="2901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0" name="Google Shape;355;p29"/>
            <p:cNvSpPr/>
            <p:nvPr/>
          </p:nvSpPr>
          <p:spPr>
            <a:xfrm>
              <a:off x="1087560" y="1695240"/>
              <a:ext cx="1752840" cy="1752840"/>
            </a:xfrm>
            <a:custGeom>
              <a:avLst/>
              <a:gdLst>
                <a:gd name="textAreaLeft" fmla="*/ 0 w 1752840"/>
                <a:gd name="textAreaRight" fmla="*/ 1753200 w 1752840"/>
                <a:gd name="textAreaTop" fmla="*/ 0 h 1752840"/>
                <a:gd name="textAreaBottom" fmla="*/ 1753200 h 1752840"/>
              </a:gdLst>
              <a:ahLst/>
              <a:cxnLst/>
              <a:rect l="textAreaLeft" t="textAreaTop" r="textAreaRight" b="textAreaBottom"/>
              <a:pathLst>
                <a:path w="2928" h="2928">
                  <a:moveTo>
                    <a:pt x="25" y="1464"/>
                  </a:moveTo>
                  <a:lnTo>
                    <a:pt x="1463" y="2902"/>
                  </a:lnTo>
                  <a:lnTo>
                    <a:pt x="2902" y="1464"/>
                  </a:lnTo>
                  <a:lnTo>
                    <a:pt x="1463" y="25"/>
                  </a:lnTo>
                  <a:lnTo>
                    <a:pt x="25" y="1464"/>
                  </a:lnTo>
                  <a:close/>
                  <a:moveTo>
                    <a:pt x="1463" y="2927"/>
                  </a:moveTo>
                  <a:lnTo>
                    <a:pt x="0" y="1464"/>
                  </a:lnTo>
                  <a:lnTo>
                    <a:pt x="1463" y="0"/>
                  </a:lnTo>
                  <a:lnTo>
                    <a:pt x="2927" y="1464"/>
                  </a:lnTo>
                  <a:lnTo>
                    <a:pt x="1463" y="2927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1" name="Google Shape;356;p29"/>
            <p:cNvSpPr/>
            <p:nvPr/>
          </p:nvSpPr>
          <p:spPr>
            <a:xfrm>
              <a:off x="1684440" y="2294640"/>
              <a:ext cx="556920" cy="554040"/>
            </a:xfrm>
            <a:custGeom>
              <a:avLst/>
              <a:gdLst>
                <a:gd name="textAreaLeft" fmla="*/ 0 w 556920"/>
                <a:gd name="textAreaRight" fmla="*/ 557280 w 556920"/>
                <a:gd name="textAreaTop" fmla="*/ 0 h 554040"/>
                <a:gd name="textAreaBottom" fmla="*/ 554400 h 554040"/>
              </a:gdLst>
              <a:ahLst/>
              <a:cxnLst/>
              <a:rect l="textAreaLeft" t="textAreaTop" r="textAreaRight" b="textAreaBottom"/>
              <a:pathLst>
                <a:path w="929" h="928">
                  <a:moveTo>
                    <a:pt x="928" y="927"/>
                  </a:moveTo>
                  <a:lnTo>
                    <a:pt x="0" y="927"/>
                  </a:lnTo>
                  <a:lnTo>
                    <a:pt x="0" y="0"/>
                  </a:lnTo>
                  <a:lnTo>
                    <a:pt x="928" y="0"/>
                  </a:lnTo>
                  <a:lnTo>
                    <a:pt x="928" y="927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2" name="Google Shape;357;p29"/>
            <p:cNvSpPr/>
            <p:nvPr/>
          </p:nvSpPr>
          <p:spPr>
            <a:xfrm>
              <a:off x="1679040" y="2289240"/>
              <a:ext cx="567360" cy="567360"/>
            </a:xfrm>
            <a:custGeom>
              <a:avLst/>
              <a:gdLst>
                <a:gd name="textAreaLeft" fmla="*/ 0 w 567360"/>
                <a:gd name="textAreaRight" fmla="*/ 567720 w 567360"/>
                <a:gd name="textAreaTop" fmla="*/ 0 h 567360"/>
                <a:gd name="textAreaBottom" fmla="*/ 567720 h 567360"/>
              </a:gdLst>
              <a:ahLst/>
              <a:cxnLst/>
              <a:rect l="textAreaLeft" t="textAreaTop" r="textAreaRight" b="textAreaBottom"/>
              <a:pathLst>
                <a:path w="947" h="946">
                  <a:moveTo>
                    <a:pt x="18" y="927"/>
                  </a:moveTo>
                  <a:lnTo>
                    <a:pt x="928" y="927"/>
                  </a:lnTo>
                  <a:lnTo>
                    <a:pt x="928" y="18"/>
                  </a:lnTo>
                  <a:lnTo>
                    <a:pt x="18" y="18"/>
                  </a:lnTo>
                  <a:lnTo>
                    <a:pt x="18" y="927"/>
                  </a:lnTo>
                  <a:close/>
                  <a:moveTo>
                    <a:pt x="946" y="945"/>
                  </a:moveTo>
                  <a:lnTo>
                    <a:pt x="0" y="945"/>
                  </a:lnTo>
                  <a:lnTo>
                    <a:pt x="0" y="0"/>
                  </a:lnTo>
                  <a:lnTo>
                    <a:pt x="946" y="0"/>
                  </a:lnTo>
                  <a:lnTo>
                    <a:pt x="946" y="945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3" name="Google Shape;358;p29"/>
            <p:cNvSpPr/>
            <p:nvPr/>
          </p:nvSpPr>
          <p:spPr>
            <a:xfrm>
              <a:off x="1721520" y="2331360"/>
              <a:ext cx="482760" cy="480240"/>
            </a:xfrm>
            <a:custGeom>
              <a:avLst/>
              <a:gdLst>
                <a:gd name="textAreaLeft" fmla="*/ 0 w 482760"/>
                <a:gd name="textAreaRight" fmla="*/ 483120 w 482760"/>
                <a:gd name="textAreaTop" fmla="*/ 0 h 480240"/>
                <a:gd name="textAreaBottom" fmla="*/ 480600 h 480240"/>
              </a:gdLst>
              <a:ahLst/>
              <a:cxnLst/>
              <a:rect l="textAreaLeft" t="textAreaTop" r="textAreaRight" b="textAreaBottom"/>
              <a:pathLst>
                <a:path w="805" h="804">
                  <a:moveTo>
                    <a:pt x="804" y="803"/>
                  </a:moveTo>
                  <a:lnTo>
                    <a:pt x="0" y="803"/>
                  </a:lnTo>
                  <a:lnTo>
                    <a:pt x="0" y="0"/>
                  </a:lnTo>
                  <a:lnTo>
                    <a:pt x="804" y="0"/>
                  </a:lnTo>
                  <a:lnTo>
                    <a:pt x="804" y="803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9686AF-23D4-B0C4-9D0D-BF2293DBF2E1}"/>
              </a:ext>
            </a:extLst>
          </p:cNvPr>
          <p:cNvSpPr txBox="1"/>
          <p:nvPr/>
        </p:nvSpPr>
        <p:spPr>
          <a:xfrm>
            <a:off x="5160819" y="1465057"/>
            <a:ext cx="36160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&amp; Integrations: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location-based services)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(Stripe, PayPal)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transactions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001976" y="436341"/>
            <a:ext cx="5638320" cy="818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Features &amp; Modules</a:t>
            </a:r>
            <a:endParaRPr lang="fr-FR" sz="3200" b="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7" name="Google Shape;411;p32"/>
          <p:cNvGrpSpPr/>
          <p:nvPr/>
        </p:nvGrpSpPr>
        <p:grpSpPr>
          <a:xfrm>
            <a:off x="503719" y="536321"/>
            <a:ext cx="890640" cy="818640"/>
            <a:chOff x="6959880" y="900360"/>
            <a:chExt cx="1468800" cy="1457640"/>
          </a:xfrm>
        </p:grpSpPr>
        <p:sp>
          <p:nvSpPr>
            <p:cNvPr id="318" name="Google Shape;412;p32"/>
            <p:cNvSpPr/>
            <p:nvPr/>
          </p:nvSpPr>
          <p:spPr>
            <a:xfrm flipH="1">
              <a:off x="76870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0" y="890"/>
                  </a:moveTo>
                  <a:lnTo>
                    <a:pt x="0" y="873"/>
                  </a:lnTo>
                  <a:cubicBezTo>
                    <a:pt x="481" y="873"/>
                    <a:pt x="872" y="481"/>
                    <a:pt x="872" y="0"/>
                  </a:cubicBezTo>
                  <a:lnTo>
                    <a:pt x="890" y="0"/>
                  </a:lnTo>
                  <a:cubicBezTo>
                    <a:pt x="890" y="491"/>
                    <a:pt x="490" y="890"/>
                    <a:pt x="0" y="89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9" name="Google Shape;413;p32"/>
            <p:cNvSpPr/>
            <p:nvPr/>
          </p:nvSpPr>
          <p:spPr>
            <a:xfrm flipH="1">
              <a:off x="76863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0" name="Google Shape;414;p32"/>
            <p:cNvSpPr/>
            <p:nvPr/>
          </p:nvSpPr>
          <p:spPr>
            <a:xfrm flipH="1">
              <a:off x="76870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890" y="889"/>
                  </a:moveTo>
                  <a:lnTo>
                    <a:pt x="873" y="889"/>
                  </a:lnTo>
                  <a:cubicBezTo>
                    <a:pt x="873" y="408"/>
                    <a:pt x="481" y="17"/>
                    <a:pt x="0" y="17"/>
                  </a:cubicBezTo>
                  <a:lnTo>
                    <a:pt x="0" y="0"/>
                  </a:lnTo>
                  <a:cubicBezTo>
                    <a:pt x="491" y="0"/>
                    <a:pt x="890" y="399"/>
                    <a:pt x="890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1" name="Google Shape;415;p32"/>
            <p:cNvSpPr/>
            <p:nvPr/>
          </p:nvSpPr>
          <p:spPr>
            <a:xfrm flipH="1">
              <a:off x="76863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2" name="Google Shape;416;p32"/>
            <p:cNvSpPr/>
            <p:nvPr/>
          </p:nvSpPr>
          <p:spPr>
            <a:xfrm flipH="1">
              <a:off x="69598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18" y="889"/>
                  </a:moveTo>
                  <a:lnTo>
                    <a:pt x="0" y="889"/>
                  </a:lnTo>
                  <a:cubicBezTo>
                    <a:pt x="0" y="399"/>
                    <a:pt x="399" y="0"/>
                    <a:pt x="890" y="0"/>
                  </a:cubicBezTo>
                  <a:lnTo>
                    <a:pt x="890" y="17"/>
                  </a:lnTo>
                  <a:cubicBezTo>
                    <a:pt x="409" y="17"/>
                    <a:pt x="18" y="408"/>
                    <a:pt x="18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3" name="Google Shape;417;p32"/>
            <p:cNvSpPr/>
            <p:nvPr/>
          </p:nvSpPr>
          <p:spPr>
            <a:xfrm flipH="1">
              <a:off x="75099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4" name="Google Shape;418;p32"/>
            <p:cNvSpPr/>
            <p:nvPr/>
          </p:nvSpPr>
          <p:spPr>
            <a:xfrm flipH="1">
              <a:off x="69598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890" y="890"/>
                  </a:moveTo>
                  <a:cubicBezTo>
                    <a:pt x="399" y="890"/>
                    <a:pt x="0" y="491"/>
                    <a:pt x="0" y="0"/>
                  </a:cubicBezTo>
                  <a:lnTo>
                    <a:pt x="17" y="0"/>
                  </a:lnTo>
                  <a:cubicBezTo>
                    <a:pt x="17" y="481"/>
                    <a:pt x="409" y="873"/>
                    <a:pt x="890" y="873"/>
                  </a:cubicBezTo>
                  <a:lnTo>
                    <a:pt x="890" y="890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5" name="Google Shape;419;p32"/>
            <p:cNvSpPr/>
            <p:nvPr/>
          </p:nvSpPr>
          <p:spPr>
            <a:xfrm flipH="1">
              <a:off x="75099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26" name="Google Shape;420;p32"/>
          <p:cNvGrpSpPr/>
          <p:nvPr/>
        </p:nvGrpSpPr>
        <p:grpSpPr>
          <a:xfrm>
            <a:off x="971640" y="3669120"/>
            <a:ext cx="366840" cy="355680"/>
            <a:chOff x="971640" y="3669120"/>
            <a:chExt cx="366840" cy="355680"/>
          </a:xfrm>
        </p:grpSpPr>
        <p:sp>
          <p:nvSpPr>
            <p:cNvPr id="327" name="Google Shape;421;p32"/>
            <p:cNvSpPr/>
            <p:nvPr/>
          </p:nvSpPr>
          <p:spPr>
            <a:xfrm flipH="1">
              <a:off x="1147680" y="366912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8" name="Google Shape;422;p32"/>
            <p:cNvSpPr/>
            <p:nvPr/>
          </p:nvSpPr>
          <p:spPr>
            <a:xfrm flipH="1">
              <a:off x="1147680" y="38343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9" name="Google Shape;423;p32"/>
            <p:cNvSpPr/>
            <p:nvPr/>
          </p:nvSpPr>
          <p:spPr>
            <a:xfrm flipH="1">
              <a:off x="971280" y="38343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0" name="Google Shape;424;p32"/>
            <p:cNvSpPr/>
            <p:nvPr/>
          </p:nvSpPr>
          <p:spPr>
            <a:xfrm flipH="1">
              <a:off x="971280" y="366912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51404439-DE3A-D399-596C-1468F48DF8F3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338120" y="1447763"/>
            <a:ext cx="479780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Features: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Register/Login with secure authentication.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filter available cars.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rental duration &amp; calculate estimated cost.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online payments &amp; receive booking confirmation.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Features: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Add, update, and remove cars.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and approve customer bookings.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pricing, availability, and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5939C-62FC-B962-F493-AC4622AC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411" y="1354961"/>
            <a:ext cx="3005867" cy="31230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2"/>
          <p:cNvSpPr>
            <a:spLocks noGrp="1"/>
          </p:cNvSpPr>
          <p:nvPr>
            <p:ph type="title"/>
          </p:nvPr>
        </p:nvSpPr>
        <p:spPr>
          <a:xfrm>
            <a:off x="1210478" y="479624"/>
            <a:ext cx="541944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4500" b="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3" name="Google Shape;350;p29"/>
          <p:cNvGrpSpPr/>
          <p:nvPr/>
        </p:nvGrpSpPr>
        <p:grpSpPr>
          <a:xfrm>
            <a:off x="505670" y="593803"/>
            <a:ext cx="616549" cy="571680"/>
            <a:chOff x="1087560" y="1695240"/>
            <a:chExt cx="1752840" cy="1752840"/>
          </a:xfrm>
        </p:grpSpPr>
        <p:sp>
          <p:nvSpPr>
            <p:cNvPr id="334" name="Google Shape;351;p29"/>
            <p:cNvSpPr/>
            <p:nvPr/>
          </p:nvSpPr>
          <p:spPr>
            <a:xfrm>
              <a:off x="1335960" y="1946160"/>
              <a:ext cx="1253880" cy="1253880"/>
            </a:xfrm>
            <a:custGeom>
              <a:avLst/>
              <a:gdLst>
                <a:gd name="textAreaLeft" fmla="*/ 0 w 1253880"/>
                <a:gd name="textAreaRight" fmla="*/ 1254240 w 1253880"/>
                <a:gd name="textAreaTop" fmla="*/ 0 h 1253880"/>
                <a:gd name="textAreaBottom" fmla="*/ 1254240 h 1253880"/>
              </a:gdLst>
              <a:ahLst/>
              <a:cxnLst/>
              <a:rect l="textAreaLeft" t="textAreaTop" r="textAreaRight" b="textAreaBottom"/>
              <a:pathLst>
                <a:path w="2094" h="2094">
                  <a:moveTo>
                    <a:pt x="2093" y="2093"/>
                  </a:moveTo>
                  <a:lnTo>
                    <a:pt x="0" y="2093"/>
                  </a:lnTo>
                  <a:lnTo>
                    <a:pt x="0" y="0"/>
                  </a:lnTo>
                  <a:lnTo>
                    <a:pt x="2093" y="0"/>
                  </a:lnTo>
                  <a:lnTo>
                    <a:pt x="2093" y="2093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5" name="Google Shape;352;p29"/>
            <p:cNvSpPr/>
            <p:nvPr/>
          </p:nvSpPr>
          <p:spPr>
            <a:xfrm>
              <a:off x="1330560" y="1940760"/>
              <a:ext cx="1264320" cy="1264320"/>
            </a:xfrm>
            <a:custGeom>
              <a:avLst/>
              <a:gdLst>
                <a:gd name="textAreaLeft" fmla="*/ 0 w 1264320"/>
                <a:gd name="textAreaRight" fmla="*/ 1264680 w 1264320"/>
                <a:gd name="textAreaTop" fmla="*/ 0 h 1264320"/>
                <a:gd name="textAreaBottom" fmla="*/ 1264680 h 1264320"/>
              </a:gdLst>
              <a:ahLst/>
              <a:cxnLst/>
              <a:rect l="textAreaLeft" t="textAreaTop" r="textAreaRight" b="textAreaBottom"/>
              <a:pathLst>
                <a:path w="2111" h="2111">
                  <a:moveTo>
                    <a:pt x="18" y="2092"/>
                  </a:moveTo>
                  <a:lnTo>
                    <a:pt x="2093" y="2092"/>
                  </a:lnTo>
                  <a:lnTo>
                    <a:pt x="2093" y="17"/>
                  </a:lnTo>
                  <a:lnTo>
                    <a:pt x="18" y="17"/>
                  </a:lnTo>
                  <a:lnTo>
                    <a:pt x="18" y="2092"/>
                  </a:lnTo>
                  <a:close/>
                  <a:moveTo>
                    <a:pt x="2110" y="2110"/>
                  </a:moveTo>
                  <a:lnTo>
                    <a:pt x="0" y="2110"/>
                  </a:lnTo>
                  <a:lnTo>
                    <a:pt x="0" y="0"/>
                  </a:lnTo>
                  <a:lnTo>
                    <a:pt x="2110" y="0"/>
                  </a:lnTo>
                  <a:lnTo>
                    <a:pt x="2110" y="211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6" name="Google Shape;353;p29"/>
            <p:cNvSpPr/>
            <p:nvPr/>
          </p:nvSpPr>
          <p:spPr>
            <a:xfrm>
              <a:off x="1420200" y="2027880"/>
              <a:ext cx="1087560" cy="1087560"/>
            </a:xfrm>
            <a:custGeom>
              <a:avLst/>
              <a:gdLst>
                <a:gd name="textAreaLeft" fmla="*/ 0 w 1087560"/>
                <a:gd name="textAreaRight" fmla="*/ 1087920 w 1087560"/>
                <a:gd name="textAreaTop" fmla="*/ 0 h 1087560"/>
                <a:gd name="textAreaBottom" fmla="*/ 1087920 h 1087560"/>
              </a:gdLst>
              <a:ahLst/>
              <a:cxnLst/>
              <a:rect l="textAreaLeft" t="textAreaTop" r="textAreaRight" b="textAreaBottom"/>
              <a:pathLst>
                <a:path w="1816" h="1816">
                  <a:moveTo>
                    <a:pt x="1815" y="1815"/>
                  </a:moveTo>
                  <a:lnTo>
                    <a:pt x="0" y="1815"/>
                  </a:lnTo>
                  <a:lnTo>
                    <a:pt x="0" y="0"/>
                  </a:lnTo>
                  <a:lnTo>
                    <a:pt x="1815" y="0"/>
                  </a:lnTo>
                  <a:lnTo>
                    <a:pt x="1815" y="1815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7" name="Google Shape;354;p29"/>
            <p:cNvSpPr/>
            <p:nvPr/>
          </p:nvSpPr>
          <p:spPr>
            <a:xfrm>
              <a:off x="1095480" y="1703160"/>
              <a:ext cx="1737000" cy="1737000"/>
            </a:xfrm>
            <a:custGeom>
              <a:avLst/>
              <a:gdLst>
                <a:gd name="textAreaLeft" fmla="*/ 0 w 1737000"/>
                <a:gd name="textAreaRight" fmla="*/ 1737360 w 1737000"/>
                <a:gd name="textAreaTop" fmla="*/ 0 h 1737000"/>
                <a:gd name="textAreaBottom" fmla="*/ 1737360 h 1737000"/>
              </a:gdLst>
              <a:ahLst/>
              <a:cxnLst/>
              <a:rect l="textAreaLeft" t="textAreaTop" r="textAreaRight" b="textAreaBottom"/>
              <a:pathLst>
                <a:path w="2902" h="2902">
                  <a:moveTo>
                    <a:pt x="1450" y="2901"/>
                  </a:moveTo>
                  <a:lnTo>
                    <a:pt x="0" y="1451"/>
                  </a:lnTo>
                  <a:lnTo>
                    <a:pt x="1450" y="0"/>
                  </a:lnTo>
                  <a:lnTo>
                    <a:pt x="2901" y="1451"/>
                  </a:lnTo>
                  <a:lnTo>
                    <a:pt x="1450" y="2901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8" name="Google Shape;355;p29"/>
            <p:cNvSpPr/>
            <p:nvPr/>
          </p:nvSpPr>
          <p:spPr>
            <a:xfrm>
              <a:off x="1087560" y="1695240"/>
              <a:ext cx="1752840" cy="1752840"/>
            </a:xfrm>
            <a:custGeom>
              <a:avLst/>
              <a:gdLst>
                <a:gd name="textAreaLeft" fmla="*/ 0 w 1752840"/>
                <a:gd name="textAreaRight" fmla="*/ 1753200 w 1752840"/>
                <a:gd name="textAreaTop" fmla="*/ 0 h 1752840"/>
                <a:gd name="textAreaBottom" fmla="*/ 1753200 h 1752840"/>
              </a:gdLst>
              <a:ahLst/>
              <a:cxnLst/>
              <a:rect l="textAreaLeft" t="textAreaTop" r="textAreaRight" b="textAreaBottom"/>
              <a:pathLst>
                <a:path w="2928" h="2928">
                  <a:moveTo>
                    <a:pt x="25" y="1464"/>
                  </a:moveTo>
                  <a:lnTo>
                    <a:pt x="1463" y="2902"/>
                  </a:lnTo>
                  <a:lnTo>
                    <a:pt x="2902" y="1464"/>
                  </a:lnTo>
                  <a:lnTo>
                    <a:pt x="1463" y="25"/>
                  </a:lnTo>
                  <a:lnTo>
                    <a:pt x="25" y="1464"/>
                  </a:lnTo>
                  <a:close/>
                  <a:moveTo>
                    <a:pt x="1463" y="2927"/>
                  </a:moveTo>
                  <a:lnTo>
                    <a:pt x="0" y="1464"/>
                  </a:lnTo>
                  <a:lnTo>
                    <a:pt x="1463" y="0"/>
                  </a:lnTo>
                  <a:lnTo>
                    <a:pt x="2927" y="1464"/>
                  </a:lnTo>
                  <a:lnTo>
                    <a:pt x="1463" y="2927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39" name="Google Shape;356;p29"/>
            <p:cNvSpPr/>
            <p:nvPr/>
          </p:nvSpPr>
          <p:spPr>
            <a:xfrm>
              <a:off x="1684440" y="2294640"/>
              <a:ext cx="556920" cy="554040"/>
            </a:xfrm>
            <a:custGeom>
              <a:avLst/>
              <a:gdLst>
                <a:gd name="textAreaLeft" fmla="*/ 0 w 556920"/>
                <a:gd name="textAreaRight" fmla="*/ 557280 w 556920"/>
                <a:gd name="textAreaTop" fmla="*/ 0 h 554040"/>
                <a:gd name="textAreaBottom" fmla="*/ 554400 h 554040"/>
              </a:gdLst>
              <a:ahLst/>
              <a:cxnLst/>
              <a:rect l="textAreaLeft" t="textAreaTop" r="textAreaRight" b="textAreaBottom"/>
              <a:pathLst>
                <a:path w="929" h="928">
                  <a:moveTo>
                    <a:pt x="928" y="927"/>
                  </a:moveTo>
                  <a:lnTo>
                    <a:pt x="0" y="927"/>
                  </a:lnTo>
                  <a:lnTo>
                    <a:pt x="0" y="0"/>
                  </a:lnTo>
                  <a:lnTo>
                    <a:pt x="928" y="0"/>
                  </a:lnTo>
                  <a:lnTo>
                    <a:pt x="928" y="927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0" name="Google Shape;357;p29"/>
            <p:cNvSpPr/>
            <p:nvPr/>
          </p:nvSpPr>
          <p:spPr>
            <a:xfrm>
              <a:off x="1679040" y="2289240"/>
              <a:ext cx="567360" cy="567360"/>
            </a:xfrm>
            <a:custGeom>
              <a:avLst/>
              <a:gdLst>
                <a:gd name="textAreaLeft" fmla="*/ 0 w 567360"/>
                <a:gd name="textAreaRight" fmla="*/ 567720 w 567360"/>
                <a:gd name="textAreaTop" fmla="*/ 0 h 567360"/>
                <a:gd name="textAreaBottom" fmla="*/ 567720 h 567360"/>
              </a:gdLst>
              <a:ahLst/>
              <a:cxnLst/>
              <a:rect l="textAreaLeft" t="textAreaTop" r="textAreaRight" b="textAreaBottom"/>
              <a:pathLst>
                <a:path w="947" h="946">
                  <a:moveTo>
                    <a:pt x="18" y="927"/>
                  </a:moveTo>
                  <a:lnTo>
                    <a:pt x="928" y="927"/>
                  </a:lnTo>
                  <a:lnTo>
                    <a:pt x="928" y="18"/>
                  </a:lnTo>
                  <a:lnTo>
                    <a:pt x="18" y="18"/>
                  </a:lnTo>
                  <a:lnTo>
                    <a:pt x="18" y="927"/>
                  </a:lnTo>
                  <a:close/>
                  <a:moveTo>
                    <a:pt x="946" y="945"/>
                  </a:moveTo>
                  <a:lnTo>
                    <a:pt x="0" y="945"/>
                  </a:lnTo>
                  <a:lnTo>
                    <a:pt x="0" y="0"/>
                  </a:lnTo>
                  <a:lnTo>
                    <a:pt x="946" y="0"/>
                  </a:lnTo>
                  <a:lnTo>
                    <a:pt x="946" y="945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41" name="Google Shape;358;p29"/>
            <p:cNvSpPr/>
            <p:nvPr/>
          </p:nvSpPr>
          <p:spPr>
            <a:xfrm>
              <a:off x="1721520" y="2331360"/>
              <a:ext cx="482760" cy="480240"/>
            </a:xfrm>
            <a:custGeom>
              <a:avLst/>
              <a:gdLst>
                <a:gd name="textAreaLeft" fmla="*/ 0 w 482760"/>
                <a:gd name="textAreaRight" fmla="*/ 483120 w 482760"/>
                <a:gd name="textAreaTop" fmla="*/ 0 h 480240"/>
                <a:gd name="textAreaBottom" fmla="*/ 480600 h 480240"/>
              </a:gdLst>
              <a:ahLst/>
              <a:cxnLst/>
              <a:rect l="textAreaLeft" t="textAreaTop" r="textAreaRight" b="textAreaBottom"/>
              <a:pathLst>
                <a:path w="805" h="804">
                  <a:moveTo>
                    <a:pt x="804" y="803"/>
                  </a:moveTo>
                  <a:lnTo>
                    <a:pt x="0" y="803"/>
                  </a:lnTo>
                  <a:lnTo>
                    <a:pt x="0" y="0"/>
                  </a:lnTo>
                  <a:lnTo>
                    <a:pt x="804" y="0"/>
                  </a:lnTo>
                  <a:lnTo>
                    <a:pt x="804" y="803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F06AB244-EE83-C8AC-FACB-A201A5133FF0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210478" y="1162900"/>
            <a:ext cx="6859795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Car Rental System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car booking process.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customer experience through automation and real-time tracking.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secure payments and transparent pricing.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 car rentals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future AI-driven enhancements.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3CA417-08F7-AADA-B4C3-723A397C1852}"/>
              </a:ext>
            </a:extLst>
          </p:cNvPr>
          <p:cNvSpPr txBox="1"/>
          <p:nvPr/>
        </p:nvSpPr>
        <p:spPr>
          <a:xfrm>
            <a:off x="2292926" y="3555607"/>
            <a:ext cx="45581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9BBBB3-B836-B249-F7C7-3FC37EC52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51095"/>
              </p:ext>
            </p:extLst>
          </p:nvPr>
        </p:nvGraphicFramePr>
        <p:xfrm>
          <a:off x="1523999" y="159482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93813524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74659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REGD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48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Rajat Kumar Sahu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CL2025010601898745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00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Purnendu Senapati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CL2025010601951352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9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Rajeet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CL20250106019056114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8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Arumbha Paikray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CL2025010601926798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088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8CBF99-1F83-1A4F-FB1E-8B25CE99DC8F}"/>
              </a:ext>
            </a:extLst>
          </p:cNvPr>
          <p:cNvSpPr txBox="1"/>
          <p:nvPr/>
        </p:nvSpPr>
        <p:spPr>
          <a:xfrm>
            <a:off x="3134590" y="360219"/>
            <a:ext cx="2874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</p:txBody>
      </p:sp>
    </p:spTree>
    <p:extLst>
      <p:ext uri="{BB962C8B-B14F-4D97-AF65-F5344CB8AC3E}">
        <p14:creationId xmlns:p14="http://schemas.microsoft.com/office/powerpoint/2010/main" val="1725747580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Formal Conference Style Presentation by Slidesgo">
  <a:themeElements>
    <a:clrScheme name="Simple Light">
      <a:dk1>
        <a:srgbClr val="D4C8A6"/>
      </a:dk1>
      <a:lt1>
        <a:srgbClr val="040A3D"/>
      </a:lt1>
      <a:dk2>
        <a:srgbClr val="F1ECC8"/>
      </a:dk2>
      <a:lt2>
        <a:srgbClr val="C5DCD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4C8A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</TotalTime>
  <Words>400</Words>
  <Application>Microsoft Office PowerPoint</Application>
  <PresentationFormat>On-screen Show (16:9)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22</vt:i4>
      </vt:variant>
      <vt:variant>
        <vt:lpstr>Slide Titles</vt:lpstr>
      </vt:variant>
      <vt:variant>
        <vt:i4>8</vt:i4>
      </vt:variant>
    </vt:vector>
  </HeadingPairs>
  <TitlesOfParts>
    <vt:vector size="36" baseType="lpstr">
      <vt:lpstr>Arial</vt:lpstr>
      <vt:lpstr>OpenSymbol</vt:lpstr>
      <vt:lpstr>Sorts Mill Goudy</vt:lpstr>
      <vt:lpstr>Symbol</vt:lpstr>
      <vt:lpstr>Times New Roman</vt:lpstr>
      <vt:lpstr>Wingdings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Formal Conference Style Presentation by Slidesgo</vt:lpstr>
      <vt:lpstr>Slidesgo Final Pages</vt:lpstr>
      <vt:lpstr>Slidesgo Final Pages</vt:lpstr>
      <vt:lpstr>PROJECT PRESENTATION</vt:lpstr>
      <vt:lpstr>Introduction</vt:lpstr>
      <vt:lpstr>Problem Statement</vt:lpstr>
      <vt:lpstr>Objectives</vt:lpstr>
      <vt:lpstr>Technology Stack &amp; Development Tools</vt:lpstr>
      <vt:lpstr>System Features &amp; Modules</vt:lpstr>
      <vt:lpstr>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Rajat Kumar</dc:creator>
  <cp:lastModifiedBy>Rajat Kumar</cp:lastModifiedBy>
  <cp:revision>2</cp:revision>
  <dcterms:modified xsi:type="dcterms:W3CDTF">2025-03-14T13:04:02Z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2025-03-13T05:08:01Z</dcterms:created>
  <dc:creator>Unknown Creator</dc:creator>
  <dc:description/>
  <dc:language>en-US</dc:language>
  <cp:lastModifiedBy>Unknown Creator</cp:lastModifiedBy>
  <dcterms:modified xsi:type="dcterms:W3CDTF">2025-03-13T05:08:01Z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