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156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5401-FB5E-4027-9C67-BD971DDE06A3}" type="datetimeFigureOut">
              <a:rPr lang="en-US" smtClean="0"/>
              <a:t>10/26/2024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C7C11-B9CE-4EB9-BD73-BAAE86E7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62000"/>
            <a:ext cx="8229600" cy="655638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Dr. Rachana Desai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AM-I   Module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Rachana Desai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4198458" y="1933318"/>
            <a:ext cx="702416" cy="9188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>
            <a:off x="5533989" y="2568564"/>
            <a:ext cx="207492" cy="70082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21920"/>
            <a:ext cx="8229600" cy="695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="" xmlns:a16="http://schemas.microsoft.com/office/drawing/2014/main" id="{FC0AE158-2DA7-42D2-AAC5-BE89365BA6FF}"/>
              </a:ext>
            </a:extLst>
          </p:cNvPr>
          <p:cNvSpPr txBox="1">
            <a:spLocks/>
          </p:cNvSpPr>
          <p:nvPr/>
        </p:nvSpPr>
        <p:spPr>
          <a:xfrm>
            <a:off x="1524000" y="65375"/>
            <a:ext cx="6781800" cy="1077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8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K. J. </a:t>
            </a:r>
            <a:r>
              <a:rPr lang="en-US" sz="12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Somaiya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2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sCHOOL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of Engineering, Mumbai – 400 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077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DeptMENT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of  Science and Humanities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Semester –I  (2024-25)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Mathematics-I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IA-II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51A59722-B1D3-4ED5-A663-7B4608B50A18}"/>
              </a:ext>
            </a:extLst>
          </p:cNvPr>
          <p:cNvSpPr txBox="1"/>
          <p:nvPr/>
        </p:nvSpPr>
        <p:spPr>
          <a:xfrm>
            <a:off x="6477001" y="900752"/>
            <a:ext cx="2667000" cy="623248"/>
          </a:xfrm>
          <a:prstGeom prst="rect">
            <a:avLst/>
          </a:prstGeom>
          <a:solidFill>
            <a:srgbClr val="F3F3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150" b="1" dirty="0">
                <a:solidFill>
                  <a:schemeClr val="tx1"/>
                </a:solidFill>
              </a:rPr>
              <a:t>NAME </a:t>
            </a:r>
            <a:r>
              <a:rPr lang="en-IN" sz="1150" b="1" dirty="0" smtClean="0">
                <a:solidFill>
                  <a:schemeClr val="tx1"/>
                </a:solidFill>
              </a:rPr>
              <a:t>:</a:t>
            </a:r>
            <a:endParaRPr lang="en-IN" sz="1150" b="1" dirty="0">
              <a:solidFill>
                <a:schemeClr val="tx1"/>
              </a:solidFill>
            </a:endParaRPr>
          </a:p>
          <a:p>
            <a:r>
              <a:rPr lang="en-IN" sz="1150" b="1" dirty="0">
                <a:solidFill>
                  <a:schemeClr val="tx1"/>
                </a:solidFill>
              </a:rPr>
              <a:t>ROLL NO. </a:t>
            </a:r>
            <a:r>
              <a:rPr lang="en-IN" sz="1150" b="1" dirty="0" smtClean="0">
                <a:solidFill>
                  <a:schemeClr val="tx1"/>
                </a:solidFill>
              </a:rPr>
              <a:t>:</a:t>
            </a:r>
            <a:endParaRPr lang="en-IN" sz="1150" b="1" dirty="0">
              <a:solidFill>
                <a:schemeClr val="tx1"/>
              </a:solidFill>
            </a:endParaRPr>
          </a:p>
          <a:p>
            <a:r>
              <a:rPr lang="en-IN" sz="1150" b="1" dirty="0">
                <a:solidFill>
                  <a:schemeClr val="tx1"/>
                </a:solidFill>
              </a:rPr>
              <a:t>DIV: </a:t>
            </a:r>
            <a:r>
              <a:rPr lang="en-IN" sz="1150" b="1" dirty="0" smtClean="0">
                <a:solidFill>
                  <a:schemeClr val="tx1"/>
                </a:solidFill>
              </a:rPr>
              <a:t>          </a:t>
            </a:r>
            <a:r>
              <a:rPr lang="en-IN" sz="1150" b="1" dirty="0">
                <a:solidFill>
                  <a:schemeClr val="tx1"/>
                </a:solidFill>
              </a:rPr>
              <a:t>BATCH: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FE89506-103A-4D69-88ED-415AE23C3772}"/>
              </a:ext>
            </a:extLst>
          </p:cNvPr>
          <p:cNvSpPr txBox="1">
            <a:spLocks/>
          </p:cNvSpPr>
          <p:nvPr/>
        </p:nvSpPr>
        <p:spPr>
          <a:xfrm>
            <a:off x="-37531" y="1005068"/>
            <a:ext cx="6514532" cy="518932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mtClean="0">
                <a:latin typeface="Arial Black" panose="020B0A04020102020204" pitchFamily="34" charset="0"/>
                <a:cs typeface="Aharoni" panose="020B0604020202020204" pitchFamily="2" charset="-79"/>
              </a:rPr>
              <a:t>Title of your poster</a:t>
            </a:r>
            <a:endParaRPr lang="en-US" sz="2000" b="1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pic>
        <p:nvPicPr>
          <p:cNvPr id="18" name="Content Placeholder 6" descr="A close up of a sign&#10;&#10;Description automatically generated">
            <a:extLst>
              <a:ext uri="{FF2B5EF4-FFF2-40B4-BE49-F238E27FC236}">
                <a16:creationId xmlns="" xmlns:a16="http://schemas.microsoft.com/office/drawing/2014/main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="" xmlns:a16="http://schemas.microsoft.com/office/drawing/2014/main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7000" cy="66675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5800" y="481663"/>
            <a:ext cx="1828800" cy="1279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8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31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Mathematics-I</dc:title>
  <dc:creator>Lenovo</dc:creator>
  <cp:lastModifiedBy>Admin</cp:lastModifiedBy>
  <cp:revision>200</cp:revision>
  <dcterms:created xsi:type="dcterms:W3CDTF">2006-08-16T00:00:00Z</dcterms:created>
  <dcterms:modified xsi:type="dcterms:W3CDTF">2024-10-26T10:13:51Z</dcterms:modified>
</cp:coreProperties>
</file>