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vUwZSvBU2INpeKlnb80xcFvu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522D80-DA5F-4C37-8A58-3FA9311E494F}">
  <a:tblStyle styleId="{CD522D80-DA5F-4C37-8A58-3FA9311E49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56805487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5680548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1" name="Google Shape;11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245" y="93609"/>
            <a:ext cx="2837329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102" y="93609"/>
            <a:ext cx="985130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04042" y="1938902"/>
            <a:ext cx="702416" cy="91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40361" y="2572804"/>
            <a:ext cx="207493" cy="699978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905000"/>
            <a:ext cx="77724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300"/>
              <a:buFont typeface="Times New Roman"/>
              <a:buNone/>
            </a:pPr>
            <a:r>
              <a:rPr b="1" lang="en-US" sz="5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Chemistry</a:t>
            </a:r>
            <a:br>
              <a:rPr b="1" lang="en-US" sz="5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Y. B. Tech. </a:t>
            </a:r>
            <a:br>
              <a:rPr b="1"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295400" y="44196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Jitendra Satam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628650" y="990600"/>
            <a:ext cx="788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d) 25 mL sample of water required 5.5 mL of M/10 Disodium EDTA solution for titration. After boiling and filtration 50  mL of water sample required 3.9 mL of EDTA. Calculate all types of hardness.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Lime-Soda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Ion Exchange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000" y="739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 Methods</a:t>
            </a:r>
            <a:endParaRPr b="1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28650" y="884237"/>
            <a:ext cx="78867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Lime-Soda Method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this method, calculated quantity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Lime [Ca(OH)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Soda [Na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mixture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added to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Precipitates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Mg(OH)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are formed due to reactions of hardness causing salts with lime and soda.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These precipitates gets settled down in the form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sludge.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settling of precipitates is faster in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lime soda method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compared to cold Lime soda method.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Hence for quick settling of particles of CaCO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and Mg(OH)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2, 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coagulants such as Alum [Al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sodium meta aluminate [NaAlO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or FeSO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could be used in cold lime soda method.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3"/>
          <p:cNvGraphicFramePr/>
          <p:nvPr/>
        </p:nvGraphicFramePr>
        <p:xfrm>
          <a:off x="533401" y="99060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{CD522D80-DA5F-4C37-8A58-3FA9311E494F}</a:tableStyleId>
              </a:tblPr>
              <a:tblGrid>
                <a:gridCol w="998375"/>
                <a:gridCol w="2887825"/>
                <a:gridCol w="3276600"/>
                <a:gridCol w="1219200"/>
              </a:tblGrid>
              <a:tr h="895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Impurities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Lime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Soda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&amp; S Requirement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6265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 Ca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--------&gt;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7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 Mg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Mg(HCO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--------&gt; Mg(OH)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Ca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Mg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MgSO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--------&gt; 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Mg(OH)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Al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Al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-------&gt; 2Al(OH)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{CD522D80-DA5F-4C37-8A58-3FA9311E494F}</a:tableStyleId>
              </a:tblPr>
              <a:tblGrid>
                <a:gridCol w="998375"/>
                <a:gridCol w="3162500"/>
                <a:gridCol w="3001925"/>
                <a:gridCol w="1219200"/>
              </a:tblGrid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Impurities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Lime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Soda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&amp; S Requirement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Fe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+FeSO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--------&gt; Fe(OH)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 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--------&gt;    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30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(HCl or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2HCl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--------&gt;  CaCl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CaCl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+ 2NaCl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2NaHCO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-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NaAlO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NaAlO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 --------&gt; Al(OH)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NaOH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(-L) eq. to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62" y="1043763"/>
            <a:ext cx="7840738" cy="459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628650" y="990600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2057400"/>
            <a:ext cx="8229600" cy="33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cold lime-soda method, hard water is treated with mixture of lime, soda and coagulants at room temperature about 25-30 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cylindrical reaction tank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equipped with stirrer, which ensures complete mixing of lime, soda and coagulants with hard water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US" sz="2400">
                <a:solidFill>
                  <a:srgbClr val="F321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conical sedimentation vessel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sludge settles down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400"/>
              <a:buChar char="•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Wood fiber filters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ensures the complete removal of sludge particles from softened water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5611545" y="2057400"/>
            <a:ext cx="325174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Carried out at 25 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 to 30 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Coagulants required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Stirring is essential as the reaction is operated at low temperature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Slow process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Dissolved gases are not removed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Filtration is not easy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Residual hardness is 50-60 ppm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Low softening capacity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4773345" cy="43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90600" y="7620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68054871_0_7"/>
          <p:cNvSpPr txBox="1"/>
          <p:nvPr>
            <p:ph type="title"/>
          </p:nvPr>
        </p:nvSpPr>
        <p:spPr>
          <a:xfrm>
            <a:off x="628650" y="746125"/>
            <a:ext cx="7886700" cy="109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Industrial Lime-Soda </a:t>
            </a:r>
            <a:r>
              <a:rPr b="1" lang="en-US" sz="3000">
                <a:solidFill>
                  <a:srgbClr val="C00000"/>
                </a:solidFill>
              </a:rPr>
              <a:t>process</a:t>
            </a:r>
            <a:endParaRPr b="1" sz="3000">
              <a:solidFill>
                <a:srgbClr val="C00000"/>
              </a:solidFill>
            </a:endParaRPr>
          </a:p>
        </p:txBody>
      </p:sp>
      <p:pic>
        <p:nvPicPr>
          <p:cNvPr id="182" name="Google Shape;182;g2856805487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" y="1880399"/>
            <a:ext cx="7886700" cy="387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647700" y="990600"/>
            <a:ext cx="7886700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Hot Lime-Soda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28800"/>
            <a:ext cx="701039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09600" y="762000"/>
            <a:ext cx="78867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Numerical on EDTA method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825625"/>
            <a:ext cx="78867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7675" lvl="0" marL="4476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a)   0.28 g of CaCO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was dissolved in HCl and the solution is diluted to 1 litre. 100 mL of the above solution required 28 mL of EDTA solution. </a:t>
            </a:r>
            <a:endParaRPr/>
          </a:p>
          <a:p>
            <a:pPr indent="-228600" lvl="0" marL="44767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100 mL of unknown hard water sample required 33 mL of EDTA solution. </a:t>
            </a:r>
            <a:endParaRPr/>
          </a:p>
          <a:p>
            <a:pPr indent="-228600" lvl="0" marL="44767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boiling, cooling and filtration 100 mL of this solution on titration required 10 mL of EDTA solution. Calculate all types of hardness.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5715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5739859" y="1371600"/>
            <a:ext cx="3251741" cy="46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Carried out at 95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to 100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Coagulants are not required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Stirring is not essential as the reaction is operated at high temperature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process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Dissolved gases gets removed due to high temperature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Filtration is easy, hence sand filter is sufficient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hardness is 15-30 ppm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softening capacity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1219200" y="5794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Hot Lime-Soda Method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628650" y="9604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 of hot lime-soda method over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609600" y="2133600"/>
            <a:ext cx="7886700" cy="32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Economical process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 value of softened water is high (Decrease corrosion)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Alkaline nature of treated water reduces pathogens, bacteria in water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Fe (II) and Mn (II) can also be removed to certain extent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28650" y="1265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Disadvantages of Lime-soda method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28650" y="2362200"/>
            <a:ext cx="78867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Softened water is 50 ppm hardness in cold lime-soda method and 15-30 ppm hardness in hot lime-soda method.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Such water can not be used in high pressure boilers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Disposal of large quantity of sludge is a big problem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628650" y="974726"/>
            <a:ext cx="7886700" cy="93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Sodium-Zeolites which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hydrated sodium alumino silicates,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capable of exchanging their sodium ions with hardness producing ions are used.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Chemically sodium zeolites are Na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O.Al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.xSiO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.yH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(Where, x= 2-10 &amp; y= 2-6).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Principle: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 water passed over zeolite, it exchanges its own sodium ions with hardness causing ions.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2Na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ions are generally exchanged with each bivalent hardness producing 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628650" y="974726"/>
            <a:ext cx="7886700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softening,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hard water is passed over zeolite bed at specific rate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hardness causing ions will be retained on zeolite and they are exchanged with equivalent sodium 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certain usage zeolite gets exhausted as all the sodium ions got exchanged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Such exhausted zeolite is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regenerated by passing 10 % brine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 over it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regenerates the zeolite by replacing hardness causing ions with Na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ions to become Na-zeolite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softening and regeneration are exactly opposite reactions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Softening: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softening of hard water, it is passed over sodium zeolite bed. Exchange of hardness causing ions takes place with sodium ions present on zeolite. The following reactions takes place.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                          CaZe + 2NaCl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MgSO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                       MgZe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Regeneration: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regeneration of exhausted zeolite, 10 % brine solution is passed over used zeolite.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CaZe + 2NaCl                         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MgZe + 2NaCl                        MgCl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2362200" y="2971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2362200" y="3352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2667000" y="5638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9" name="Google Shape;229;p24"/>
          <p:cNvCxnSpPr/>
          <p:nvPr/>
        </p:nvCxnSpPr>
        <p:spPr>
          <a:xfrm>
            <a:off x="2667000" y="5257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50223"/>
            <a:ext cx="7848600" cy="512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628650" y="884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628650" y="2282825"/>
            <a:ext cx="7886700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Water obtained after treatment is about 10 ppm hardness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 sludge formation is taking place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Equipment is compact and easy in operation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Equipment occupies less space and low in maintenance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628650" y="960437"/>
            <a:ext cx="78867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Limitations and Disadvantages of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628650" y="2049462"/>
            <a:ext cx="7886700" cy="38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Suspended impurities blocks the pores of zeolite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Colored ions such as Fe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3+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Mn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forms strong bonds with zeolite hence can not be removed while regeneration from zeolite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Mineral acids can destroy zeolite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treated water is high in sodium salts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cations could be removed leaving behind anions in water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647700" y="884237"/>
            <a:ext cx="78867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Ion Exchange softener method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(De-mineralization process)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Ion exchange resins are insoluble, cross-linked, long chain organic polymers with micro-porous structure. The functional groups attached to the chains are responsible for ion exchanging property.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Cation Exchanger resins (RH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3397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Resins containing acidic functional groups (-COOH, -SO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 etc.) are capable of exchanging their H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ions with other cations in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Anion Exchanger resins (ROH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endParaRPr/>
          </a:p>
          <a:p>
            <a:pPr indent="0" lvl="0" marL="3397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Resins containing basic functional groups (-NH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-OH, =NH-OH, -NMe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-OH etc.) are capable of exchanging their OH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other anions in hard water.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371600" y="1066800"/>
            <a:ext cx="65532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Concentration of SHW = 0.28 g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litre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= 0.28 mg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ml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ml of SHW = 0.28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100 ml of SHW = 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100 ml of SHW  = 28 ml of EDTA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ml of EDTA  = (100 /28) ml of SHW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= (100 /28) x 0.28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ml of EDTA =  1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533400" y="5032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Process -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Softening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33400" y="11430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softening,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hard water is first passed over cations exchanger resin column at specific rate, which removes cations like Ca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Mg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etc. from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hardness causing ions will be retained on cation exchanger resin and they are exchanged with equivalent amount of 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Further, the softened water from cation exchanger column is passed through anion exchanger column, which removes anions like, SO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Cl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etc. with equivalent amount of OH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ions from the resin.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OH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ions from resin columns combines to form water.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Softening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CaCl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+ 2HCl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MgSO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Mg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H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+ 2Cl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 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 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" name="Google Shape;259;p29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2438400" y="5334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2438400" y="5638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438400" y="5943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Process - Regeneration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certain usage both cation and anion exchanger resins gets exhausted and they can not exchange any more cations or anions.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Exhausted cation exchanger resin is regenerated by passing dil. HCl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Exhausted anion exchanger resin is regenerated by passing dil. NaOH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regenerates both the resins making the method reusable.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Regeneration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+ 2HCl                        2 RH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Mg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H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MgSO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 NaOH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+ 2NaCl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 NaOH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30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2438400" y="4648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2590800" y="5410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2" name="Google Shape;272;p30"/>
          <p:cNvCxnSpPr/>
          <p:nvPr/>
        </p:nvCxnSpPr>
        <p:spPr>
          <a:xfrm>
            <a:off x="2667000" y="5715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628650" y="593726"/>
            <a:ext cx="78867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Ion Exchange Softener</a:t>
            </a:r>
            <a:endParaRPr sz="3600"/>
          </a:p>
        </p:txBody>
      </p:sp>
      <p:pic>
        <p:nvPicPr>
          <p:cNvPr id="278" name="Google Shape;27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1"/>
            <a:ext cx="54102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316818"/>
            <a:ext cx="2998869" cy="232198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/>
          <p:nvPr/>
        </p:nvSpPr>
        <p:spPr>
          <a:xfrm>
            <a:off x="6276311" y="2907268"/>
            <a:ext cx="2181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(Commercial plant)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57200" y="762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process can be used for highly acidic or alkaline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produces water of very low hardness (less than 2 ppm).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Softened water can be used in steam generation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boilers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equipment is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costly,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expensive resins are required.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Turbid water could decrease the efficiency of the method.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Hence,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turbidity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needs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 removed first by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coagulation,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then water could be passed over the resin.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524000" y="1066800"/>
            <a:ext cx="716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Hardness: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ml of unknown water sample = 33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33  x 1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hardness = 33  x 1 mg x 1000/100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 330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Hardness: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ml of unknown water sample = 10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10  x 1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hardness = 10  x 1 mg x 1000/100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= 100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Hardness: (330 – 100) = 230 ppm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457200" y="9683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on EDTA method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57200" y="207264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7188" lvl="0" marL="3571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55.5 mg of CaCl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dissolved in 750 ml of distilled water and   50 ml of this water on titration required 14 ml of EDTA. </a:t>
            </a:r>
            <a:endParaRPr/>
          </a:p>
          <a:p>
            <a:pPr indent="0" lvl="0" marL="357188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ml of water sample on titration with same EDTA required 9.8 ml.</a:t>
            </a:r>
            <a:endParaRPr/>
          </a:p>
          <a:p>
            <a:pPr indent="0" lvl="0" marL="357188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boiled water sample on titration required 2.7 ml of same EDTA. Calculate the all types of hardness.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762000" y="1447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750 ml of SHW = 55.5 mg of CaCl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= (55.5 / 750) x 100/111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ml of SHW = 0.067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SHW  = 14 ml of EDTA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ml of EDTA  = 50 /14 ml of SHW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= 50 /14 x 0.067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ml of EDTA =  0.24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304800" y="1005840"/>
            <a:ext cx="85344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Hardness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ml of water sample = 9.8 ml of EDTA = 9.8  x 0.24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hardness =  9.8 x 0.24 x 1000/100 mg /L  = 23.52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Hardness: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unknown water sample = 2.7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= 2.7  x 0.24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hardness = 2.7 x 0.24 mg x 1000/50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= 12.96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Hardness: (23.52 – 12.96) = 10.56 ppm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533400" y="10668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c) 50 mL sample of water required 8.2 mL of M/20 Disodium EDTA solution for titration. After boiling and filtration the same volume required 4.5 mL of EDTA. Calculate all types of hardness.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Total Hardness: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M/20 EDTA =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1000 mL, 1 M EDTA = 100 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mL, 1 M EDTA = 100 mg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50 mL water sample = 8.2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1000 mL water sample = 20 x 8.2 M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= 164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mL, 1 M EDTA = 100 mg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164 mL of 0.05 M EDTA = 164 x 0.05 x 100 =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820  ppm = Total Hardness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628650" y="1143000"/>
            <a:ext cx="78867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Permanent hardness: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Now, 50 mL of boiled water = 4.5 mL of 0.05 M EDTA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1000 mL water sample = 20 x 4.5 M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= 90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As, 1 mL, 1 M EDTA = 100 mg CaCO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90 mL of 0.05 M EDTA = 90 x 0.05 x 100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=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450 ppm = Permanent hardness</a:t>
            </a:r>
            <a:endParaRPr b="1" baseline="-2500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Temporary hardness = 820 – 450 =  370 ppm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aseline="-25000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VU_KJSCE THEME TEMPLATE FOR PPT_Standard Scree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Lenovo</dc:creator>
</cp:coreProperties>
</file>