
<file path=[Content_Types].xml><?xml version="1.0" encoding="utf-8"?>
<Types xmlns="http://schemas.openxmlformats.org/package/2006/content-types">
  <Default Extension="1"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7" r:id="rId2"/>
    <p:sldId id="258" r:id="rId3"/>
    <p:sldId id="266" r:id="rId4"/>
    <p:sldId id="259" r:id="rId5"/>
    <p:sldId id="260" r:id="rId6"/>
    <p:sldId id="267" r:id="rId7"/>
    <p:sldId id="263" r:id="rId8"/>
    <p:sldId id="265" r:id="rId9"/>
    <p:sldId id="264" r:id="rId10"/>
    <p:sldId id="269" r:id="rId11"/>
    <p:sldId id="268" r:id="rId12"/>
    <p:sldId id="270" r:id="rId13"/>
    <p:sldId id="273" r:id="rId14"/>
    <p:sldId id="271" r:id="rId15"/>
    <p:sldId id="272" r:id="rId16"/>
    <p:sldId id="276" r:id="rId17"/>
    <p:sldId id="277" r:id="rId18"/>
    <p:sldId id="274" r:id="rId19"/>
    <p:sldId id="278" r:id="rId20"/>
    <p:sldId id="279" r:id="rId21"/>
    <p:sldId id="280" r:id="rId22"/>
    <p:sldId id="281" r:id="rId23"/>
    <p:sldId id="282" r:id="rId24"/>
    <p:sldId id="283" r:id="rId25"/>
    <p:sldId id="285" r:id="rId26"/>
    <p:sldId id="286" r:id="rId27"/>
    <p:sldId id="287" r:id="rId28"/>
    <p:sldId id="288" r:id="rId29"/>
    <p:sldId id="289" r:id="rId30"/>
    <p:sldId id="291" r:id="rId31"/>
    <p:sldId id="293" r:id="rId32"/>
    <p:sldId id="292"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CC979C5-7948-409C-89BD-82A1D77D89A5}" type="datetimeFigureOut">
              <a:rPr lang="en-IN" smtClean="0"/>
              <a:t>21-04-2024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D7562D49-8E3D-46A5-A227-424CCD3DA6E8}" type="slidenum">
              <a:rPr lang="en-IN" smtClean="0"/>
              <a:t>‹#›</a:t>
            </a:fld>
            <a:endParaRPr lang="en-IN"/>
          </a:p>
        </p:txBody>
      </p:sp>
    </p:spTree>
    <p:extLst>
      <p:ext uri="{BB962C8B-B14F-4D97-AF65-F5344CB8AC3E}">
        <p14:creationId xmlns:p14="http://schemas.microsoft.com/office/powerpoint/2010/main" val="2697016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C979C5-7948-409C-89BD-82A1D77D89A5}"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562D49-8E3D-46A5-A227-424CCD3DA6E8}" type="slidenum">
              <a:rPr lang="en-IN" smtClean="0"/>
              <a:t>‹#›</a:t>
            </a:fld>
            <a:endParaRPr lang="en-IN"/>
          </a:p>
        </p:txBody>
      </p:sp>
    </p:spTree>
    <p:extLst>
      <p:ext uri="{BB962C8B-B14F-4D97-AF65-F5344CB8AC3E}">
        <p14:creationId xmlns:p14="http://schemas.microsoft.com/office/powerpoint/2010/main" val="1136629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C979C5-7948-409C-89BD-82A1D77D89A5}"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562D49-8E3D-46A5-A227-424CCD3DA6E8}" type="slidenum">
              <a:rPr lang="en-IN" smtClean="0"/>
              <a:t>‹#›</a:t>
            </a:fld>
            <a:endParaRPr lang="en-IN"/>
          </a:p>
        </p:txBody>
      </p:sp>
    </p:spTree>
    <p:extLst>
      <p:ext uri="{BB962C8B-B14F-4D97-AF65-F5344CB8AC3E}">
        <p14:creationId xmlns:p14="http://schemas.microsoft.com/office/powerpoint/2010/main" val="4019824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C979C5-7948-409C-89BD-82A1D77D89A5}"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562D49-8E3D-46A5-A227-424CCD3DA6E8}"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83543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C979C5-7948-409C-89BD-82A1D77D89A5}"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562D49-8E3D-46A5-A227-424CCD3DA6E8}" type="slidenum">
              <a:rPr lang="en-IN" smtClean="0"/>
              <a:t>‹#›</a:t>
            </a:fld>
            <a:endParaRPr lang="en-IN"/>
          </a:p>
        </p:txBody>
      </p:sp>
    </p:spTree>
    <p:extLst>
      <p:ext uri="{BB962C8B-B14F-4D97-AF65-F5344CB8AC3E}">
        <p14:creationId xmlns:p14="http://schemas.microsoft.com/office/powerpoint/2010/main" val="2334436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CC979C5-7948-409C-89BD-82A1D77D89A5}" type="datetimeFigureOut">
              <a:rPr lang="en-IN" smtClean="0"/>
              <a:t>21-04-2024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562D49-8E3D-46A5-A227-424CCD3DA6E8}" type="slidenum">
              <a:rPr lang="en-IN" smtClean="0"/>
              <a:t>‹#›</a:t>
            </a:fld>
            <a:endParaRPr lang="en-IN"/>
          </a:p>
        </p:txBody>
      </p:sp>
    </p:spTree>
    <p:extLst>
      <p:ext uri="{BB962C8B-B14F-4D97-AF65-F5344CB8AC3E}">
        <p14:creationId xmlns:p14="http://schemas.microsoft.com/office/powerpoint/2010/main" val="4089469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CC979C5-7948-409C-89BD-82A1D77D89A5}" type="datetimeFigureOut">
              <a:rPr lang="en-IN" smtClean="0"/>
              <a:t>21-04-2024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562D49-8E3D-46A5-A227-424CCD3DA6E8}" type="slidenum">
              <a:rPr lang="en-IN" smtClean="0"/>
              <a:t>‹#›</a:t>
            </a:fld>
            <a:endParaRPr lang="en-IN"/>
          </a:p>
        </p:txBody>
      </p:sp>
    </p:spTree>
    <p:extLst>
      <p:ext uri="{BB962C8B-B14F-4D97-AF65-F5344CB8AC3E}">
        <p14:creationId xmlns:p14="http://schemas.microsoft.com/office/powerpoint/2010/main" val="3744412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C979C5-7948-409C-89BD-82A1D77D89A5}"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562D49-8E3D-46A5-A227-424CCD3DA6E8}" type="slidenum">
              <a:rPr lang="en-IN" smtClean="0"/>
              <a:t>‹#›</a:t>
            </a:fld>
            <a:endParaRPr lang="en-IN"/>
          </a:p>
        </p:txBody>
      </p:sp>
    </p:spTree>
    <p:extLst>
      <p:ext uri="{BB962C8B-B14F-4D97-AF65-F5344CB8AC3E}">
        <p14:creationId xmlns:p14="http://schemas.microsoft.com/office/powerpoint/2010/main" val="3928833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C979C5-7948-409C-89BD-82A1D77D89A5}"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562D49-8E3D-46A5-A227-424CCD3DA6E8}" type="slidenum">
              <a:rPr lang="en-IN" smtClean="0"/>
              <a:t>‹#›</a:t>
            </a:fld>
            <a:endParaRPr lang="en-IN"/>
          </a:p>
        </p:txBody>
      </p:sp>
    </p:spTree>
    <p:extLst>
      <p:ext uri="{BB962C8B-B14F-4D97-AF65-F5344CB8AC3E}">
        <p14:creationId xmlns:p14="http://schemas.microsoft.com/office/powerpoint/2010/main" val="3580007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C979C5-7948-409C-89BD-82A1D77D89A5}"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562D49-8E3D-46A5-A227-424CCD3DA6E8}" type="slidenum">
              <a:rPr lang="en-IN" smtClean="0"/>
              <a:t>‹#›</a:t>
            </a:fld>
            <a:endParaRPr lang="en-IN"/>
          </a:p>
        </p:txBody>
      </p:sp>
    </p:spTree>
    <p:extLst>
      <p:ext uri="{BB962C8B-B14F-4D97-AF65-F5344CB8AC3E}">
        <p14:creationId xmlns:p14="http://schemas.microsoft.com/office/powerpoint/2010/main" val="2107959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C979C5-7948-409C-89BD-82A1D77D89A5}"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562D49-8E3D-46A5-A227-424CCD3DA6E8}" type="slidenum">
              <a:rPr lang="en-IN" smtClean="0"/>
              <a:t>‹#›</a:t>
            </a:fld>
            <a:endParaRPr lang="en-IN"/>
          </a:p>
        </p:txBody>
      </p:sp>
    </p:spTree>
    <p:extLst>
      <p:ext uri="{BB962C8B-B14F-4D97-AF65-F5344CB8AC3E}">
        <p14:creationId xmlns:p14="http://schemas.microsoft.com/office/powerpoint/2010/main" val="4256316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C979C5-7948-409C-89BD-82A1D77D89A5}"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562D49-8E3D-46A5-A227-424CCD3DA6E8}" type="slidenum">
              <a:rPr lang="en-IN" smtClean="0"/>
              <a:t>‹#›</a:t>
            </a:fld>
            <a:endParaRPr lang="en-IN"/>
          </a:p>
        </p:txBody>
      </p:sp>
    </p:spTree>
    <p:extLst>
      <p:ext uri="{BB962C8B-B14F-4D97-AF65-F5344CB8AC3E}">
        <p14:creationId xmlns:p14="http://schemas.microsoft.com/office/powerpoint/2010/main" val="4293847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C979C5-7948-409C-89BD-82A1D77D89A5}" type="datetimeFigureOut">
              <a:rPr lang="en-IN" smtClean="0"/>
              <a:t>21-04-2024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562D49-8E3D-46A5-A227-424CCD3DA6E8}" type="slidenum">
              <a:rPr lang="en-IN" smtClean="0"/>
              <a:t>‹#›</a:t>
            </a:fld>
            <a:endParaRPr lang="en-IN"/>
          </a:p>
        </p:txBody>
      </p:sp>
    </p:spTree>
    <p:extLst>
      <p:ext uri="{BB962C8B-B14F-4D97-AF65-F5344CB8AC3E}">
        <p14:creationId xmlns:p14="http://schemas.microsoft.com/office/powerpoint/2010/main" val="291727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C979C5-7948-409C-89BD-82A1D77D89A5}" type="datetimeFigureOut">
              <a:rPr lang="en-IN" smtClean="0"/>
              <a:t>21-04-2024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562D49-8E3D-46A5-A227-424CCD3DA6E8}" type="slidenum">
              <a:rPr lang="en-IN" smtClean="0"/>
              <a:t>‹#›</a:t>
            </a:fld>
            <a:endParaRPr lang="en-IN"/>
          </a:p>
        </p:txBody>
      </p:sp>
    </p:spTree>
    <p:extLst>
      <p:ext uri="{BB962C8B-B14F-4D97-AF65-F5344CB8AC3E}">
        <p14:creationId xmlns:p14="http://schemas.microsoft.com/office/powerpoint/2010/main" val="486052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C979C5-7948-409C-89BD-82A1D77D89A5}" type="datetimeFigureOut">
              <a:rPr lang="en-IN" smtClean="0"/>
              <a:t>21-04-2024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7562D49-8E3D-46A5-A227-424CCD3DA6E8}" type="slidenum">
              <a:rPr lang="en-IN" smtClean="0"/>
              <a:t>‹#›</a:t>
            </a:fld>
            <a:endParaRPr lang="en-IN"/>
          </a:p>
        </p:txBody>
      </p:sp>
    </p:spTree>
    <p:extLst>
      <p:ext uri="{BB962C8B-B14F-4D97-AF65-F5344CB8AC3E}">
        <p14:creationId xmlns:p14="http://schemas.microsoft.com/office/powerpoint/2010/main" val="1635020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C979C5-7948-409C-89BD-82A1D77D89A5}"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562D49-8E3D-46A5-A227-424CCD3DA6E8}" type="slidenum">
              <a:rPr lang="en-IN" smtClean="0"/>
              <a:t>‹#›</a:t>
            </a:fld>
            <a:endParaRPr lang="en-IN"/>
          </a:p>
        </p:txBody>
      </p:sp>
    </p:spTree>
    <p:extLst>
      <p:ext uri="{BB962C8B-B14F-4D97-AF65-F5344CB8AC3E}">
        <p14:creationId xmlns:p14="http://schemas.microsoft.com/office/powerpoint/2010/main" val="3049338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C979C5-7948-409C-89BD-82A1D77D89A5}"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562D49-8E3D-46A5-A227-424CCD3DA6E8}" type="slidenum">
              <a:rPr lang="en-IN" smtClean="0"/>
              <a:t>‹#›</a:t>
            </a:fld>
            <a:endParaRPr lang="en-IN"/>
          </a:p>
        </p:txBody>
      </p:sp>
    </p:spTree>
    <p:extLst>
      <p:ext uri="{BB962C8B-B14F-4D97-AF65-F5344CB8AC3E}">
        <p14:creationId xmlns:p14="http://schemas.microsoft.com/office/powerpoint/2010/main" val="3468391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CC979C5-7948-409C-89BD-82A1D77D89A5}" type="datetimeFigureOut">
              <a:rPr lang="en-IN" smtClean="0"/>
              <a:t>21-04-2024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7562D49-8E3D-46A5-A227-424CCD3DA6E8}" type="slidenum">
              <a:rPr lang="en-IN" smtClean="0"/>
              <a:t>‹#›</a:t>
            </a:fld>
            <a:endParaRPr lang="en-IN"/>
          </a:p>
        </p:txBody>
      </p:sp>
    </p:spTree>
    <p:extLst>
      <p:ext uri="{BB962C8B-B14F-4D97-AF65-F5344CB8AC3E}">
        <p14:creationId xmlns:p14="http://schemas.microsoft.com/office/powerpoint/2010/main" val="1207432769"/>
      </p:ext>
    </p:extLst>
  </p:cSld>
  <p:clrMap bg1="dk1" tx1="lt1" bg2="dk2" tx2="lt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rawpixel.com/search/corporation" TargetMode="External"/><Relationship Id="rId2" Type="http://schemas.openxmlformats.org/officeDocument/2006/relationships/image" Target="../media/image3.1"/><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rajasegar.deviantart.com/art/The-Neural-Network-177904377" TargetMode="External"/><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lab.howie.tw/2018/04/apache-spark-learning-troubleshooting-tuning.html" TargetMode="External"/><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geeksforgeeks.org/deep-learning-introduction-to-long-short-term-memory/" TargetMode="External"/><Relationship Id="rId2" Type="http://schemas.openxmlformats.org/officeDocument/2006/relationships/hyperlink" Target="https://spark.apache.org/docs/latest/api/python/index.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flickr.com/photos/mikemacmarketing/36565727941" TargetMode="External"/><Relationship Id="rId2" Type="http://schemas.openxmlformats.org/officeDocument/2006/relationships/image" Target="../media/image30.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cherlund.blogspot.com/2018/01/ai-and-machine-learning-give-new.html" TargetMode="External"/><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www.students4bestevidence.net/blog/2015/07/24/nominal-ordinal-numerical-variables/" TargetMode="External"/><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7000"/>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7A93E-C7AD-49AF-BA43-0F2D75809125}"/>
              </a:ext>
            </a:extLst>
          </p:cNvPr>
          <p:cNvSpPr>
            <a:spLocks noGrp="1"/>
          </p:cNvSpPr>
          <p:nvPr>
            <p:ph type="title"/>
          </p:nvPr>
        </p:nvSpPr>
        <p:spPr>
          <a:xfrm>
            <a:off x="1313252" y="1136480"/>
            <a:ext cx="8352849" cy="3223908"/>
          </a:xfrm>
          <a:noFill/>
          <a:ln>
            <a:noFill/>
          </a:ln>
        </p:spPr>
        <p:txBody>
          <a:bodyPr>
            <a:noAutofit/>
          </a:bodyPr>
          <a:lstStyle/>
          <a:p>
            <a:r>
              <a:rPr lang="en-US" sz="6600" b="1" dirty="0">
                <a:solidFill>
                  <a:schemeClr val="bg2"/>
                </a:solidFill>
                <a:latin typeface="Arial Black" panose="020B0A04020102020204" pitchFamily="34" charset="0"/>
              </a:rPr>
              <a:t>Stock Market </a:t>
            </a:r>
            <a:br>
              <a:rPr lang="en-US" sz="6600" b="1" dirty="0">
                <a:solidFill>
                  <a:schemeClr val="bg2"/>
                </a:solidFill>
                <a:latin typeface="Arial Black" panose="020B0A04020102020204" pitchFamily="34" charset="0"/>
              </a:rPr>
            </a:br>
            <a:r>
              <a:rPr lang="en-US" sz="6600" b="1" dirty="0">
                <a:solidFill>
                  <a:schemeClr val="bg2"/>
                </a:solidFill>
                <a:latin typeface="Arial Black" panose="020B0A04020102020204" pitchFamily="34" charset="0"/>
              </a:rPr>
              <a:t>     Big Data </a:t>
            </a:r>
            <a:br>
              <a:rPr lang="en-US" sz="6600" b="1" dirty="0">
                <a:solidFill>
                  <a:schemeClr val="bg2"/>
                </a:solidFill>
                <a:latin typeface="Arial Black" panose="020B0A04020102020204" pitchFamily="34" charset="0"/>
              </a:rPr>
            </a:br>
            <a:r>
              <a:rPr lang="en-US" sz="6600" b="1" dirty="0">
                <a:solidFill>
                  <a:schemeClr val="bg2"/>
                </a:solidFill>
                <a:latin typeface="Arial Black" panose="020B0A04020102020204" pitchFamily="34" charset="0"/>
              </a:rPr>
              <a:t>   Analytics</a:t>
            </a:r>
            <a:endParaRPr lang="en-IN" sz="6600" b="1" dirty="0">
              <a:solidFill>
                <a:schemeClr val="bg2"/>
              </a:solidFill>
              <a:latin typeface="Arial Black" panose="020B0A04020102020204" pitchFamily="34" charset="0"/>
            </a:endParaRPr>
          </a:p>
        </p:txBody>
      </p:sp>
      <p:sp>
        <p:nvSpPr>
          <p:cNvPr id="5" name="Content Placeholder 4">
            <a:extLst>
              <a:ext uri="{FF2B5EF4-FFF2-40B4-BE49-F238E27FC236}">
                <a16:creationId xmlns:a16="http://schemas.microsoft.com/office/drawing/2014/main" id="{A3D311DC-C46A-4A27-8FAC-150398674F3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21366771"/>
      </p:ext>
    </p:extLst>
  </p:cSld>
  <p:clrMapOvr>
    <a:masterClrMapping/>
  </p:clrMapOvr>
  <mc:AlternateContent xmlns:mc="http://schemas.openxmlformats.org/markup-compatibility/2006" xmlns:p14="http://schemas.microsoft.com/office/powerpoint/2010/main">
    <mc:Choice Requires="p14">
      <p:transition spd="slow" p14:dur="2000" advTm="8372"/>
    </mc:Choice>
    <mc:Fallback xmlns="">
      <p:transition spd="slow" advTm="837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58199-C44A-436E-AEA7-DE1370F50145}"/>
              </a:ext>
            </a:extLst>
          </p:cNvPr>
          <p:cNvSpPr>
            <a:spLocks noGrp="1"/>
          </p:cNvSpPr>
          <p:nvPr>
            <p:ph type="title"/>
          </p:nvPr>
        </p:nvSpPr>
        <p:spPr>
          <a:xfrm>
            <a:off x="1141413" y="618518"/>
            <a:ext cx="9905998" cy="373703"/>
          </a:xfrm>
        </p:spPr>
        <p:txBody>
          <a:bodyPr>
            <a:normAutofit fontScale="90000"/>
          </a:bodyPr>
          <a:lstStyle/>
          <a:p>
            <a:r>
              <a:rPr lang="en-US" u="sng" dirty="0"/>
              <a:t>Filtering three Major tech companies dataset</a:t>
            </a:r>
            <a:endParaRPr lang="en-IN" u="sng" dirty="0"/>
          </a:p>
        </p:txBody>
      </p:sp>
      <p:pic>
        <p:nvPicPr>
          <p:cNvPr id="5" name="Content Placeholder 4">
            <a:extLst>
              <a:ext uri="{FF2B5EF4-FFF2-40B4-BE49-F238E27FC236}">
                <a16:creationId xmlns:a16="http://schemas.microsoft.com/office/drawing/2014/main" id="{EBFA6175-F9D5-4636-8629-3A3FEE02BC07}"/>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1241330" y="1279302"/>
            <a:ext cx="8845349" cy="2149698"/>
          </a:xfrm>
        </p:spPr>
      </p:pic>
      <p:sp>
        <p:nvSpPr>
          <p:cNvPr id="7" name="Content Placeholder 2">
            <a:extLst>
              <a:ext uri="{FF2B5EF4-FFF2-40B4-BE49-F238E27FC236}">
                <a16:creationId xmlns:a16="http://schemas.microsoft.com/office/drawing/2014/main" id="{BAAB2587-4C1C-4D2B-B6D0-41514B39FC37}"/>
              </a:ext>
            </a:extLst>
          </p:cNvPr>
          <p:cNvSpPr txBox="1">
            <a:spLocks/>
          </p:cNvSpPr>
          <p:nvPr/>
        </p:nvSpPr>
        <p:spPr>
          <a:xfrm>
            <a:off x="1160869" y="4235584"/>
            <a:ext cx="9905999" cy="992222"/>
          </a:xfrm>
          <a:prstGeom prst="rect">
            <a:avLst/>
          </a:prstGeom>
        </p:spPr>
        <p:txBody>
          <a:bodyPr>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The provided code is for filtering the dataset for 3 major tech companies: Apple, Facebook and Microsoft. We will compare the stock data for all 3 companies and  how these companies stock have performed from 2015 to 2020. </a:t>
            </a:r>
            <a:endParaRPr lang="en-IN" dirty="0"/>
          </a:p>
        </p:txBody>
      </p:sp>
    </p:spTree>
    <p:extLst>
      <p:ext uri="{BB962C8B-B14F-4D97-AF65-F5344CB8AC3E}">
        <p14:creationId xmlns:p14="http://schemas.microsoft.com/office/powerpoint/2010/main" val="1876544246"/>
      </p:ext>
    </p:extLst>
  </p:cSld>
  <p:clrMapOvr>
    <a:masterClrMapping/>
  </p:clrMapOvr>
  <mc:AlternateContent xmlns:mc="http://schemas.openxmlformats.org/markup-compatibility/2006" xmlns:p14="http://schemas.microsoft.com/office/powerpoint/2010/main">
    <mc:Choice Requires="p14">
      <p:transition spd="slow" p14:dur="2000" advTm="11042"/>
    </mc:Choice>
    <mc:Fallback xmlns="">
      <p:transition spd="slow" advTm="1104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58199-C44A-436E-AEA7-DE1370F50145}"/>
              </a:ext>
            </a:extLst>
          </p:cNvPr>
          <p:cNvSpPr>
            <a:spLocks noGrp="1"/>
          </p:cNvSpPr>
          <p:nvPr>
            <p:ph type="title"/>
          </p:nvPr>
        </p:nvSpPr>
        <p:spPr>
          <a:xfrm>
            <a:off x="1143001" y="630561"/>
            <a:ext cx="9905998" cy="373703"/>
          </a:xfrm>
        </p:spPr>
        <p:txBody>
          <a:bodyPr>
            <a:normAutofit fontScale="90000"/>
          </a:bodyPr>
          <a:lstStyle/>
          <a:p>
            <a:r>
              <a:rPr lang="en-US" u="sng" dirty="0"/>
              <a:t>Descriptive Analysis</a:t>
            </a:r>
            <a:endParaRPr lang="en-IN" u="sng" dirty="0"/>
          </a:p>
        </p:txBody>
      </p:sp>
      <p:pic>
        <p:nvPicPr>
          <p:cNvPr id="5" name="Content Placeholder 4">
            <a:extLst>
              <a:ext uri="{FF2B5EF4-FFF2-40B4-BE49-F238E27FC236}">
                <a16:creationId xmlns:a16="http://schemas.microsoft.com/office/drawing/2014/main" id="{EBFA6175-F9D5-4636-8629-3A3FEE02BC07}"/>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952107" y="1517715"/>
            <a:ext cx="5476973" cy="4304089"/>
          </a:xfrm>
        </p:spPr>
      </p:pic>
      <p:sp>
        <p:nvSpPr>
          <p:cNvPr id="7" name="Content Placeholder 2">
            <a:extLst>
              <a:ext uri="{FF2B5EF4-FFF2-40B4-BE49-F238E27FC236}">
                <a16:creationId xmlns:a16="http://schemas.microsoft.com/office/drawing/2014/main" id="{BAAB2587-4C1C-4D2B-B6D0-41514B39FC37}"/>
              </a:ext>
            </a:extLst>
          </p:cNvPr>
          <p:cNvSpPr txBox="1">
            <a:spLocks/>
          </p:cNvSpPr>
          <p:nvPr/>
        </p:nvSpPr>
        <p:spPr>
          <a:xfrm>
            <a:off x="6853288" y="1444955"/>
            <a:ext cx="4995002" cy="4376849"/>
          </a:xfrm>
          <a:prstGeom prst="rect">
            <a:avLst/>
          </a:prstGeom>
        </p:spPr>
        <p:txBody>
          <a:bodyPr>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Close Prices:</a:t>
            </a:r>
          </a:p>
          <a:p>
            <a:r>
              <a:rPr lang="en-US" sz="2000" dirty="0"/>
              <a:t>Apple has the highest average close price, followed by Facebook and Microsoft.</a:t>
            </a:r>
          </a:p>
          <a:p>
            <a:r>
              <a:rPr lang="en-US" sz="2000" dirty="0"/>
              <a:t>Apple has the highest volatility (standard deviation) in close prices.</a:t>
            </a:r>
          </a:p>
          <a:p>
            <a:r>
              <a:rPr lang="en-US" sz="2000" dirty="0"/>
              <a:t>All three companies experienced significant growth in their maximum close prices.</a:t>
            </a:r>
          </a:p>
          <a:p>
            <a:pPr marL="0" indent="0">
              <a:buFont typeface="Arial" panose="020B0604020202020204" pitchFamily="34" charset="0"/>
              <a:buNone/>
            </a:pPr>
            <a:r>
              <a:rPr lang="en-US" sz="2000" dirty="0"/>
              <a:t>Volume:</a:t>
            </a:r>
          </a:p>
          <a:p>
            <a:r>
              <a:rPr lang="en-US" sz="2000" dirty="0"/>
              <a:t>Apple has the highest average volume of shares traded, followed by Microsoft and Facebook.</a:t>
            </a:r>
          </a:p>
          <a:p>
            <a:r>
              <a:rPr lang="en-US" sz="2000" dirty="0"/>
              <a:t>Apple has the highest volume volatility (standard deviation).</a:t>
            </a:r>
          </a:p>
        </p:txBody>
      </p:sp>
    </p:spTree>
    <p:extLst>
      <p:ext uri="{BB962C8B-B14F-4D97-AF65-F5344CB8AC3E}">
        <p14:creationId xmlns:p14="http://schemas.microsoft.com/office/powerpoint/2010/main" val="3055088872"/>
      </p:ext>
    </p:extLst>
  </p:cSld>
  <p:clrMapOvr>
    <a:masterClrMapping/>
  </p:clrMapOvr>
  <mc:AlternateContent xmlns:mc="http://schemas.openxmlformats.org/markup-compatibility/2006" xmlns:p14="http://schemas.microsoft.com/office/powerpoint/2010/main">
    <mc:Choice Requires="p14">
      <p:transition spd="slow" p14:dur="2000" advTm="27333"/>
    </mc:Choice>
    <mc:Fallback xmlns="">
      <p:transition spd="slow" advTm="2733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58199-C44A-436E-AEA7-DE1370F50145}"/>
              </a:ext>
            </a:extLst>
          </p:cNvPr>
          <p:cNvSpPr>
            <a:spLocks noGrp="1"/>
          </p:cNvSpPr>
          <p:nvPr>
            <p:ph type="title"/>
          </p:nvPr>
        </p:nvSpPr>
        <p:spPr>
          <a:xfrm>
            <a:off x="1141413" y="618518"/>
            <a:ext cx="9905998" cy="373703"/>
          </a:xfrm>
        </p:spPr>
        <p:txBody>
          <a:bodyPr>
            <a:normAutofit fontScale="90000"/>
          </a:bodyPr>
          <a:lstStyle/>
          <a:p>
            <a:r>
              <a:rPr lang="en-US" u="sng" dirty="0"/>
              <a:t>Time Series Analysis</a:t>
            </a:r>
            <a:endParaRPr lang="en-IN" u="sng" dirty="0"/>
          </a:p>
        </p:txBody>
      </p:sp>
      <p:pic>
        <p:nvPicPr>
          <p:cNvPr id="5" name="Content Placeholder 4">
            <a:extLst>
              <a:ext uri="{FF2B5EF4-FFF2-40B4-BE49-F238E27FC236}">
                <a16:creationId xmlns:a16="http://schemas.microsoft.com/office/drawing/2014/main" id="{EBFA6175-F9D5-4636-8629-3A3FEE02BC07}"/>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1470580" y="1272619"/>
            <a:ext cx="9341963" cy="3289954"/>
          </a:xfrm>
        </p:spPr>
      </p:pic>
      <p:sp>
        <p:nvSpPr>
          <p:cNvPr id="7" name="Content Placeholder 2">
            <a:extLst>
              <a:ext uri="{FF2B5EF4-FFF2-40B4-BE49-F238E27FC236}">
                <a16:creationId xmlns:a16="http://schemas.microsoft.com/office/drawing/2014/main" id="{BAAB2587-4C1C-4D2B-B6D0-41514B39FC37}"/>
              </a:ext>
            </a:extLst>
          </p:cNvPr>
          <p:cNvSpPr txBox="1">
            <a:spLocks/>
          </p:cNvSpPr>
          <p:nvPr/>
        </p:nvSpPr>
        <p:spPr>
          <a:xfrm>
            <a:off x="1282045" y="4421172"/>
            <a:ext cx="9905999" cy="2516956"/>
          </a:xfrm>
          <a:prstGeom prst="rect">
            <a:avLst/>
          </a:prstGeom>
        </p:spPr>
        <p:txBody>
          <a:bodyPr>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r>
              <a:rPr lang="en-US" sz="2000" dirty="0"/>
              <a:t>According to the above graph, a clear trend emerges in the stock prices of Apple, Facebook, and Microsoft from 2015 to 2020. Initially, Apple exhibited a consistently high stock price, followed by Facebook and then Microsoft. Notably, in 2016, Facebook surpassed Apple, maintaining the top position until mid-2018. Although there were occasional dips below Apple, Facebook mostly remained above it. However, post-mid-2018, Facebook's stock declined relative to Apple. In mid-2019, it attempted a resurgence but faced a substantial downturn, touching Microsoft's stock levels in the early months of 2020. Subsequently, Apple's stock surged significantly, consistently securing the leading position, with Facebook in second place and Microsoft consistently trailing. Despite variations, all three companies experienced substantial stock growth from 2015 to 2020. Apple's stock, starting just above 100, reached an impressive 350 by the end. Similarly, Facebook, initially below 100, climbed to around 200, and Microsoft, starting near 50, reached approximately 150.</a:t>
            </a:r>
          </a:p>
        </p:txBody>
      </p:sp>
    </p:spTree>
    <p:extLst>
      <p:ext uri="{BB962C8B-B14F-4D97-AF65-F5344CB8AC3E}">
        <p14:creationId xmlns:p14="http://schemas.microsoft.com/office/powerpoint/2010/main" val="2901440074"/>
      </p:ext>
    </p:extLst>
  </p:cSld>
  <p:clrMapOvr>
    <a:masterClrMapping/>
  </p:clrMapOvr>
  <mc:AlternateContent xmlns:mc="http://schemas.openxmlformats.org/markup-compatibility/2006" xmlns:p14="http://schemas.microsoft.com/office/powerpoint/2010/main">
    <mc:Choice Requires="p14">
      <p:transition spd="slow" p14:dur="2000" advTm="86668"/>
    </mc:Choice>
    <mc:Fallback xmlns="">
      <p:transition spd="slow" advTm="86668"/>
    </mc:Fallback>
  </mc:AlternateContent>
  <p:extLst>
    <p:ext uri="{3A86A75C-4F4B-4683-9AE1-C65F6400EC91}">
      <p14:laserTraceLst xmlns:p14="http://schemas.microsoft.com/office/powerpoint/2010/main">
        <p14:tracePtLst>
          <p14:tracePt t="5052" x="25400" y="798513"/>
          <p14:tracePt t="5061" x="93663" y="874713"/>
          <p14:tracePt t="5069" x="136525" y="952500"/>
          <p14:tracePt t="5078" x="220663" y="1069975"/>
          <p14:tracePt t="5084" x="280988" y="1163638"/>
          <p14:tracePt t="5094" x="306388" y="1241425"/>
          <p14:tracePt t="5100" x="331788" y="1300163"/>
          <p14:tracePt t="5109" x="347663" y="1333500"/>
          <p14:tracePt t="5116" x="390525" y="1385888"/>
          <p14:tracePt t="5124" x="407988" y="1411288"/>
          <p14:tracePt t="5132" x="441325" y="1462088"/>
          <p14:tracePt t="5140" x="492125" y="1495425"/>
          <p14:tracePt t="5148" x="527050" y="1538288"/>
          <p14:tracePt t="5156" x="585788" y="1606550"/>
          <p14:tracePt t="5163" x="636588" y="1665288"/>
          <p14:tracePt t="5172" x="730250" y="1733550"/>
          <p14:tracePt t="5179" x="823913" y="1827213"/>
          <p14:tracePt t="5187" x="1044575" y="1979613"/>
          <p14:tracePt t="5195" x="1214438" y="2065338"/>
          <p14:tracePt t="5204" x="1393825" y="2133600"/>
          <p14:tracePt t="5212" x="1470025" y="2166938"/>
          <p14:tracePt t="5220" x="1528763" y="2184400"/>
          <p14:tracePt t="5228" x="1606550" y="2227263"/>
          <p14:tracePt t="5235" x="1673225" y="2260600"/>
          <p14:tracePt t="5245" x="1792288" y="2319338"/>
          <p14:tracePt t="5251" x="1852613" y="2362200"/>
          <p14:tracePt t="5260" x="1971675" y="2405063"/>
          <p14:tracePt t="5267" x="2065338" y="2463800"/>
          <p14:tracePt t="5277" x="2116138" y="2498725"/>
          <p14:tracePt t="5283" x="2166938" y="2532063"/>
          <p14:tracePt t="5292" x="2182813" y="2549525"/>
          <p14:tracePt t="5298" x="2208213" y="2566988"/>
          <p14:tracePt t="5307" x="2260600" y="2592388"/>
          <p14:tracePt t="5314" x="2293938" y="2633663"/>
          <p14:tracePt t="5323" x="2327275" y="2660650"/>
          <p14:tracePt t="5331" x="2379663" y="2676525"/>
          <p14:tracePt t="5338" x="2395538" y="2686050"/>
          <p14:tracePt t="5346" x="2413000" y="2711450"/>
          <p14:tracePt t="5355" x="2430463" y="2719388"/>
          <p14:tracePt t="5673" x="2463800" y="2778125"/>
          <p14:tracePt t="5680" x="2506663" y="2881313"/>
          <p14:tracePt t="5689" x="2590800" y="3000375"/>
          <p14:tracePt t="5695" x="2744788" y="3263900"/>
          <p14:tracePt t="5704" x="2786063" y="3340100"/>
          <p14:tracePt t="5712" x="2838450" y="3416300"/>
          <p14:tracePt t="5719" x="2863850" y="3449638"/>
          <p14:tracePt t="5728" x="2879725" y="3492500"/>
          <p14:tracePt t="5735" x="2889250" y="3502025"/>
          <p14:tracePt t="5745" x="2897188" y="3517900"/>
          <p14:tracePt t="5751" x="2897188" y="3535363"/>
          <p14:tracePt t="5761" x="2914650" y="3560763"/>
          <p14:tracePt t="5767" x="2930525" y="3560763"/>
          <p14:tracePt t="5778" x="2940050" y="3568700"/>
          <p14:tracePt t="5783" x="2940050" y="3578225"/>
          <p14:tracePt t="5792" x="2947988" y="3578225"/>
          <p14:tracePt t="5799" x="2955925" y="3586163"/>
          <p14:tracePt t="5807" x="2965450" y="3594100"/>
          <p14:tracePt t="6426" x="2947988" y="3594100"/>
          <p14:tracePt t="6434" x="2922588" y="3594100"/>
          <p14:tracePt t="6443" x="2897188" y="3594100"/>
          <p14:tracePt t="6449" x="2871788" y="3594100"/>
          <p14:tracePt t="6461" x="2838450" y="3594100"/>
          <p14:tracePt t="6466" x="2811463" y="3594100"/>
          <p14:tracePt t="6476" x="2778125" y="3594100"/>
          <p14:tracePt t="6481" x="2719388" y="3586163"/>
          <p14:tracePt t="6490" x="2701925" y="3586163"/>
          <p14:tracePt t="6497" x="2684463" y="3586163"/>
          <p14:tracePt t="6506" x="2668588" y="3586163"/>
          <p14:tracePt t="6513" x="2651125" y="3586163"/>
          <p14:tracePt t="6522" x="2641600" y="3586163"/>
          <p14:tracePt t="6529" x="2633663" y="3586163"/>
          <p14:tracePt t="6545" x="2625725" y="3586163"/>
          <p14:tracePt t="9062" x="2625725" y="3594100"/>
          <p14:tracePt t="9078" x="2625725" y="3603625"/>
          <p14:tracePt t="9086" x="2625725" y="3611563"/>
          <p14:tracePt t="9102" x="2625725" y="3646488"/>
          <p14:tracePt t="9110" x="2625725" y="3654425"/>
          <p14:tracePt t="9117" x="2616200" y="3697288"/>
          <p14:tracePt t="9127" x="2616200" y="3730625"/>
          <p14:tracePt t="9133" x="2616200" y="3748088"/>
          <p14:tracePt t="9143" x="2616200" y="3756025"/>
          <p14:tracePt t="9149" x="2608263" y="3773488"/>
          <p14:tracePt t="9159" x="2608263" y="3781425"/>
          <p14:tracePt t="9165" x="2608263" y="3798888"/>
          <p14:tracePt t="9176" x="2608263" y="3816350"/>
          <p14:tracePt t="9181" x="2600325" y="3816350"/>
          <p14:tracePt t="9189" x="2600325" y="3832225"/>
          <p14:tracePt t="9210" x="2600325" y="3857625"/>
          <p14:tracePt t="9212" x="2600325" y="3867150"/>
          <p14:tracePt t="9221" x="2600325" y="3875088"/>
          <p14:tracePt t="9237" x="2600325" y="3883025"/>
          <p14:tracePt t="9244" x="2600325" y="3892550"/>
          <p14:tracePt t="12277" x="2600325" y="3900488"/>
          <p14:tracePt t="12285" x="2616200" y="3917950"/>
          <p14:tracePt t="12293" x="2625725" y="3935413"/>
          <p14:tracePt t="12301" x="2641600" y="3951288"/>
          <p14:tracePt t="12309" x="2641600" y="3968750"/>
          <p14:tracePt t="12316" x="2659063" y="3986213"/>
          <p14:tracePt t="12325" x="2676525" y="4011613"/>
          <p14:tracePt t="12333" x="2684463" y="4027488"/>
          <p14:tracePt t="12342" x="2693988" y="4062413"/>
          <p14:tracePt t="12348" x="2701925" y="4079875"/>
          <p14:tracePt t="12358" x="2709863" y="4105275"/>
          <p14:tracePt t="12364" x="2719388" y="4121150"/>
          <p14:tracePt t="12374" x="2727325" y="4146550"/>
          <p14:tracePt t="12380" x="2727325" y="4156075"/>
          <p14:tracePt t="12391" x="2735263" y="4171950"/>
          <p14:tracePt t="12396" x="2735263" y="4181475"/>
          <p14:tracePt t="12411" x="2735263" y="4189413"/>
          <p14:tracePt t="12419" x="2735263" y="4206875"/>
          <p14:tracePt t="12428" x="2744788" y="4206875"/>
          <p14:tracePt t="12436" x="2744788" y="4214813"/>
          <p14:tracePt t="12443" x="2744788" y="4224338"/>
          <p14:tracePt t="12500" x="2744788" y="4232275"/>
          <p14:tracePt t="13508" x="2752725" y="4224338"/>
          <p14:tracePt t="13516" x="2752725" y="4214813"/>
          <p14:tracePt t="16334" x="2778125" y="4130675"/>
          <p14:tracePt t="16342" x="2786063" y="4095750"/>
          <p14:tracePt t="16350" x="2803525" y="4019550"/>
          <p14:tracePt t="16358" x="2820988" y="3986213"/>
          <p14:tracePt t="16366" x="2838450" y="3968750"/>
          <p14:tracePt t="16373" x="2846388" y="3943350"/>
          <p14:tracePt t="16382" x="2854325" y="3935413"/>
          <p14:tracePt t="16390" x="2854325" y="3925888"/>
          <p14:tracePt t="16397" x="2854325" y="3917950"/>
          <p14:tracePt t="16414" x="2863850" y="3908425"/>
          <p14:tracePt t="16422" x="2863850" y="3900488"/>
          <p14:tracePt t="16429" x="2871788" y="3883025"/>
          <p14:tracePt t="16438" x="2871788" y="3875088"/>
          <p14:tracePt t="16446" x="2871788" y="3857625"/>
          <p14:tracePt t="16461" x="2871788" y="3849688"/>
          <p14:tracePt t="16469" x="2871788" y="3841750"/>
          <p14:tracePt t="16477" x="2871788" y="3832225"/>
          <p14:tracePt t="16485" x="2871788" y="3806825"/>
          <p14:tracePt t="16493" x="2871788" y="3798888"/>
          <p14:tracePt t="16501" x="2871788" y="3790950"/>
          <p14:tracePt t="16508" x="2871788" y="3773488"/>
          <p14:tracePt t="16517" x="2863850" y="3773488"/>
          <p14:tracePt t="16524" x="2854325" y="3748088"/>
          <p14:tracePt t="16532" x="2846388" y="3748088"/>
          <p14:tracePt t="16540" x="2838450" y="3730625"/>
          <p14:tracePt t="16549" x="2828925" y="3722688"/>
          <p14:tracePt t="16565" x="2820988" y="3713163"/>
          <p14:tracePt t="16573" x="2820988" y="3705225"/>
          <p14:tracePt t="16580" x="2803525" y="3697288"/>
          <p14:tracePt t="16589" x="2786063" y="3687763"/>
          <p14:tracePt t="16596" x="2770188" y="3679825"/>
          <p14:tracePt t="16605" x="2752725" y="3679825"/>
          <p14:tracePt t="16612" x="2735263" y="3679825"/>
          <p14:tracePt t="16628" x="2709863" y="3679825"/>
          <p14:tracePt t="16643" x="2693988" y="3679825"/>
          <p14:tracePt t="16652" x="2684463" y="3679825"/>
          <p14:tracePt t="16659" x="2676525" y="3679825"/>
          <p14:tracePt t="16668" x="2668588" y="3679825"/>
          <p14:tracePt t="16676" x="2659063" y="3679825"/>
          <p14:tracePt t="16683" x="2641600" y="3679825"/>
          <p14:tracePt t="16692" x="2633663" y="3679825"/>
          <p14:tracePt t="16707" x="2625725" y="3679825"/>
          <p14:tracePt t="16715" x="2608263" y="3679825"/>
          <p14:tracePt t="16731" x="2600325" y="3679825"/>
          <p14:tracePt t="16739" x="2582863" y="3679825"/>
          <p14:tracePt t="16756" x="2574925" y="3679825"/>
          <p14:tracePt t="16763" x="2565400" y="3679825"/>
          <p14:tracePt t="16779" x="2557463" y="3679825"/>
          <p14:tracePt t="16789" x="2549525" y="3679825"/>
          <p14:tracePt t="16826" x="2540000" y="3679825"/>
          <p14:tracePt t="16930" x="2532063" y="3679825"/>
          <p14:tracePt t="16946" x="2524125" y="3679825"/>
          <p14:tracePt t="16961" x="2514600" y="3671888"/>
          <p14:tracePt t="16970" x="2506663" y="3662363"/>
          <p14:tracePt t="17359" x="2497138" y="3662363"/>
          <p14:tracePt t="17366" x="2497138" y="3654425"/>
          <p14:tracePt t="17375" x="2497138" y="3646488"/>
          <p14:tracePt t="17382" x="2489200" y="3646488"/>
          <p14:tracePt t="17390" x="2481263" y="3636963"/>
          <p14:tracePt t="17397" x="2471738" y="3636963"/>
          <p14:tracePt t="21376" x="2497138" y="3619500"/>
          <p14:tracePt t="21384" x="2565400" y="3594100"/>
          <p14:tracePt t="21391" x="2625725" y="3578225"/>
          <p14:tracePt t="21399" x="2701925" y="3535363"/>
          <p14:tracePt t="21407" x="2803525" y="3484563"/>
          <p14:tracePt t="21415" x="2897188" y="3449638"/>
          <p14:tracePt t="21423" x="2965450" y="3424238"/>
          <p14:tracePt t="21431" x="3041650" y="3398838"/>
          <p14:tracePt t="21438" x="3117850" y="3382963"/>
          <p14:tracePt t="21447" x="3194050" y="3355975"/>
          <p14:tracePt t="21455" x="3279775" y="3340100"/>
          <p14:tracePt t="21463" x="3424238" y="3289300"/>
          <p14:tracePt t="21471" x="3789363" y="3228975"/>
          <p14:tracePt t="21479" x="4121150" y="3195638"/>
          <p14:tracePt t="21487" x="4359275" y="3186113"/>
          <p14:tracePt t="21494" x="4791075" y="3186113"/>
          <p14:tracePt t="21504" x="5140325" y="3186113"/>
          <p14:tracePt t="21510" x="5292725" y="3186113"/>
          <p14:tracePt t="21519" x="5761038" y="3186113"/>
          <p14:tracePt t="21526" x="5888038" y="3186113"/>
          <p14:tracePt t="21536" x="6083300" y="3170238"/>
          <p14:tracePt t="21542" x="6389688" y="3135313"/>
          <p14:tracePt t="21550" x="6592888" y="3119438"/>
          <p14:tracePt t="21557" x="6899275" y="3094038"/>
          <p14:tracePt t="21566" x="6958013" y="3094038"/>
          <p14:tracePt t="21574" x="7153275" y="3076575"/>
          <p14:tracePt t="21582" x="7213600" y="3067050"/>
          <p14:tracePt t="21589" x="7256463" y="3067050"/>
          <p14:tracePt t="21598" x="7289800" y="3067050"/>
          <p14:tracePt t="21605" x="7332663" y="3067050"/>
          <p14:tracePt t="21614" x="7340600" y="3067050"/>
          <p14:tracePt t="21946" x="7662863" y="2922588"/>
          <p14:tracePt t="21954" x="8470900" y="2668588"/>
          <p14:tracePt t="21962" x="8802688" y="2617788"/>
          <p14:tracePt t="21971" x="9251950" y="2557463"/>
          <p14:tracePt t="21978" x="9728200" y="2455863"/>
          <p14:tracePt t="21987" x="9847263" y="2430463"/>
          <p14:tracePt t="21994" x="10050463" y="2387600"/>
          <p14:tracePt t="22003" x="10194925" y="2354263"/>
          <p14:tracePt t="22009" x="10306050" y="2319338"/>
          <p14:tracePt t="22019" x="10442575" y="2286000"/>
          <p14:tracePt t="22025" x="10475913" y="2278063"/>
          <p14:tracePt t="22035" x="10483850" y="2268538"/>
          <p14:tracePt t="22041" x="10493375" y="2268538"/>
          <p14:tracePt t="22050" x="10501313" y="2268538"/>
          <p14:tracePt t="22614" x="10501313" y="2200275"/>
          <p14:tracePt t="22622" x="10483850" y="2090738"/>
          <p14:tracePt t="22630" x="10475913" y="2039938"/>
          <p14:tracePt t="22637" x="10467975" y="2005013"/>
          <p14:tracePt t="22647" x="10458450" y="1979613"/>
          <p14:tracePt t="22654" x="10450513" y="1954213"/>
          <p14:tracePt t="22663" x="10425113" y="1928813"/>
          <p14:tracePt t="22670" x="10415588" y="1895475"/>
          <p14:tracePt t="22678" x="10399713" y="1860550"/>
          <p14:tracePt t="22687" x="10382250" y="1835150"/>
          <p14:tracePt t="22693" x="10374313" y="1809750"/>
          <p14:tracePt t="22703" x="10364788" y="1784350"/>
          <p14:tracePt t="22709" x="10356850" y="1766888"/>
          <p14:tracePt t="22719" x="10348913" y="1758950"/>
          <p14:tracePt t="22725" x="10348913" y="1741488"/>
          <p14:tracePt t="22735" x="10348913" y="1733550"/>
          <p14:tracePt t="22740" x="10348913" y="1725613"/>
          <p14:tracePt t="23988" x="10161588" y="1784350"/>
          <p14:tracePt t="23995" x="9821863" y="1878013"/>
          <p14:tracePt t="24003" x="9482138" y="1946275"/>
          <p14:tracePt t="24011" x="9218613" y="2030413"/>
          <p14:tracePt t="24019" x="8589963" y="2159000"/>
          <p14:tracePt t="24026" x="8326438" y="2243138"/>
          <p14:tracePt t="24036" x="7756525" y="2371725"/>
          <p14:tracePt t="24043" x="7383463" y="2481263"/>
          <p14:tracePt t="24052" x="7127875" y="2541588"/>
          <p14:tracePt t="24058" x="6473825" y="2693988"/>
          <p14:tracePt t="24069" x="6142038" y="2752725"/>
          <p14:tracePt t="24075" x="5768975" y="2820988"/>
          <p14:tracePt t="24086" x="5403850" y="2897188"/>
          <p14:tracePt t="24090" x="5122863" y="2949575"/>
          <p14:tracePt t="24102" x="4978400" y="3000375"/>
          <p14:tracePt t="24106" x="4800600" y="3051175"/>
          <p14:tracePt t="24115" x="4681538" y="3094038"/>
          <p14:tracePt t="24122" x="4579938" y="3152775"/>
          <p14:tracePt t="24130" x="4486275" y="3186113"/>
          <p14:tracePt t="24138" x="4435475" y="3228975"/>
          <p14:tracePt t="24146" x="4392613" y="3246438"/>
          <p14:tracePt t="24154" x="4359275" y="3263900"/>
          <p14:tracePt t="24161" x="4291013" y="3297238"/>
          <p14:tracePt t="24170" x="4273550" y="3305175"/>
          <p14:tracePt t="24504" x="4197350" y="3314700"/>
          <p14:tracePt t="24511" x="4086225" y="3322638"/>
          <p14:tracePt t="24519" x="4002088" y="3340100"/>
          <p14:tracePt t="24527" x="3959225" y="3340100"/>
          <p14:tracePt t="24535" x="3890963" y="3348038"/>
          <p14:tracePt t="24543" x="3865563" y="3355975"/>
          <p14:tracePt t="24552" x="3840163" y="3355975"/>
          <p14:tracePt t="24558" x="3814763" y="3365500"/>
          <p14:tracePt t="24568" x="3781425" y="3373438"/>
          <p14:tracePt t="24575" x="3763963" y="3382963"/>
          <p14:tracePt t="24585" x="3729038" y="3398838"/>
          <p14:tracePt t="24591" x="3662363" y="3416300"/>
          <p14:tracePt t="24598" x="3559175" y="3441700"/>
          <p14:tracePt t="24607" x="3467100" y="3459163"/>
          <p14:tracePt t="24615" x="3398838" y="3484563"/>
          <p14:tracePt t="24622" x="3363913" y="3502025"/>
          <p14:tracePt t="24630" x="3338513" y="3509963"/>
          <p14:tracePt t="24639" x="3330575" y="3509963"/>
          <p14:tracePt t="24646" x="3313113" y="3517900"/>
          <p14:tracePt t="24654" x="3305175" y="3517900"/>
          <p14:tracePt t="24662" x="3297238" y="3517900"/>
          <p14:tracePt t="24670" x="3287713" y="3517900"/>
          <p14:tracePt t="24677" x="3279775" y="3517900"/>
          <p14:tracePt t="24686" x="3262313" y="3527425"/>
          <p14:tracePt t="24694" x="3244850" y="3535363"/>
          <p14:tracePt t="24703" x="3219450" y="3552825"/>
          <p14:tracePt t="24709" x="3203575" y="3578225"/>
          <p14:tracePt t="24721" x="3186113" y="3586163"/>
          <p14:tracePt t="24725" x="3168650" y="3594100"/>
          <p14:tracePt t="24736" x="3160713" y="3603625"/>
          <p14:tracePt t="24741" x="3152775" y="3611563"/>
          <p14:tracePt t="24754" x="3143250" y="3619500"/>
          <p14:tracePt t="24757" x="3135313" y="3619500"/>
          <p14:tracePt t="24768" x="3135313" y="3629025"/>
          <p14:tracePt t="24773" x="3127375" y="3646488"/>
          <p14:tracePt t="24783" x="3117850" y="3662363"/>
          <p14:tracePt t="24789" x="3100388" y="3679825"/>
          <p14:tracePt t="24798" x="3074988" y="3697288"/>
          <p14:tracePt t="24805" x="3059113" y="3730625"/>
          <p14:tracePt t="24813" x="3024188" y="3756025"/>
          <p14:tracePt t="24821" x="2990850" y="3781425"/>
          <p14:tracePt t="24829" x="2965450" y="3798888"/>
          <p14:tracePt t="24837" x="2947988" y="3824288"/>
          <p14:tracePt t="24845" x="2930525" y="3832225"/>
          <p14:tracePt t="24852" x="2914650" y="3841750"/>
          <p14:tracePt t="24860" x="2905125" y="3841750"/>
          <p14:tracePt t="24869" x="2897188" y="3849688"/>
          <p14:tracePt t="24877" x="2889250" y="3849688"/>
          <p14:tracePt t="24892" x="2879725" y="3849688"/>
          <p14:tracePt t="24901" x="2871788" y="3849688"/>
          <p14:tracePt t="25536" x="2854325" y="3867150"/>
          <p14:tracePt t="25543" x="2828925" y="3875088"/>
          <p14:tracePt t="25552" x="2811463" y="3883025"/>
          <p14:tracePt t="25559" x="2795588" y="3892550"/>
          <p14:tracePt t="25568" x="2778125" y="3892550"/>
          <p14:tracePt t="25575" x="2760663" y="3892550"/>
          <p14:tracePt t="25585" x="2744788" y="3892550"/>
          <p14:tracePt t="25590" x="2709863" y="3900488"/>
          <p14:tracePt t="25602" x="2684463" y="3900488"/>
          <p14:tracePt t="25606" x="2668588" y="3908425"/>
          <p14:tracePt t="25618" x="2659063" y="3908425"/>
          <p14:tracePt t="25623" x="2641600" y="3908425"/>
          <p14:tracePt t="25638" x="2633663" y="3908425"/>
          <p14:tracePt t="25646" x="2625725" y="3908425"/>
          <p14:tracePt t="27877" x="2719388" y="3883025"/>
          <p14:tracePt t="27885" x="2897188" y="3841750"/>
          <p14:tracePt t="27893" x="3406775" y="3738563"/>
          <p14:tracePt t="27901" x="3763963" y="3705225"/>
          <p14:tracePt t="27909" x="4511675" y="3705225"/>
          <p14:tracePt t="27917" x="5089525" y="3705225"/>
          <p14:tracePt t="27925" x="5641975" y="3738563"/>
          <p14:tracePt t="27933" x="6311900" y="3824288"/>
          <p14:tracePt t="27940" x="6669088" y="3857625"/>
          <p14:tracePt t="27949" x="7256463" y="3900488"/>
          <p14:tracePt t="27956" x="7400925" y="3917950"/>
          <p14:tracePt t="27967" x="7893050" y="3951288"/>
          <p14:tracePt t="27972" x="8045450" y="3960813"/>
          <p14:tracePt t="27980" x="8199438" y="3960813"/>
          <p14:tracePt t="27988" x="8488363" y="3925888"/>
          <p14:tracePt t="27996" x="8580438" y="3917950"/>
          <p14:tracePt t="28004" x="8674100" y="3908425"/>
          <p14:tracePt t="28011" x="8734425" y="3892550"/>
          <p14:tracePt t="28020" x="8742363" y="3892550"/>
          <p14:tracePt t="28027" x="8750300" y="3892550"/>
          <p14:tracePt t="28036" x="8767763" y="3883025"/>
          <p14:tracePt t="28052" x="8777288" y="3883025"/>
          <p14:tracePt t="28608" x="8793163" y="3883025"/>
          <p14:tracePt t="28616" x="8802688" y="3883025"/>
          <p14:tracePt t="28623" x="8818563" y="3883025"/>
          <p14:tracePt t="28639" x="8828088" y="3883025"/>
          <p14:tracePt t="28671" x="8828088" y="3892550"/>
          <p14:tracePt t="28679" x="8810625" y="3917950"/>
          <p14:tracePt t="28687" x="8648700" y="4037013"/>
          <p14:tracePt t="28695" x="8351838" y="4164013"/>
          <p14:tracePt t="28703" x="8199438" y="4214813"/>
          <p14:tracePt t="28710" x="7824788" y="4325938"/>
          <p14:tracePt t="28718" x="7570788" y="4394200"/>
          <p14:tracePt t="28727" x="7340600" y="4452938"/>
          <p14:tracePt t="28735" x="7102475" y="4529138"/>
          <p14:tracePt t="28743" x="6864350" y="4605338"/>
          <p14:tracePt t="28750" x="6575425" y="4691063"/>
          <p14:tracePt t="28758" x="6456363" y="4716463"/>
          <p14:tracePt t="28767" x="6415088" y="4733925"/>
          <p14:tracePt t="28774" x="6354763" y="4741863"/>
          <p14:tracePt t="28784" x="6338888" y="4741863"/>
          <p14:tracePt t="28790" x="6329363" y="4741863"/>
          <p14:tracePt t="28800" x="6303963" y="4741863"/>
          <p14:tracePt t="28806" x="6296025" y="4741863"/>
          <p14:tracePt t="29107" x="5981700" y="4630738"/>
          <p14:tracePt t="29116" x="5743575" y="4554538"/>
          <p14:tracePt t="29123" x="5548313" y="4513263"/>
          <p14:tracePt t="29132" x="5318125" y="4470400"/>
          <p14:tracePt t="29139" x="4987925" y="4419600"/>
          <p14:tracePt t="29149" x="4775200" y="4402138"/>
          <p14:tracePt t="29155" x="4595813" y="4384675"/>
          <p14:tracePt t="29165" x="4129088" y="4384675"/>
          <p14:tracePt t="29171" x="3873500" y="4384675"/>
          <p14:tracePt t="29179" x="3713163" y="4394200"/>
          <p14:tracePt t="29187" x="3389313" y="4410075"/>
          <p14:tracePt t="29195" x="3305175" y="4410075"/>
          <p14:tracePt t="29203" x="3219450" y="4410075"/>
          <p14:tracePt t="29211" x="3178175" y="4410075"/>
          <p14:tracePt t="29219" x="3117850" y="4410075"/>
          <p14:tracePt t="29226" x="3100388" y="4410075"/>
          <p14:tracePt t="29235" x="3067050" y="4410075"/>
          <p14:tracePt t="29242" x="3041650" y="4410075"/>
          <p14:tracePt t="29251" x="3024188" y="4410075"/>
          <p14:tracePt t="29259" x="2990850" y="4410075"/>
          <p14:tracePt t="29267" x="2947988" y="4402138"/>
          <p14:tracePt t="29274" x="2871788" y="4384675"/>
          <p14:tracePt t="29283" x="2786063" y="4384675"/>
          <p14:tracePt t="29290" x="2752725" y="4384675"/>
          <p14:tracePt t="29299" x="2735263" y="4384675"/>
          <p14:tracePt t="29306" x="2709863" y="4384675"/>
          <p14:tracePt t="29316" x="2693988" y="4384675"/>
          <p14:tracePt t="29321" x="2684463" y="4384675"/>
          <p14:tracePt t="29333" x="2668588" y="4384675"/>
          <p14:tracePt t="29338" x="2641600" y="4384675"/>
          <p14:tracePt t="29346" x="2633663" y="4384675"/>
          <p14:tracePt t="29354" x="2616200" y="4376738"/>
          <p14:tracePt t="29362" x="2600325" y="4368800"/>
          <p14:tracePt t="29370" x="2565400" y="4341813"/>
          <p14:tracePt t="29377" x="2540000" y="4325938"/>
          <p14:tracePt t="29386" x="2532063" y="4316413"/>
          <p14:tracePt t="29393" x="2506663" y="4300538"/>
          <p14:tracePt t="29401" x="2471738" y="4283075"/>
          <p14:tracePt t="29409" x="2455863" y="4275138"/>
          <p14:tracePt t="29417" x="2446338" y="4275138"/>
          <p14:tracePt t="29425" x="2438400" y="4257675"/>
          <p14:tracePt t="29433" x="2430463" y="4257675"/>
          <p14:tracePt t="29441" x="2420938" y="4257675"/>
          <p14:tracePt t="29449" x="2413000" y="4257675"/>
          <p14:tracePt t="29457" x="2405063" y="4257675"/>
          <p14:tracePt t="30624" x="2395538" y="4224338"/>
          <p14:tracePt t="30632" x="2395538" y="4214813"/>
          <p14:tracePt t="30639" x="2387600" y="4197350"/>
          <p14:tracePt t="30649" x="2379663" y="4171950"/>
          <p14:tracePt t="30656" x="2379663" y="4164013"/>
          <p14:tracePt t="30664" x="2370138" y="4146550"/>
          <p14:tracePt t="30671" x="2362200" y="4138613"/>
          <p14:tracePt t="30682" x="2352675" y="4138613"/>
          <p14:tracePt t="30687" x="2352675" y="4130675"/>
          <p14:tracePt t="30695" x="2352675" y="4113213"/>
          <p14:tracePt t="31577" x="2506663" y="3968750"/>
          <p14:tracePt t="31584" x="3074988" y="3619500"/>
          <p14:tracePt t="31593" x="3406775" y="3449638"/>
          <p14:tracePt t="31600" x="4240213" y="3246438"/>
          <p14:tracePt t="31608" x="4656138" y="3170238"/>
          <p14:tracePt t="31616" x="5480050" y="3051175"/>
          <p14:tracePt t="31623" x="6032500" y="3016250"/>
          <p14:tracePt t="31632" x="6838950" y="2949575"/>
          <p14:tracePt t="31640" x="7196138" y="2906713"/>
          <p14:tracePt t="31648" x="7926388" y="2949575"/>
          <p14:tracePt t="31656" x="8096250" y="2949575"/>
          <p14:tracePt t="31665" x="8420100" y="2949575"/>
          <p14:tracePt t="31671" x="8709025" y="2949575"/>
          <p14:tracePt t="31681" x="8861425" y="2949575"/>
          <p14:tracePt t="31687" x="8947150" y="2949575"/>
          <p14:tracePt t="31698" x="9005888" y="2932113"/>
          <p14:tracePt t="31704" x="9091613" y="2922588"/>
          <p14:tracePt t="31712" x="9167813" y="2897188"/>
          <p14:tracePt t="31719" x="9226550" y="2881313"/>
          <p14:tracePt t="32347" x="9269413" y="2863850"/>
          <p14:tracePt t="32354" x="9371013" y="2830513"/>
          <p14:tracePt t="32364" x="9498013" y="2805113"/>
          <p14:tracePt t="32370" x="9626600" y="2770188"/>
          <p14:tracePt t="32382" x="9771063" y="2770188"/>
          <p14:tracePt t="32386" x="9839325" y="2778125"/>
          <p14:tracePt t="32394" x="9940925" y="2805113"/>
          <p14:tracePt t="32402" x="10017125" y="2838450"/>
          <p14:tracePt t="32410" x="10093325" y="2871788"/>
          <p14:tracePt t="32418" x="10153650" y="2897188"/>
          <p14:tracePt t="32426" x="10179050" y="2914650"/>
          <p14:tracePt t="32434" x="10204450" y="2932113"/>
          <p14:tracePt t="32442" x="10229850" y="2957513"/>
          <p14:tracePt t="32450" x="10245725" y="2974975"/>
          <p14:tracePt t="32458" x="10263188" y="2990850"/>
          <p14:tracePt t="32474" x="10271125" y="3000375"/>
          <p14:tracePt t="32482" x="10271125" y="3008313"/>
          <p14:tracePt t="32594" x="10280650" y="3008313"/>
          <p14:tracePt t="34673" x="9999663" y="3008313"/>
          <p14:tracePt t="34681" x="9847263" y="3008313"/>
          <p14:tracePt t="34689" x="9337675" y="3008313"/>
          <p14:tracePt t="34697" x="9150350" y="3000375"/>
          <p14:tracePt t="34704" x="8513763" y="2974975"/>
          <p14:tracePt t="34714" x="8164513" y="2957513"/>
          <p14:tracePt t="34720" x="7900988" y="2940050"/>
          <p14:tracePt t="34729" x="7281863" y="2855913"/>
          <p14:tracePt t="34737" x="7051675" y="2795588"/>
          <p14:tracePt t="34747" x="6711950" y="2719388"/>
          <p14:tracePt t="34752" x="6346825" y="2651125"/>
          <p14:tracePt t="34761" x="6126163" y="2617788"/>
          <p14:tracePt t="34768" x="5981700" y="2600325"/>
          <p14:tracePt t="34775" x="5870575" y="2574925"/>
          <p14:tracePt t="34784" x="5751513" y="2566988"/>
          <p14:tracePt t="34792" x="5641975" y="2566988"/>
          <p14:tracePt t="34800" x="5581650" y="2566988"/>
          <p14:tracePt t="34807" x="5548313" y="2566988"/>
          <p14:tracePt t="34816" x="5538788" y="2566988"/>
          <p14:tracePt t="34824" x="5522913" y="2566988"/>
          <p14:tracePt t="35118" x="5029200" y="2617788"/>
          <p14:tracePt t="35126" x="4664075" y="2668588"/>
          <p14:tracePt t="35133" x="4400550" y="2770188"/>
          <p14:tracePt t="35142" x="4017963" y="2922588"/>
          <p14:tracePt t="35149" x="3771900" y="3016250"/>
          <p14:tracePt t="35157" x="3611563" y="3101975"/>
          <p14:tracePt t="35165" x="3228975" y="3238500"/>
          <p14:tracePt t="35173" x="2879725" y="3365500"/>
          <p14:tracePt t="35181" x="2719388" y="3433763"/>
          <p14:tracePt t="35189" x="2463800" y="3492500"/>
          <p14:tracePt t="35197" x="2251075" y="3586163"/>
          <p14:tracePt t="35204" x="2132013" y="3636963"/>
          <p14:tracePt t="35213" x="2055813" y="3662363"/>
          <p14:tracePt t="35221" x="2030413" y="3687763"/>
          <p14:tracePt t="35230" x="2022475" y="3697288"/>
          <p14:tracePt t="35236" x="2012950" y="3705225"/>
          <p14:tracePt t="35245" x="2005013" y="3713163"/>
          <p14:tracePt t="35252" x="1997075" y="3713163"/>
          <p14:tracePt t="36007" x="2022475" y="3705225"/>
          <p14:tracePt t="36014" x="2055813" y="3687763"/>
          <p14:tracePt t="36022" x="2106613" y="3671888"/>
          <p14:tracePt t="36031" x="2132013" y="3654425"/>
          <p14:tracePt t="36038" x="2149475" y="3646488"/>
          <p14:tracePt t="36047" x="2182813" y="3619500"/>
          <p14:tracePt t="36054" x="2208213" y="3611563"/>
          <p14:tracePt t="36064" x="2243138" y="3594100"/>
          <p14:tracePt t="36070" x="2268538" y="3586163"/>
          <p14:tracePt t="36079" x="2293938" y="3578225"/>
          <p14:tracePt t="36086" x="2301875" y="3568700"/>
          <p14:tracePt t="36097" x="2319338" y="3560763"/>
          <p14:tracePt t="36101" x="2344738" y="3560763"/>
          <p14:tracePt t="36111" x="2352675" y="3560763"/>
          <p14:tracePt t="36117" x="2362200" y="3560763"/>
          <p14:tracePt t="36126" x="2370138" y="3560763"/>
          <p14:tracePt t="36149" x="2379663" y="3560763"/>
          <p14:tracePt t="36157" x="2387600" y="3560763"/>
          <p14:tracePt t="36165" x="2395538" y="3560763"/>
          <p14:tracePt t="36173" x="2405063" y="3552825"/>
          <p14:tracePt t="36181" x="2413000" y="3543300"/>
          <p14:tracePt t="36189" x="2420938" y="3535363"/>
          <p14:tracePt t="36197" x="2420938" y="3527425"/>
          <p14:tracePt t="36205" x="2430463" y="3527425"/>
          <p14:tracePt t="36213" x="2438400" y="3527425"/>
          <p14:tracePt t="36276" x="2446338" y="3509963"/>
          <p14:tracePt t="36284" x="2471738" y="3502025"/>
          <p14:tracePt t="36292" x="2497138" y="3484563"/>
          <p14:tracePt t="36301" x="2514600" y="3475038"/>
          <p14:tracePt t="36307" x="2524125" y="3467100"/>
          <p14:tracePt t="36316" x="2549525" y="3459163"/>
          <p14:tracePt t="36324" x="2557463" y="3459163"/>
          <p14:tracePt t="36332" x="2565400" y="3459163"/>
          <p14:tracePt t="37833" x="2590800" y="3459163"/>
          <p14:tracePt t="37841" x="2616200" y="3459163"/>
          <p14:tracePt t="37849" x="2651125" y="3459163"/>
          <p14:tracePt t="37856" x="2684463" y="3449638"/>
          <p14:tracePt t="37864" x="2744788" y="3441700"/>
          <p14:tracePt t="37872" x="2820988" y="3424238"/>
          <p14:tracePt t="37880" x="2889250" y="3416300"/>
          <p14:tracePt t="37887" x="2973388" y="3408363"/>
          <p14:tracePt t="37896" x="3033713" y="3408363"/>
          <p14:tracePt t="37904" x="3109913" y="3398838"/>
          <p14:tracePt t="37912" x="3178175" y="3382963"/>
          <p14:tracePt t="37920" x="3211513" y="3382963"/>
          <p14:tracePt t="37929" x="3254375" y="3382963"/>
          <p14:tracePt t="37935" x="3287713" y="3382963"/>
          <p14:tracePt t="37945" x="3322638" y="3382963"/>
          <p14:tracePt t="37951" x="3363913" y="3382963"/>
          <p14:tracePt t="37962" x="3381375" y="3382963"/>
          <p14:tracePt t="37967" x="3398838" y="3382963"/>
          <p14:tracePt t="37976" x="3424238" y="3382963"/>
          <p14:tracePt t="37984" x="3432175" y="3382963"/>
          <p14:tracePt t="37990" x="3449638" y="3382963"/>
          <p14:tracePt t="38007" x="3457575" y="3382963"/>
          <p14:tracePt t="38777" x="3457575" y="3390900"/>
          <p14:tracePt t="38785" x="3432175" y="3408363"/>
          <p14:tracePt t="38794" x="3406775" y="3424238"/>
          <p14:tracePt t="38800" x="3363913" y="3441700"/>
          <p14:tracePt t="38811" x="3322638" y="3475038"/>
          <p14:tracePt t="38817" x="3297238" y="3484563"/>
          <p14:tracePt t="38825" x="3279775" y="3502025"/>
          <p14:tracePt t="38832" x="3262313" y="3509963"/>
          <p14:tracePt t="38841" x="3244850" y="3517900"/>
          <p14:tracePt t="38848" x="3236913" y="3527425"/>
          <p14:tracePt t="38857" x="3219450" y="3543300"/>
          <p14:tracePt t="38864" x="3203575" y="3543300"/>
          <p14:tracePt t="38872" x="3194050" y="3552825"/>
          <p14:tracePt t="38880" x="3186113" y="3560763"/>
          <p14:tracePt t="38888" x="3168650" y="3568700"/>
          <p14:tracePt t="38896" x="3143250" y="3578225"/>
          <p14:tracePt t="38904" x="3135313" y="3578225"/>
          <p14:tracePt t="38912" x="3117850" y="3586163"/>
          <p14:tracePt t="38920" x="3100388" y="3594100"/>
          <p14:tracePt t="38929" x="3084513" y="3619500"/>
          <p14:tracePt t="38935" x="3074988" y="3636963"/>
          <p14:tracePt t="38945" x="3059113" y="3654425"/>
          <p14:tracePt t="38951" x="3041650" y="3662363"/>
          <p14:tracePt t="38962" x="3024188" y="3687763"/>
          <p14:tracePt t="38967" x="3016250" y="3705225"/>
          <p14:tracePt t="38978" x="3008313" y="3713163"/>
          <p14:tracePt t="38992" x="2990850" y="3722688"/>
          <p14:tracePt t="39000" x="2990850" y="3730625"/>
          <p14:tracePt t="39064" x="2982913" y="3730625"/>
          <p14:tracePt t="39071" x="2982913" y="3738563"/>
          <p14:tracePt t="39080" x="2973388" y="3756025"/>
          <p14:tracePt t="39086" x="2965450" y="3756025"/>
          <p14:tracePt t="39096" x="2955925" y="3773488"/>
          <p14:tracePt t="39103" x="2947988" y="3798888"/>
          <p14:tracePt t="39112" x="2914650" y="3832225"/>
          <p14:tracePt t="39119" x="2905125" y="3857625"/>
          <p14:tracePt t="39128" x="2889250" y="3883025"/>
          <p14:tracePt t="39134" x="2879725" y="3892550"/>
          <p14:tracePt t="39143" x="2871788" y="3917950"/>
          <p14:tracePt t="39150" x="2863850" y="3935413"/>
          <p14:tracePt t="39159" x="2854325" y="3935413"/>
          <p14:tracePt t="39166" x="2846388" y="3943350"/>
          <p14:tracePt t="39174" x="2838450" y="3951288"/>
          <p14:tracePt t="39182" x="2828925" y="3960813"/>
          <p14:tracePt t="39198" x="2820988" y="3968750"/>
          <p14:tracePt t="39205" x="2811463" y="3986213"/>
          <p14:tracePt t="39443" x="2811463" y="3976688"/>
          <p14:tracePt t="39452" x="2811463" y="3968750"/>
          <p14:tracePt t="39461" x="2811463" y="3960813"/>
          <p14:tracePt t="39468" x="2811463" y="3943350"/>
          <p14:tracePt t="40627" x="2811463" y="3951288"/>
          <p14:tracePt t="40635" x="2811463" y="3960813"/>
          <p14:tracePt t="40643" x="2811463" y="3968750"/>
          <p14:tracePt t="40651" x="2811463" y="3976688"/>
          <p14:tracePt t="40667" x="2811463" y="3986213"/>
          <p14:tracePt t="40678" x="2811463" y="4002088"/>
          <p14:tracePt t="42286" x="2846388" y="4002088"/>
          <p14:tracePt t="42294" x="2889250" y="4002088"/>
          <p14:tracePt t="42302" x="2947988" y="4002088"/>
          <p14:tracePt t="42310" x="2990850" y="4002088"/>
          <p14:tracePt t="42318" x="3067050" y="3994150"/>
          <p14:tracePt t="42327" x="3135313" y="3986213"/>
          <p14:tracePt t="42334" x="3168650" y="3976688"/>
          <p14:tracePt t="42343" x="3211513" y="3976688"/>
          <p14:tracePt t="42349" x="3228975" y="3976688"/>
          <p14:tracePt t="42359" x="3262313" y="3976688"/>
          <p14:tracePt t="42365" x="3287713" y="3976688"/>
          <p14:tracePt t="42374" x="3322638" y="3968750"/>
          <p14:tracePt t="42382" x="3373438" y="3951288"/>
          <p14:tracePt t="42390" x="3414713" y="3951288"/>
          <p14:tracePt t="42397" x="3441700" y="3951288"/>
          <p14:tracePt t="42406" x="3482975" y="3943350"/>
          <p14:tracePt t="42413" x="3500438" y="3943350"/>
          <p14:tracePt t="42421" x="3533775" y="3943350"/>
          <p14:tracePt t="42429" x="3568700" y="3935413"/>
          <p14:tracePt t="42437" x="3602038" y="3925888"/>
          <p14:tracePt t="42444" x="3644900" y="3925888"/>
          <p14:tracePt t="42453" x="3662363" y="3925888"/>
          <p14:tracePt t="42460" x="3678238" y="3925888"/>
          <p14:tracePt t="42469" x="3703638" y="3925888"/>
          <p14:tracePt t="42477" x="3713163" y="3925888"/>
          <p14:tracePt t="42484" x="3721100" y="3925888"/>
          <p14:tracePt t="42493" x="3729038" y="3925888"/>
          <p14:tracePt t="42500" x="3738563" y="3925888"/>
          <p14:tracePt t="42517" x="3746500" y="3925888"/>
          <p14:tracePt t="42524" x="3756025" y="3925888"/>
          <p14:tracePt t="42556" x="3763963" y="3925888"/>
          <p14:tracePt t="42565" x="3781425" y="3917950"/>
          <p14:tracePt t="42580" x="3797300" y="3908425"/>
          <p14:tracePt t="42587" x="3814763" y="3900488"/>
          <p14:tracePt t="42596" x="3822700" y="3900488"/>
          <p14:tracePt t="42604" x="3832225" y="3900488"/>
          <p14:tracePt t="42611" x="3840163" y="3900488"/>
          <p14:tracePt t="42635" x="3848100" y="3900488"/>
          <p14:tracePt t="42651" x="3857625" y="3892550"/>
          <p14:tracePt t="42676" x="3865563" y="3883025"/>
          <p14:tracePt t="42683" x="3865563" y="3875088"/>
          <p14:tracePt t="42699" x="3883025" y="3849688"/>
          <p14:tracePt t="42710" x="3900488" y="3841750"/>
          <p14:tracePt t="42715" x="3900488" y="3832225"/>
          <p14:tracePt t="42723" x="3900488" y="3824288"/>
          <p14:tracePt t="42730" x="3908425" y="3806825"/>
          <p14:tracePt t="42747" x="3908425" y="3798888"/>
          <p14:tracePt t="42755" x="3908425" y="3790950"/>
          <p14:tracePt t="42762" x="3908425" y="3781425"/>
          <p14:tracePt t="42819" x="3908425" y="3773488"/>
          <p14:tracePt t="42842" x="3908425" y="3756025"/>
          <p14:tracePt t="42865" x="3908425" y="3748088"/>
          <p14:tracePt t="46065" x="3933825" y="3730625"/>
          <p14:tracePt t="46074" x="3967163" y="3713163"/>
          <p14:tracePt t="46080" x="4027488" y="3697288"/>
          <p14:tracePt t="46090" x="4103688" y="3671888"/>
          <p14:tracePt t="46097" x="4154488" y="3654425"/>
          <p14:tracePt t="46105" x="4214813" y="3646488"/>
          <p14:tracePt t="46112" x="4248150" y="3636963"/>
          <p14:tracePt t="46120" x="4291013" y="3629025"/>
          <p14:tracePt t="46129" x="4341813" y="3619500"/>
          <p14:tracePt t="46136" x="4384675" y="3619500"/>
          <p14:tracePt t="46144" x="4435475" y="3619500"/>
          <p14:tracePt t="46152" x="4529138" y="3611563"/>
          <p14:tracePt t="46161" x="4621213" y="3611563"/>
          <p14:tracePt t="46168" x="4681538" y="3594100"/>
          <p14:tracePt t="46176" x="4783138" y="3594100"/>
          <p14:tracePt t="46192" x="4884738" y="3594100"/>
          <p14:tracePt t="46200" x="4970463" y="3594100"/>
          <p14:tracePt t="46208" x="5013325" y="3594100"/>
          <p14:tracePt t="46215" x="5114925" y="3594100"/>
          <p14:tracePt t="46224" x="5224463" y="3594100"/>
          <p14:tracePt t="46231" x="5378450" y="3594100"/>
          <p14:tracePt t="46241" x="5505450" y="3594100"/>
          <p14:tracePt t="46248" x="5649913" y="3586163"/>
          <p14:tracePt t="46258" x="5921375" y="3586163"/>
          <p14:tracePt t="46263" x="6065838" y="3578225"/>
          <p14:tracePt t="46271" x="6194425" y="3578225"/>
          <p14:tracePt t="46279" x="6261100" y="3578225"/>
          <p14:tracePt t="46287" x="6380163" y="3552825"/>
          <p14:tracePt t="46295" x="6448425" y="3552825"/>
          <p14:tracePt t="46303" x="6483350" y="3552825"/>
          <p14:tracePt t="46311" x="6499225" y="3552825"/>
          <p14:tracePt t="46319" x="6524625" y="3552825"/>
          <p14:tracePt t="46327" x="6542088" y="3552825"/>
          <p14:tracePt t="46334" x="6550025" y="3552825"/>
          <p14:tracePt t="46350" x="6559550" y="3552825"/>
          <p14:tracePt t="47184" x="6592888" y="3527425"/>
          <p14:tracePt t="47193" x="6626225" y="3509963"/>
          <p14:tracePt t="47200" x="6686550" y="3475038"/>
          <p14:tracePt t="47208" x="6711950" y="3459163"/>
          <p14:tracePt t="47216" x="6745288" y="3449638"/>
          <p14:tracePt t="47225" x="6780213" y="3424238"/>
          <p14:tracePt t="47232" x="6797675" y="3424238"/>
          <p14:tracePt t="47241" x="6823075" y="3416300"/>
          <p14:tracePt t="47247" x="6831013" y="3408363"/>
          <p14:tracePt t="47257" x="6848475" y="3398838"/>
          <p14:tracePt t="47264" x="6856413" y="3398838"/>
          <p14:tracePt t="47273" x="6864350" y="3382963"/>
          <p14:tracePt t="47279" x="6873875" y="3382963"/>
          <p14:tracePt t="47291" x="6889750" y="3382963"/>
          <p14:tracePt t="47307" x="6899275" y="3382963"/>
          <p14:tracePt t="47311" x="6907213" y="3382963"/>
          <p14:tracePt t="47327" x="6924675" y="3382963"/>
          <p14:tracePt t="47335" x="6942138" y="3373438"/>
          <p14:tracePt t="47343" x="6975475" y="3365500"/>
          <p14:tracePt t="47351" x="6983413" y="3355975"/>
          <p14:tracePt t="47359" x="7018338" y="3348038"/>
          <p14:tracePt t="47367" x="7043738" y="3348038"/>
          <p14:tracePt t="47383" x="7051675" y="3348038"/>
          <p14:tracePt t="47391" x="7059613" y="3348038"/>
          <p14:tracePt t="47399" x="7069138" y="3348038"/>
          <p14:tracePt t="47462" x="7077075" y="3348038"/>
          <p14:tracePt t="47471" x="7085013" y="3340100"/>
          <p14:tracePt t="47518" x="7102475" y="3340100"/>
          <p14:tracePt t="47550" x="7112000" y="3330575"/>
          <p14:tracePt t="47558" x="7112000" y="3314700"/>
          <p14:tracePt t="47597" x="7119938" y="3314700"/>
          <p14:tracePt t="47606" x="7127875" y="3305175"/>
          <p14:tracePt t="47613" x="7137400" y="3297238"/>
          <p14:tracePt t="47623" x="7137400" y="3289300"/>
          <p14:tracePt t="47629" x="7137400" y="3279775"/>
          <p14:tracePt t="47637" x="7137400" y="3271838"/>
          <p14:tracePt t="47645" x="7137400" y="3263900"/>
          <p14:tracePt t="47652" x="7137400" y="3254375"/>
          <p14:tracePt t="47661" x="7137400" y="3246438"/>
          <p14:tracePt t="47676" x="7137400" y="3238500"/>
          <p14:tracePt t="47684" x="7137400" y="3228975"/>
          <p14:tracePt t="47740" x="7137400" y="3221038"/>
          <p14:tracePt t="47748" x="7137400" y="3211513"/>
          <p14:tracePt t="47756" x="7137400" y="3203575"/>
          <p14:tracePt t="47763" x="7137400" y="3195638"/>
          <p14:tracePt t="47773" x="7137400" y="3186113"/>
          <p14:tracePt t="49407" x="7127875" y="3186113"/>
          <p14:tracePt t="49415" x="7085013" y="3186113"/>
          <p14:tracePt t="49423" x="7043738" y="3186113"/>
          <p14:tracePt t="49431" x="7018338" y="3186113"/>
          <p14:tracePt t="49440" x="6983413" y="3186113"/>
          <p14:tracePt t="49447" x="6975475" y="3186113"/>
          <p14:tracePt t="49456" x="6950075" y="3186113"/>
          <p14:tracePt t="49462" x="6899275" y="3186113"/>
          <p14:tracePt t="49473" x="6881813" y="3186113"/>
          <p14:tracePt t="49478" x="6856413" y="3186113"/>
          <p14:tracePt t="49489" x="6831013" y="3186113"/>
          <p14:tracePt t="49494" x="6813550" y="3186113"/>
          <p14:tracePt t="49503" x="6805613" y="3186113"/>
          <p14:tracePt t="49510" x="6788150" y="3186113"/>
          <p14:tracePt t="49519" x="6770688" y="3186113"/>
          <p14:tracePt t="49525" x="6754813" y="3186113"/>
          <p14:tracePt t="49534" x="6737350" y="3186113"/>
          <p14:tracePt t="49542" x="6719888" y="3186113"/>
          <p14:tracePt t="49550" x="6704013" y="3186113"/>
          <p14:tracePt t="49558" x="6661150" y="3195638"/>
          <p14:tracePt t="49565" x="6626225" y="3195638"/>
          <p14:tracePt t="49573" x="6592888" y="3203575"/>
          <p14:tracePt t="49582" x="6575425" y="3203575"/>
          <p14:tracePt t="49590" x="6559550" y="3211513"/>
          <p14:tracePt t="49597" x="6542088" y="3211513"/>
          <p14:tracePt t="49606" x="6534150" y="3211513"/>
          <p14:tracePt t="49614" x="6508750" y="3211513"/>
          <p14:tracePt t="49622" x="6491288" y="3211513"/>
          <p14:tracePt t="49629" x="6483350" y="3221038"/>
          <p14:tracePt t="49638" x="6456363" y="3221038"/>
          <p14:tracePt t="49645" x="6430963" y="3221038"/>
          <p14:tracePt t="49656" x="6415088" y="3221038"/>
          <p14:tracePt t="49661" x="6397625" y="3221038"/>
          <p14:tracePt t="49669" x="6389688" y="3221038"/>
          <p14:tracePt t="49685" x="6372225" y="3221038"/>
          <p14:tracePt t="49693" x="6364288" y="3221038"/>
          <p14:tracePt t="49709" x="6354763" y="3221038"/>
          <p14:tracePt t="49717" x="6346825" y="3221038"/>
          <p14:tracePt t="49724" x="6338888" y="3221038"/>
          <p14:tracePt t="54623" x="6346825" y="3221038"/>
          <p14:tracePt t="54630" x="6354763" y="3221038"/>
          <p14:tracePt t="54639" x="6364288" y="3221038"/>
          <p14:tracePt t="54647" x="6380163" y="3221038"/>
          <p14:tracePt t="54655" x="6405563" y="3211513"/>
          <p14:tracePt t="54662" x="6415088" y="3211513"/>
          <p14:tracePt t="54671" x="6430963" y="3211513"/>
          <p14:tracePt t="54679" x="6448425" y="3203575"/>
          <p14:tracePt t="54688" x="6456363" y="3203575"/>
          <p14:tracePt t="54694" x="6499225" y="3195638"/>
          <p14:tracePt t="54704" x="6516688" y="3195638"/>
          <p14:tracePt t="54710" x="6524625" y="3195638"/>
          <p14:tracePt t="54719" x="6559550" y="3195638"/>
          <p14:tracePt t="54726" x="6584950" y="3195638"/>
          <p14:tracePt t="54737" x="6600825" y="3186113"/>
          <p14:tracePt t="54742" x="6610350" y="3186113"/>
          <p14:tracePt t="54751" x="6635750" y="3186113"/>
          <p14:tracePt t="54758" x="6643688" y="3186113"/>
          <p14:tracePt t="54765" x="6653213" y="3186113"/>
          <p14:tracePt t="54774" x="6669088" y="3186113"/>
          <p14:tracePt t="54781" x="6678613" y="3186113"/>
          <p14:tracePt t="54789" x="6704013" y="3186113"/>
          <p14:tracePt t="54798" x="6719888" y="3186113"/>
          <p14:tracePt t="54805" x="6729413" y="3186113"/>
          <p14:tracePt t="54813" x="6745288" y="3178175"/>
          <p14:tracePt t="54821" x="6770688" y="3178175"/>
          <p14:tracePt t="54837" x="6788150" y="3178175"/>
          <p14:tracePt t="54854" x="6805613" y="3178175"/>
          <p14:tracePt t="54861" x="6813550" y="3178175"/>
          <p14:tracePt t="54877" x="6838950" y="3178175"/>
          <p14:tracePt t="54893" x="6856413" y="3178175"/>
          <p14:tracePt t="54903" x="6873875" y="3178175"/>
          <p14:tracePt t="54909" x="6881813" y="3178175"/>
          <p14:tracePt t="54916" x="6907213" y="3178175"/>
          <p14:tracePt t="54924" x="6915150" y="3178175"/>
          <p14:tracePt t="54932" x="6932613" y="3178175"/>
          <p14:tracePt t="54941" x="6950075" y="3178175"/>
          <p14:tracePt t="54948" x="6975475" y="3178175"/>
          <p14:tracePt t="54956" x="6992938" y="3178175"/>
          <p14:tracePt t="54964" x="7008813" y="3178175"/>
          <p14:tracePt t="54972" x="7018338" y="3178175"/>
          <p14:tracePt t="54980" x="7034213" y="3178175"/>
          <p14:tracePt t="54988" x="7043738" y="3178175"/>
          <p14:tracePt t="54995" x="7051675" y="3178175"/>
          <p14:tracePt t="55385" x="7085013" y="3170238"/>
          <p14:tracePt t="55393" x="7145338" y="3160713"/>
          <p14:tracePt t="55402" x="7178675" y="3152775"/>
          <p14:tracePt t="55409" x="7239000" y="3144838"/>
          <p14:tracePt t="55418" x="7272338" y="3135313"/>
          <p14:tracePt t="55425" x="7297738" y="3127375"/>
          <p14:tracePt t="55433" x="7348538" y="3127375"/>
          <p14:tracePt t="55441" x="7366000" y="3127375"/>
          <p14:tracePt t="55449" x="7383463" y="3127375"/>
          <p14:tracePt t="55456" x="7408863" y="3127375"/>
          <p14:tracePt t="55472" x="7416800" y="3127375"/>
          <p14:tracePt t="55703" x="7416800" y="3119438"/>
          <p14:tracePt t="55710" x="7416800" y="3109913"/>
          <p14:tracePt t="56441" x="7426325" y="3109913"/>
          <p14:tracePt t="56448" x="7426325" y="3101975"/>
          <p14:tracePt t="56457" x="7434263" y="3094038"/>
          <p14:tracePt t="56465" x="7442200" y="3094038"/>
          <p14:tracePt t="56474" x="7451725" y="3076575"/>
          <p14:tracePt t="56480" x="7467600" y="3067050"/>
          <p14:tracePt t="56489" x="7485063" y="3059113"/>
          <p14:tracePt t="56496" x="7493000" y="3059113"/>
          <p14:tracePt t="56505" x="7493000" y="3041650"/>
          <p14:tracePt t="56513" x="7502525" y="3041650"/>
          <p14:tracePt t="56608" x="7510463" y="3041650"/>
          <p14:tracePt t="56624" x="7510463" y="3033713"/>
          <p14:tracePt t="57989" x="7518400" y="3033713"/>
          <p14:tracePt t="57997" x="7535863" y="3025775"/>
          <p14:tracePt t="58005" x="7545388" y="3025775"/>
          <p14:tracePt t="58021" x="7553325" y="3025775"/>
          <p14:tracePt t="58029" x="7561263" y="3025775"/>
          <p14:tracePt t="58100" x="7570788" y="3025775"/>
          <p14:tracePt t="58569" x="7596188" y="3025775"/>
          <p14:tracePt t="58577" x="7621588" y="3025775"/>
          <p14:tracePt t="58585" x="7654925" y="3033713"/>
          <p14:tracePt t="58592" x="7662863" y="3033713"/>
          <p14:tracePt t="58601" x="7688263" y="3041650"/>
          <p14:tracePt t="58608" x="7705725" y="3051175"/>
          <p14:tracePt t="58618" x="7731125" y="3059113"/>
          <p14:tracePt t="58624" x="7740650" y="3067050"/>
          <p14:tracePt t="58634" x="7748588" y="3076575"/>
          <p14:tracePt t="58640" x="7756525" y="3076575"/>
          <p14:tracePt t="58648" x="7766050" y="3084513"/>
          <p14:tracePt t="58656" x="7781925" y="3094038"/>
          <p14:tracePt t="58664" x="7807325" y="3094038"/>
          <p14:tracePt t="58672" x="7824788" y="3094038"/>
          <p14:tracePt t="58680" x="7842250" y="3101975"/>
          <p14:tracePt t="58688" x="7859713" y="3101975"/>
          <p14:tracePt t="58696" x="7875588" y="3109913"/>
          <p14:tracePt t="58704" x="7893050" y="3109913"/>
          <p14:tracePt t="58711" x="7910513" y="3119438"/>
          <p14:tracePt t="58727" x="7926388" y="3127375"/>
          <p14:tracePt t="58736" x="7943850" y="3127375"/>
          <p14:tracePt t="58753" x="7951788" y="3127375"/>
          <p14:tracePt t="58759" x="7961313" y="3127375"/>
          <p14:tracePt t="58785" x="7969250" y="3127375"/>
          <p14:tracePt t="58791" x="7977188" y="3135313"/>
          <p14:tracePt t="58802" x="7986713" y="3144838"/>
          <p14:tracePt t="58806" x="7986713" y="3152775"/>
          <p14:tracePt t="58819" x="7994650" y="3152775"/>
          <p14:tracePt t="58822" x="8012113" y="3160713"/>
          <p14:tracePt t="58831" x="8012113" y="3170238"/>
          <p14:tracePt t="58838" x="8020050" y="3170238"/>
          <p14:tracePt t="58847" x="8029575" y="3178175"/>
          <p14:tracePt t="58854" x="8029575" y="3186113"/>
          <p14:tracePt t="58863" x="8037513" y="3195638"/>
          <p14:tracePt t="58870" x="8045450" y="3203575"/>
          <p14:tracePt t="58878" x="8054975" y="3221038"/>
          <p14:tracePt t="58886" x="8062913" y="3238500"/>
          <p14:tracePt t="58894" x="8070850" y="3246438"/>
          <p14:tracePt t="58902" x="8080375" y="3263900"/>
          <p14:tracePt t="58910" x="8088313" y="3271838"/>
          <p14:tracePt t="58919" x="8096250" y="3271838"/>
          <p14:tracePt t="58926" x="8096250" y="3279775"/>
          <p14:tracePt t="58935" x="8096250" y="3297238"/>
          <p14:tracePt t="58967" x="8096250" y="3305175"/>
          <p14:tracePt t="59006" x="8105775" y="3314700"/>
          <p14:tracePt t="59013" x="8105775" y="3322638"/>
          <p14:tracePt t="59029" x="8105775" y="3330575"/>
          <p14:tracePt t="59053" x="8105775" y="3340100"/>
          <p14:tracePt t="62268" x="8131175" y="3340100"/>
          <p14:tracePt t="62275" x="8164513" y="3330575"/>
          <p14:tracePt t="62284" x="8215313" y="3322638"/>
          <p14:tracePt t="62292" x="8240713" y="3314700"/>
          <p14:tracePt t="62300" x="8266113" y="3305175"/>
          <p14:tracePt t="62307" x="8291513" y="3297238"/>
          <p14:tracePt t="62316" x="8326438" y="3279775"/>
          <p14:tracePt t="62323" x="8359775" y="3263900"/>
          <p14:tracePt t="62333" x="8385175" y="3254375"/>
          <p14:tracePt t="62339" x="8402638" y="3246438"/>
          <p14:tracePt t="62350" x="8410575" y="3238500"/>
          <p14:tracePt t="62354" x="8435975" y="3228975"/>
          <p14:tracePt t="62363" x="8453438" y="3228975"/>
          <p14:tracePt t="62371" x="8470900" y="3221038"/>
          <p14:tracePt t="62379" x="8470900" y="3211513"/>
          <p14:tracePt t="62387" x="8478838" y="3203575"/>
          <p14:tracePt t="62395" x="8488363" y="3203575"/>
          <p14:tracePt t="62402" x="8496300" y="3203575"/>
          <p14:tracePt t="62411" x="8504238" y="3203575"/>
          <p14:tracePt t="62434" x="8513763" y="3195638"/>
          <p14:tracePt t="62442" x="8513763" y="3186113"/>
          <p14:tracePt t="62450" x="8529638" y="3170238"/>
          <p14:tracePt t="62459" x="8547100" y="3160713"/>
          <p14:tracePt t="62467" x="8547100" y="3152775"/>
          <p14:tracePt t="62474" x="8564563" y="3144838"/>
          <p14:tracePt t="62483" x="8572500" y="3135313"/>
          <p14:tracePt t="62500" x="8580438" y="3119438"/>
          <p14:tracePt t="62505" x="8580438" y="3109913"/>
          <p14:tracePt t="62570" x="8589963" y="3109913"/>
          <p14:tracePt t="62577" x="8597900" y="3101975"/>
          <p14:tracePt t="62594" x="8605838" y="3094038"/>
          <p14:tracePt t="62601" x="8615363" y="3094038"/>
          <p14:tracePt t="62635" x="8623300" y="3094038"/>
          <p14:tracePt t="65936" x="8640763" y="3084513"/>
          <p14:tracePt t="65943" x="8648700" y="3084513"/>
          <p14:tracePt t="65959" x="8658225" y="3076575"/>
          <p14:tracePt t="65967" x="8666163" y="3076575"/>
          <p14:tracePt t="65976" x="8674100" y="3076575"/>
          <p14:tracePt t="65991" x="8683625" y="3076575"/>
          <p14:tracePt t="66000" x="8691563" y="3076575"/>
          <p14:tracePt t="66007" x="8699500" y="3067050"/>
          <p14:tracePt t="66015" x="8716963" y="3067050"/>
          <p14:tracePt t="66032" x="8724900" y="3067050"/>
          <p14:tracePt t="66038" x="8742363" y="3059113"/>
          <p14:tracePt t="66055" x="8759825" y="3059113"/>
          <p14:tracePt t="66065" x="8767763" y="3059113"/>
          <p14:tracePt t="66081" x="8777288" y="3051175"/>
          <p14:tracePt t="66086" x="8793163" y="3041650"/>
          <p14:tracePt t="66103" x="8802688" y="3033713"/>
          <p14:tracePt t="66110" x="8828088" y="3025775"/>
          <p14:tracePt t="66118" x="8836025" y="3025775"/>
          <p14:tracePt t="66134" x="8843963" y="3025775"/>
          <p14:tracePt t="66143" x="8853488" y="3025775"/>
          <p14:tracePt t="66158" x="8861425" y="3025775"/>
          <p14:tracePt t="67389" x="8878888" y="3016250"/>
          <p14:tracePt t="67397" x="8886825" y="3008313"/>
          <p14:tracePt t="67405" x="8904288" y="3000375"/>
          <p14:tracePt t="67413" x="8912225" y="3000375"/>
          <p14:tracePt t="67421" x="8921750" y="3000375"/>
          <p14:tracePt t="67431" x="8929688" y="3000375"/>
          <p14:tracePt t="67436" x="8937625" y="3000375"/>
          <p14:tracePt t="67444" x="8947150" y="3000375"/>
          <p14:tracePt t="67484" x="8955088" y="3000375"/>
          <p14:tracePt t="67491" x="8963025" y="3000375"/>
          <p14:tracePt t="67500" x="8963025" y="2990850"/>
          <p14:tracePt t="67508" x="8972550" y="2990850"/>
          <p14:tracePt t="67515" x="8980488" y="2990850"/>
          <p14:tracePt t="67523" x="8997950" y="2982913"/>
          <p14:tracePt t="67531" x="9005888" y="2982913"/>
          <p14:tracePt t="67539" x="9013825" y="2982913"/>
          <p14:tracePt t="67555" x="9023350" y="2982913"/>
          <p14:tracePt t="67563" x="9031288" y="2982913"/>
          <p14:tracePt t="67580" x="9039225" y="2982913"/>
          <p14:tracePt t="67587" x="9064625" y="2974975"/>
          <p14:tracePt t="67598" x="9074150" y="2974975"/>
          <p14:tracePt t="67602" x="9107488" y="2965450"/>
          <p14:tracePt t="67613" x="9124950" y="2965450"/>
          <p14:tracePt t="67618" x="9142413" y="2965450"/>
          <p14:tracePt t="67626" x="9158288" y="2965450"/>
          <p14:tracePt t="67635" x="9175750" y="2965450"/>
          <p14:tracePt t="67650" x="9183688" y="2965450"/>
          <p14:tracePt t="67658" x="9193213" y="2965450"/>
          <p14:tracePt t="67666" x="9201150" y="2965450"/>
          <p14:tracePt t="67674" x="9218613" y="2965450"/>
          <p14:tracePt t="67682" x="9226550" y="2965450"/>
          <p14:tracePt t="67690" x="9244013" y="2965450"/>
          <p14:tracePt t="67698" x="9251950" y="2965450"/>
          <p14:tracePt t="67706" x="9261475" y="2965450"/>
          <p14:tracePt t="67714" x="9277350" y="2965450"/>
          <p14:tracePt t="67722" x="9286875" y="2965450"/>
          <p14:tracePt t="67738" x="9302750" y="2965450"/>
          <p14:tracePt t="67747" x="9312275" y="2965450"/>
          <p14:tracePt t="67754" x="9353550" y="2965450"/>
          <p14:tracePt t="67763" x="9388475" y="2965450"/>
          <p14:tracePt t="67769" x="9413875" y="2965450"/>
          <p14:tracePt t="67778" x="9456738" y="2965450"/>
          <p14:tracePt t="67786" x="9482138" y="2974975"/>
          <p14:tracePt t="67793" x="9490075" y="2982913"/>
          <p14:tracePt t="67801" x="9515475" y="2990850"/>
          <p14:tracePt t="67809" x="9532938" y="3000375"/>
          <p14:tracePt t="67817" x="9540875" y="3008313"/>
          <p14:tracePt t="67825" x="9558338" y="3016250"/>
          <p14:tracePt t="67833" x="9583738" y="3033713"/>
          <p14:tracePt t="67841" x="9601200" y="3051175"/>
          <p14:tracePt t="67848" x="9609138" y="3067050"/>
          <p14:tracePt t="67856" x="9609138" y="3076575"/>
          <p14:tracePt t="67865" x="9617075" y="3076575"/>
          <p14:tracePt t="67873" x="9626600" y="3094038"/>
          <p14:tracePt t="67881" x="9634538" y="3101975"/>
          <p14:tracePt t="67897" x="9634538" y="3109913"/>
          <p14:tracePt t="67920" x="9634538" y="3119438"/>
          <p14:tracePt t="67930" x="9659938" y="3119438"/>
          <p14:tracePt t="67936" x="9677400" y="3135313"/>
          <p14:tracePt t="67947" x="9694863" y="3144838"/>
          <p14:tracePt t="67952" x="9728200" y="3160713"/>
          <p14:tracePt t="67960" x="9745663" y="3170238"/>
          <p14:tracePt t="67981" x="9753600" y="3178175"/>
          <p14:tracePt t="67983" x="9761538" y="3186113"/>
          <p14:tracePt t="67992" x="9771063" y="3186113"/>
          <p14:tracePt t="68023" x="9779000" y="3186113"/>
          <p14:tracePt t="68151" x="9779000" y="3195638"/>
          <p14:tracePt t="68159" x="9796463" y="3195638"/>
          <p14:tracePt t="68222" x="9796463" y="3203575"/>
          <p14:tracePt t="68231" x="9804400" y="3203575"/>
          <p14:tracePt t="68238" x="9812338" y="3203575"/>
          <p14:tracePt t="68247" x="9821863" y="3211513"/>
          <p14:tracePt t="68253" x="9821863" y="3221038"/>
          <p14:tracePt t="68263" x="9821863" y="3228975"/>
          <p14:tracePt t="73517" x="9821863" y="3178175"/>
          <p14:tracePt t="73526" x="9804400" y="3094038"/>
          <p14:tracePt t="73533" x="9796463" y="3051175"/>
          <p14:tracePt t="73541" x="9786938" y="3016250"/>
          <p14:tracePt t="73549" x="9779000" y="2982913"/>
          <p14:tracePt t="73557" x="9771063" y="2949575"/>
          <p14:tracePt t="73565" x="9761538" y="2922588"/>
          <p14:tracePt t="73572" x="9761538" y="2906713"/>
          <p14:tracePt t="73580" x="9728200" y="2855913"/>
          <p14:tracePt t="73589" x="9720263" y="2838450"/>
          <p14:tracePt t="73597" x="9702800" y="2787650"/>
          <p14:tracePt t="73604" x="9694863" y="2770188"/>
          <p14:tracePt t="73612" x="9694863" y="2752725"/>
          <p14:tracePt t="73620" x="9667875" y="2686050"/>
          <p14:tracePt t="73628" x="9652000" y="2660650"/>
          <p14:tracePt t="73636" x="9642475" y="2625725"/>
          <p14:tracePt t="73644" x="9634538" y="2582863"/>
          <p14:tracePt t="73652" x="9626600" y="2557463"/>
          <p14:tracePt t="73661" x="9617075" y="2524125"/>
          <p14:tracePt t="73668" x="9617075" y="2516188"/>
          <p14:tracePt t="73677" x="9609138" y="2498725"/>
          <p14:tracePt t="73684" x="9601200" y="2481263"/>
          <p14:tracePt t="73694" x="9591675" y="2473325"/>
          <p14:tracePt t="73700" x="9583738" y="2473325"/>
          <p14:tracePt t="73710" x="9575800" y="2455863"/>
          <p14:tracePt t="73715" x="9566275" y="2447925"/>
          <p14:tracePt t="73723" x="9558338" y="2447925"/>
          <p14:tracePt t="73731" x="9558338" y="2438400"/>
          <p14:tracePt t="73740" x="9550400" y="2438400"/>
          <p14:tracePt t="73747" x="9540875" y="2430463"/>
          <p14:tracePt t="73764" x="9540875" y="2422525"/>
          <p14:tracePt t="73771" x="9532938" y="2422525"/>
          <p14:tracePt t="73779" x="9515475" y="2405063"/>
          <p14:tracePt t="73787" x="9507538" y="2379663"/>
          <p14:tracePt t="73795" x="9498013" y="2371725"/>
          <p14:tracePt t="73803" x="9498013" y="2354263"/>
          <p14:tracePt t="73811" x="9490075" y="2344738"/>
          <p14:tracePt t="73819" x="9482138" y="2344738"/>
          <p14:tracePt t="73827" x="9482138" y="2319338"/>
          <p14:tracePt t="73835" x="9482138" y="2311400"/>
          <p14:tracePt t="73867" x="9472613" y="2303463"/>
          <p14:tracePt t="73876" x="9472613" y="2293938"/>
          <p14:tracePt t="73892" x="9472613" y="2286000"/>
          <p14:tracePt t="73898" x="9472613" y="2278063"/>
          <p14:tracePt t="73905" x="9472613" y="2268538"/>
          <p14:tracePt t="73914" x="9472613" y="2260600"/>
          <p14:tracePt t="73923" x="9472613" y="2252663"/>
          <p14:tracePt t="73939" x="9472613" y="2243138"/>
          <p14:tracePt t="73945" x="9472613" y="2227263"/>
          <p14:tracePt t="73961" x="9472613" y="2217738"/>
          <p14:tracePt t="73978" x="9472613" y="2209800"/>
          <p14:tracePt t="74018" x="9472613" y="2200275"/>
          <p14:tracePt t="74026" x="9472613" y="2192338"/>
          <p14:tracePt t="74597" x="9482138" y="2192338"/>
          <p14:tracePt t="74604" x="9490075" y="2192338"/>
          <p14:tracePt t="74621" x="9498013" y="2192338"/>
          <p14:tracePt t="74628" x="9507538" y="2192338"/>
          <p14:tracePt t="74645" x="9523413" y="2192338"/>
          <p14:tracePt t="74653" x="9532938" y="2200275"/>
          <p14:tracePt t="74668" x="9540875" y="2209800"/>
          <p14:tracePt t="74678" x="9550400" y="2217738"/>
          <p14:tracePt t="74684" x="9558338" y="2217738"/>
          <p14:tracePt t="74693" x="9558338" y="2227263"/>
          <p14:tracePt t="74700" x="9566275" y="2235200"/>
          <p14:tracePt t="74711" x="9575800" y="2235200"/>
          <p14:tracePt t="74716" x="9583738" y="2243138"/>
          <p14:tracePt t="74740" x="9591675" y="2243138"/>
          <p14:tracePt t="74747" x="9601200" y="2243138"/>
          <p14:tracePt t="74756" x="9601200" y="2252663"/>
          <p14:tracePt t="74772" x="9609138" y="2260600"/>
          <p14:tracePt t="74779" x="9617075" y="2260600"/>
          <p14:tracePt t="74788" x="9626600" y="2260600"/>
          <p14:tracePt t="74804" x="9634538" y="2260600"/>
          <p14:tracePt t="74820" x="9652000" y="2268538"/>
          <p14:tracePt t="74835" x="9659938" y="2268538"/>
          <p14:tracePt t="74843" x="9667875" y="2286000"/>
          <p14:tracePt t="74860" x="9677400" y="2286000"/>
          <p14:tracePt t="74867" x="9677400" y="2293938"/>
          <p14:tracePt t="74877" x="9685338" y="2293938"/>
          <p14:tracePt t="74882" x="9694863" y="2293938"/>
          <p14:tracePt t="75018" x="9702800" y="2293938"/>
          <p14:tracePt t="75026" x="9710738" y="2293938"/>
          <p14:tracePt t="75042" x="9720263" y="2293938"/>
          <p14:tracePt t="75049" x="9728200" y="2293938"/>
          <p14:tracePt t="75059" x="9736138" y="2293938"/>
          <p14:tracePt t="75074" x="9745663" y="2293938"/>
          <p14:tracePt t="75081" x="9753600" y="2293938"/>
          <p14:tracePt t="75113" x="9761538" y="2293938"/>
          <p14:tracePt t="75121" x="9779000" y="2278063"/>
          <p14:tracePt t="75129" x="9786938" y="2268538"/>
          <p14:tracePt t="75136" x="9786938" y="2260600"/>
          <p14:tracePt t="75145" x="9796463" y="2260600"/>
          <p14:tracePt t="75153" x="9796463" y="2243138"/>
          <p14:tracePt t="75160" x="9804400" y="2235200"/>
          <p14:tracePt t="75177" x="9804400" y="2227263"/>
          <p14:tracePt t="75200" x="9812338" y="2209800"/>
          <p14:tracePt t="75210" x="9821863" y="2209800"/>
          <p14:tracePt t="75216" x="9821863" y="2200275"/>
          <p14:tracePt t="75226" x="9829800" y="2184400"/>
          <p14:tracePt t="75231" x="9839325" y="2184400"/>
          <p14:tracePt t="75240" x="9847263" y="2166938"/>
          <p14:tracePt t="75248" x="9847263" y="2159000"/>
          <p14:tracePt t="75255" x="9855200" y="2149475"/>
          <p14:tracePt t="75264" x="9855200" y="2141538"/>
          <p14:tracePt t="75272" x="9864725" y="2133600"/>
          <p14:tracePt t="75288" x="9872663" y="2124075"/>
          <p14:tracePt t="75295" x="9872663" y="2116138"/>
          <p14:tracePt t="75311" x="9872663" y="2108200"/>
          <p14:tracePt t="75319" x="9880600" y="2108200"/>
          <p14:tracePt t="75327" x="9880600" y="2098675"/>
          <p14:tracePt t="75335" x="9890125" y="2098675"/>
          <p14:tracePt t="75343" x="9890125" y="2090738"/>
          <p14:tracePt t="75350" x="9898063" y="2082800"/>
          <p14:tracePt t="75367" x="9906000" y="2073275"/>
          <p14:tracePt t="75376" x="9915525" y="2065338"/>
          <p14:tracePt t="75399" x="9923463" y="2055813"/>
          <p14:tracePt t="75407" x="9931400" y="2047875"/>
          <p14:tracePt t="75414" x="9940925" y="2047875"/>
          <p14:tracePt t="75423" x="9940925" y="2039938"/>
          <p14:tracePt t="75430" x="9940925" y="2030413"/>
          <p14:tracePt t="76304" x="9956800" y="2030413"/>
          <p14:tracePt t="76311" x="9966325" y="2030413"/>
          <p14:tracePt t="76320" x="9983788" y="2030413"/>
          <p14:tracePt t="76328" x="10017125" y="2030413"/>
          <p14:tracePt t="76335" x="10034588" y="2030413"/>
          <p14:tracePt t="76344" x="10067925" y="2030413"/>
          <p14:tracePt t="76351" x="10101263" y="2030413"/>
          <p14:tracePt t="76360" x="10136188" y="2030413"/>
          <p14:tracePt t="76367" x="10153650" y="2030413"/>
          <p14:tracePt t="76377" x="10186988" y="2030413"/>
          <p14:tracePt t="76383" x="10204450" y="2030413"/>
          <p14:tracePt t="76392" x="10212388" y="2030413"/>
          <p14:tracePt t="76399" x="10229850" y="2030413"/>
          <p14:tracePt t="76409" x="10237788" y="2030413"/>
          <p14:tracePt t="76415" x="10255250" y="2030413"/>
          <p14:tracePt t="76424" x="10271125" y="2030413"/>
          <p14:tracePt t="76439" x="10280650" y="2030413"/>
          <p14:tracePt t="76447" x="10288588" y="2030413"/>
          <p14:tracePt t="76502" x="10298113" y="2030413"/>
          <p14:tracePt t="76510" x="10306050" y="2030413"/>
          <p14:tracePt t="76526" x="10313988" y="2030413"/>
          <p14:tracePt t="76534" x="10323513" y="2022475"/>
          <p14:tracePt t="76543" x="10331450" y="2022475"/>
          <p14:tracePt t="76549" x="10339388" y="2014538"/>
          <p14:tracePt t="76559" x="10339388" y="2005013"/>
          <p14:tracePt t="76566" x="10348913" y="2005013"/>
          <p14:tracePt t="76576" x="10356850" y="1997075"/>
          <p14:tracePt t="76581" x="10356850" y="1989138"/>
          <p14:tracePt t="76590" x="10382250" y="1963738"/>
          <p14:tracePt t="76597" x="10390188" y="1946275"/>
          <p14:tracePt t="76605" x="10407650" y="1911350"/>
          <p14:tracePt t="76614" x="10415588" y="1878013"/>
          <p14:tracePt t="76621" x="10425113" y="1852613"/>
          <p14:tracePt t="76630" x="10433050" y="1819275"/>
          <p14:tracePt t="76637" x="10433050" y="1801813"/>
          <p14:tracePt t="76645" x="10433050" y="1784350"/>
          <p14:tracePt t="76653" x="10433050" y="1776413"/>
          <p14:tracePt t="76661" x="10433050" y="1766888"/>
          <p14:tracePt t="76668" x="10433050" y="1751013"/>
          <p14:tracePt t="76677" x="10433050" y="1741488"/>
          <p14:tracePt t="76685" x="10433050" y="1733550"/>
          <p14:tracePt t="76693" x="10433050" y="1725613"/>
          <p14:tracePt t="76710" x="10433050" y="1716088"/>
          <p14:tracePt t="81028" x="10433050" y="1733550"/>
          <p14:tracePt t="81035" x="10433050" y="1751013"/>
          <p14:tracePt t="81043" x="10433050" y="1758950"/>
          <p14:tracePt t="81051" x="10433050" y="1776413"/>
          <p14:tracePt t="81059" x="10433050" y="1809750"/>
          <p14:tracePt t="81068" x="10433050" y="1819275"/>
          <p14:tracePt t="81075" x="10433050" y="1835150"/>
          <p14:tracePt t="81091" x="10433050" y="1844675"/>
          <p14:tracePt t="81099" x="10433050" y="1852613"/>
          <p14:tracePt t="81108" x="10433050" y="1860550"/>
          <p14:tracePt t="81115" x="10433050" y="1870075"/>
          <p14:tracePt t="81123" x="10433050" y="1878013"/>
          <p14:tracePt t="81140" x="10433050" y="1885950"/>
          <p14:tracePt t="81146" x="10433050" y="1895475"/>
          <p14:tracePt t="81158" x="10433050" y="1903413"/>
          <p14:tracePt t="81162" x="10433050" y="1920875"/>
          <p14:tracePt t="81172" x="10433050" y="1946275"/>
          <p14:tracePt t="81178" x="10433050" y="1954213"/>
          <p14:tracePt t="81186" x="10433050" y="1979613"/>
          <p14:tracePt t="81193" x="10442575" y="2022475"/>
          <p14:tracePt t="81202" x="10442575" y="2047875"/>
          <p14:tracePt t="81210" x="10450513" y="2082800"/>
          <p14:tracePt t="81218" x="10450513" y="2108200"/>
          <p14:tracePt t="81226" x="10450513" y="2133600"/>
          <p14:tracePt t="81234" x="10450513" y="2149475"/>
          <p14:tracePt t="81241" x="10450513" y="2159000"/>
          <p14:tracePt t="81249" x="10450513" y="2184400"/>
          <p14:tracePt t="81257" x="10450513" y="2192338"/>
          <p14:tracePt t="81266" x="10450513" y="2200275"/>
          <p14:tracePt t="81274" x="10450513" y="2217738"/>
          <p14:tracePt t="81281" x="10450513" y="2227263"/>
          <p14:tracePt t="81290" x="10450513" y="2252663"/>
          <p14:tracePt t="81297" x="10450513" y="2268538"/>
          <p14:tracePt t="81306" x="10450513" y="2278063"/>
          <p14:tracePt t="81313" x="10450513" y="2286000"/>
          <p14:tracePt t="81324" x="10450513" y="2293938"/>
          <p14:tracePt t="81338" x="10450513" y="2311400"/>
          <p14:tracePt t="81345" x="10450513" y="2319338"/>
          <p14:tracePt t="81353" x="10450513" y="2328863"/>
          <p14:tracePt t="81361" x="10442575" y="2344738"/>
          <p14:tracePt t="81368" x="10433050" y="2362200"/>
          <p14:tracePt t="81377" x="10433050" y="2379663"/>
          <p14:tracePt t="81384" x="10425113" y="2397125"/>
          <p14:tracePt t="81393" x="10407650" y="2413000"/>
          <p14:tracePt t="81400" x="10399713" y="2430463"/>
          <p14:tracePt t="81408" x="10390188" y="2438400"/>
          <p14:tracePt t="81416" x="10382250" y="2463800"/>
          <p14:tracePt t="81425" x="10374313" y="2481263"/>
          <p14:tracePt t="81432" x="10364788" y="2489200"/>
          <p14:tracePt t="81441" x="10339388" y="2549525"/>
          <p14:tracePt t="81448" x="10331450" y="2566988"/>
          <p14:tracePt t="81457" x="10323513" y="2592388"/>
          <p14:tracePt t="81464" x="10313988" y="2617788"/>
          <p14:tracePt t="81473" x="10306050" y="2633663"/>
          <p14:tracePt t="81480" x="10298113" y="2651125"/>
          <p14:tracePt t="81490" x="10288588" y="2660650"/>
          <p14:tracePt t="81506" x="10288588" y="2668588"/>
          <p14:tracePt t="81511" x="10280650" y="2676525"/>
          <p14:tracePt t="81576" x="10271125" y="2693988"/>
          <p14:tracePt t="81583" x="10263188" y="2701925"/>
          <p14:tracePt t="81590" x="10255250" y="2701925"/>
          <p14:tracePt t="81599" x="10245725" y="2711450"/>
          <p14:tracePt t="81607" x="10245725" y="2719388"/>
          <p14:tracePt t="81624" x="10237788" y="2719388"/>
          <p14:tracePt t="81640" x="10237788" y="2727325"/>
          <p14:tracePt t="81647" x="10229850" y="2727325"/>
          <p14:tracePt t="81657" x="10220325" y="2727325"/>
          <p14:tracePt t="83520" x="10220325" y="2736850"/>
          <p14:tracePt t="83528" x="10212388" y="2744788"/>
          <p14:tracePt t="83553" x="10204450" y="2752725"/>
          <p14:tracePt t="83600" x="10194925" y="2762250"/>
          <p14:tracePt t="83607" x="10194925" y="2770188"/>
          <p14:tracePt t="83623" x="10186988" y="2778125"/>
          <p14:tracePt t="83631" x="10179050" y="2787650"/>
          <p14:tracePt t="83639" x="10179050" y="2795588"/>
          <p14:tracePt t="83647" x="10179050" y="2805113"/>
          <p14:tracePt t="83656" x="10179050" y="2813050"/>
          <p14:tracePt t="83672" x="10179050" y="2820988"/>
          <p14:tracePt t="83679" x="10179050" y="2830513"/>
          <p14:tracePt t="83705" x="10179050" y="2838450"/>
          <p14:tracePt t="83710" x="10179050" y="2846388"/>
          <p14:tracePt t="83719" x="10179050" y="2855913"/>
          <p14:tracePt t="83726" x="10179050" y="2863850"/>
          <p14:tracePt t="83735" x="10179050" y="2871788"/>
          <p14:tracePt t="83742" x="10179050" y="2881313"/>
          <p14:tracePt t="83750" x="10169525" y="2881313"/>
          <p14:tracePt t="83758" x="10169525" y="2889250"/>
          <p14:tracePt t="83766" x="10169525" y="2897188"/>
          <p14:tracePt t="83838" x="10169525" y="2906713"/>
          <p14:tracePt t="83846" x="10169525" y="2914650"/>
          <p14:tracePt t="83853" x="10169525" y="2922588"/>
          <p14:tracePt t="83861" x="10169525" y="2932113"/>
          <p14:tracePt t="83870" x="10169525" y="2940050"/>
          <p14:tracePt t="83885" x="10169525" y="2949575"/>
          <p14:tracePt t="83894" x="10169525" y="2957513"/>
          <p14:tracePt t="83901" x="10169525" y="2965450"/>
          <p14:tracePt t="83917" x="10169525" y="2974975"/>
          <p14:tracePt t="83942" x="10169525" y="2990850"/>
          <p14:tracePt t="83949" x="10179050" y="2990850"/>
          <p14:tracePt t="83973" x="10194925" y="3008313"/>
          <p14:tracePt t="83980" x="10204450" y="3016250"/>
          <p14:tracePt t="83989" x="10212388" y="3016250"/>
          <p14:tracePt t="83996" x="10212388" y="3025775"/>
          <p14:tracePt t="84005" x="10220325" y="3025775"/>
          <p14:tracePt t="84012" x="10229850" y="3025775"/>
          <p14:tracePt t="84022" x="10237788" y="3033713"/>
          <p14:tracePt t="84036" x="10255250" y="3033713"/>
          <p14:tracePt t="84044" x="10263188" y="3033713"/>
          <p14:tracePt t="84053" x="10263188" y="3051175"/>
          <p14:tracePt t="84059" x="10280650" y="3051175"/>
          <p14:tracePt t="84068" x="10288588" y="3051175"/>
          <p14:tracePt t="84084" x="10288588" y="3059113"/>
          <p14:tracePt t="84163" x="10298113" y="3059113"/>
          <p14:tracePt t="84219" x="10298113" y="3067050"/>
          <p14:tracePt t="84226" x="10298113" y="3076575"/>
          <p14:tracePt t="84236" x="10298113" y="3084513"/>
          <p14:tracePt t="84242" x="10280650" y="3101975"/>
          <p14:tracePt t="84251" x="10229850" y="3144838"/>
          <p14:tracePt t="84258" x="10179050" y="3160713"/>
          <p14:tracePt t="84267" x="10153650" y="3170238"/>
          <p14:tracePt t="84275" x="10144125" y="3178175"/>
          <p14:tracePt t="84283" x="10126663" y="3178175"/>
          <p14:tracePt t="84290" x="10118725" y="3178175"/>
          <p14:tracePt t="84299" x="10110788" y="3178175"/>
          <p14:tracePt t="84306" x="10101263" y="3178175"/>
          <p14:tracePt t="84314" x="10093325" y="3178175"/>
          <p14:tracePt t="84576" x="10101263" y="3178175"/>
          <p14:tracePt t="84584" x="10101263" y="3170238"/>
          <p14:tracePt t="84592" x="10110788" y="3160713"/>
          <p14:tracePt t="84600" x="10118725" y="3144838"/>
          <p14:tracePt t="84608" x="10126663" y="3135313"/>
          <p14:tracePt t="84623" x="10136188" y="3119438"/>
          <p14:tracePt t="84632" x="10144125" y="3109913"/>
          <p14:tracePt t="84640" x="10153650" y="3109913"/>
          <p14:tracePt t="84647" x="10153650" y="3094038"/>
          <p14:tracePt t="84711" x="10153650" y="3084513"/>
          <p14:tracePt t="84767" x="10161588" y="3076575"/>
          <p14:tracePt t="85394" x="9999663" y="3041650"/>
          <p14:tracePt t="85402" x="9337675" y="2846388"/>
          <p14:tracePt t="85409" x="8937625" y="2770188"/>
          <p14:tracePt t="85417" x="8539163" y="2651125"/>
          <p14:tracePt t="85425" x="7918450" y="2549525"/>
          <p14:tracePt t="85433" x="7672388" y="2447925"/>
          <p14:tracePt t="85441" x="6942138" y="2082800"/>
          <p14:tracePt t="85449" x="6465888" y="1860550"/>
          <p14:tracePt t="85457" x="5743575" y="1563688"/>
          <p14:tracePt t="85465" x="5089525" y="1427163"/>
          <p14:tracePt t="85473" x="4503738" y="1189038"/>
          <p14:tracePt t="85482" x="3703638" y="722313"/>
          <p14:tracePt t="85489" x="3398838" y="560388"/>
          <p14:tracePt t="85497" x="2471738" y="152400"/>
          <p14:tracePt t="85506" x="2420938" y="136525"/>
        </p14:tracePtLst>
      </p14:laserTraceLst>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58199-C44A-436E-AEA7-DE1370F50145}"/>
              </a:ext>
            </a:extLst>
          </p:cNvPr>
          <p:cNvSpPr>
            <a:spLocks noGrp="1"/>
          </p:cNvSpPr>
          <p:nvPr>
            <p:ph type="title"/>
          </p:nvPr>
        </p:nvSpPr>
        <p:spPr>
          <a:xfrm>
            <a:off x="1141413" y="618518"/>
            <a:ext cx="9905998" cy="373703"/>
          </a:xfrm>
        </p:spPr>
        <p:txBody>
          <a:bodyPr>
            <a:normAutofit fontScale="90000"/>
          </a:bodyPr>
          <a:lstStyle/>
          <a:p>
            <a:r>
              <a:rPr lang="en-US" u="sng" dirty="0"/>
              <a:t>Candlestick chart</a:t>
            </a:r>
            <a:endParaRPr lang="en-IN" u="sng" dirty="0"/>
          </a:p>
        </p:txBody>
      </p:sp>
      <p:pic>
        <p:nvPicPr>
          <p:cNvPr id="5" name="Content Placeholder 4">
            <a:extLst>
              <a:ext uri="{FF2B5EF4-FFF2-40B4-BE49-F238E27FC236}">
                <a16:creationId xmlns:a16="http://schemas.microsoft.com/office/drawing/2014/main" id="{EBFA6175-F9D5-4636-8629-3A3FEE02BC07}"/>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1282045" y="1159497"/>
            <a:ext cx="9627910" cy="3799002"/>
          </a:xfrm>
        </p:spPr>
      </p:pic>
      <p:sp>
        <p:nvSpPr>
          <p:cNvPr id="7" name="Content Placeholder 2">
            <a:extLst>
              <a:ext uri="{FF2B5EF4-FFF2-40B4-BE49-F238E27FC236}">
                <a16:creationId xmlns:a16="http://schemas.microsoft.com/office/drawing/2014/main" id="{BAAB2587-4C1C-4D2B-B6D0-41514B39FC37}"/>
              </a:ext>
            </a:extLst>
          </p:cNvPr>
          <p:cNvSpPr txBox="1">
            <a:spLocks/>
          </p:cNvSpPr>
          <p:nvPr/>
        </p:nvSpPr>
        <p:spPr>
          <a:xfrm>
            <a:off x="1282045" y="4440024"/>
            <a:ext cx="9905999" cy="2349882"/>
          </a:xfrm>
          <a:prstGeom prst="rect">
            <a:avLst/>
          </a:prstGeom>
        </p:spPr>
        <p:txBody>
          <a:bodyPr>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r>
              <a:rPr lang="en-US" sz="2000" dirty="0"/>
              <a:t>In the displayed candlestick chart, the green lines represent an upward trend in the stock value for the respective day, indicating a positive movement. Conversely, the red lines signify a decrease, indicating a downward trend or a drop in the stock value. Candlestick charts provide a visual representation of daily price movements, with each candlestick encapsulating the opening, closing, high, and low prices for a specific trading day. The color coding, such as green for upward movements and red for downward movements, aids in easily interpreting the daily trends and price changes.</a:t>
            </a:r>
          </a:p>
        </p:txBody>
      </p:sp>
    </p:spTree>
    <p:extLst>
      <p:ext uri="{BB962C8B-B14F-4D97-AF65-F5344CB8AC3E}">
        <p14:creationId xmlns:p14="http://schemas.microsoft.com/office/powerpoint/2010/main" val="4037159179"/>
      </p:ext>
    </p:extLst>
  </p:cSld>
  <p:clrMapOvr>
    <a:masterClrMapping/>
  </p:clrMapOvr>
  <mc:AlternateContent xmlns:mc="http://schemas.openxmlformats.org/markup-compatibility/2006" xmlns:p14="http://schemas.microsoft.com/office/powerpoint/2010/main">
    <mc:Choice Requires="p14">
      <p:transition spd="slow" p14:dur="2000" advTm="13530"/>
    </mc:Choice>
    <mc:Fallback xmlns="">
      <p:transition spd="slow" advTm="1353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58199-C44A-436E-AEA7-DE1370F50145}"/>
              </a:ext>
            </a:extLst>
          </p:cNvPr>
          <p:cNvSpPr>
            <a:spLocks noGrp="1"/>
          </p:cNvSpPr>
          <p:nvPr>
            <p:ph type="title"/>
          </p:nvPr>
        </p:nvSpPr>
        <p:spPr>
          <a:xfrm>
            <a:off x="1141413" y="618518"/>
            <a:ext cx="9905998" cy="373703"/>
          </a:xfrm>
        </p:spPr>
        <p:txBody>
          <a:bodyPr>
            <a:normAutofit fontScale="90000"/>
          </a:bodyPr>
          <a:lstStyle/>
          <a:p>
            <a:r>
              <a:rPr lang="en-US" u="sng" dirty="0"/>
              <a:t>Daily return Analysis</a:t>
            </a:r>
            <a:endParaRPr lang="en-IN" u="sng" dirty="0"/>
          </a:p>
        </p:txBody>
      </p:sp>
      <p:pic>
        <p:nvPicPr>
          <p:cNvPr id="5" name="Content Placeholder 4">
            <a:extLst>
              <a:ext uri="{FF2B5EF4-FFF2-40B4-BE49-F238E27FC236}">
                <a16:creationId xmlns:a16="http://schemas.microsoft.com/office/drawing/2014/main" id="{EBFA6175-F9D5-4636-8629-3A3FEE02BC07}"/>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1282046" y="1187777"/>
            <a:ext cx="9765365" cy="3799002"/>
          </a:xfrm>
        </p:spPr>
      </p:pic>
      <p:sp>
        <p:nvSpPr>
          <p:cNvPr id="7" name="Content Placeholder 2">
            <a:extLst>
              <a:ext uri="{FF2B5EF4-FFF2-40B4-BE49-F238E27FC236}">
                <a16:creationId xmlns:a16="http://schemas.microsoft.com/office/drawing/2014/main" id="{BAAB2587-4C1C-4D2B-B6D0-41514B39FC37}"/>
              </a:ext>
            </a:extLst>
          </p:cNvPr>
          <p:cNvSpPr txBox="1">
            <a:spLocks/>
          </p:cNvSpPr>
          <p:nvPr/>
        </p:nvSpPr>
        <p:spPr>
          <a:xfrm>
            <a:off x="1282045" y="4741683"/>
            <a:ext cx="9905999" cy="1960776"/>
          </a:xfrm>
          <a:prstGeom prst="rect">
            <a:avLst/>
          </a:prstGeom>
        </p:spPr>
        <p:txBody>
          <a:bodyPr>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r>
              <a:rPr lang="en-US" sz="2000" dirty="0"/>
              <a:t>From the above graph, it's evident that Apple's stock has consistently outperformed its competitors. Apple exhibited a remarkable daily return percentage, exceeding 150% in 2015, gradually declining over the years, with a drop to 100% observed towards the end of 2020. In contrast, both Facebook and Microsoft experienced negative daily return percentages. Although Facebook slightly achieved positive daily returns in 2016, it subsequently faced a downturn, falling below Microsoft in mid-2018 and maintaining the third position until the end of 2020. </a:t>
            </a:r>
          </a:p>
        </p:txBody>
      </p:sp>
    </p:spTree>
    <p:extLst>
      <p:ext uri="{BB962C8B-B14F-4D97-AF65-F5344CB8AC3E}">
        <p14:creationId xmlns:p14="http://schemas.microsoft.com/office/powerpoint/2010/main" val="1935773024"/>
      </p:ext>
    </p:extLst>
  </p:cSld>
  <p:clrMapOvr>
    <a:masterClrMapping/>
  </p:clrMapOvr>
  <mc:AlternateContent xmlns:mc="http://schemas.openxmlformats.org/markup-compatibility/2006" xmlns:p14="http://schemas.microsoft.com/office/powerpoint/2010/main">
    <mc:Choice Requires="p14">
      <p:transition spd="slow" p14:dur="2000" advTm="35917"/>
    </mc:Choice>
    <mc:Fallback xmlns="">
      <p:transition spd="slow" advTm="35917"/>
    </mc:Fallback>
  </mc:AlternateContent>
  <p:extLst>
    <p:ext uri="{3A86A75C-4F4B-4683-9AE1-C65F6400EC91}">
      <p14:laserTraceLst xmlns:p14="http://schemas.microsoft.com/office/powerpoint/2010/main">
        <p14:tracePtLst>
          <p14:tracePt t="5296" x="1239838" y="85725"/>
          <p14:tracePt t="5303" x="1274763" y="136525"/>
          <p14:tracePt t="5311" x="1317625" y="212725"/>
          <p14:tracePt t="5319" x="1343025" y="271463"/>
          <p14:tracePt t="5327" x="1358900" y="322263"/>
          <p14:tracePt t="5335" x="1376363" y="347663"/>
          <p14:tracePt t="5343" x="1401763" y="382588"/>
          <p14:tracePt t="5351" x="1419225" y="407988"/>
          <p14:tracePt t="5359" x="1435100" y="425450"/>
          <p14:tracePt t="5366" x="1435100" y="450850"/>
          <p14:tracePt t="5375" x="1452563" y="476250"/>
          <p14:tracePt t="5383" x="1477963" y="492125"/>
          <p14:tracePt t="5390" x="1503363" y="534988"/>
          <p14:tracePt t="5399" x="1520825" y="560388"/>
          <p14:tracePt t="5406" x="1571625" y="620713"/>
          <p14:tracePt t="5415" x="1597025" y="654050"/>
          <p14:tracePt t="5422" x="1614488" y="679450"/>
          <p14:tracePt t="5431" x="1631950" y="714375"/>
          <p14:tracePt t="5438" x="1657350" y="739775"/>
          <p14:tracePt t="5447" x="1673225" y="765175"/>
          <p14:tracePt t="5454" x="1690688" y="798513"/>
          <p14:tracePt t="5463" x="1716088" y="833438"/>
          <p14:tracePt t="5470" x="1758950" y="900113"/>
          <p14:tracePt t="5480" x="1784350" y="935038"/>
          <p14:tracePt t="5485" x="1852613" y="1011238"/>
          <p14:tracePt t="5497" x="1878013" y="1036638"/>
          <p14:tracePt t="5502" x="1903413" y="1062038"/>
          <p14:tracePt t="5511" x="1920875" y="1079500"/>
          <p14:tracePt t="5518" x="1946275" y="1104900"/>
          <p14:tracePt t="5525" x="1954213" y="1112838"/>
          <p14:tracePt t="5533" x="1962150" y="1130300"/>
          <p14:tracePt t="5542" x="1979613" y="1138238"/>
          <p14:tracePt t="5549" x="2030413" y="1173163"/>
          <p14:tracePt t="5557" x="2065338" y="1206500"/>
          <p14:tracePt t="5565" x="2141538" y="1282700"/>
          <p14:tracePt t="5573" x="2200275" y="1360488"/>
          <p14:tracePt t="5580" x="2268538" y="1444625"/>
          <p14:tracePt t="5589" x="2311400" y="1504950"/>
          <p14:tracePt t="5598" x="2370138" y="1597025"/>
          <p14:tracePt t="5605" x="2387600" y="1657350"/>
          <p14:tracePt t="5614" x="2395538" y="1682750"/>
          <p14:tracePt t="5620" x="2405063" y="1700213"/>
          <p14:tracePt t="5630" x="2413000" y="1716088"/>
          <p14:tracePt t="5636" x="2420938" y="1733550"/>
          <p14:tracePt t="5646" x="2420938" y="1751013"/>
          <p14:tracePt t="5652" x="2438400" y="1758950"/>
          <p14:tracePt t="5663" x="2455863" y="1793875"/>
          <p14:tracePt t="5668" x="2471738" y="1819275"/>
          <p14:tracePt t="5677" x="2489200" y="1844675"/>
          <p14:tracePt t="5684" x="2506663" y="1870075"/>
          <p14:tracePt t="5692" x="2524125" y="1885950"/>
          <p14:tracePt t="5708" x="2532063" y="1895475"/>
          <p14:tracePt t="5716" x="2532063" y="1903413"/>
          <p14:tracePt t="5732" x="2532063" y="1911350"/>
          <p14:tracePt t="5748" x="2540000" y="1911350"/>
          <p14:tracePt t="5771" x="2540000" y="1920875"/>
          <p14:tracePt t="5780" x="2549525" y="1920875"/>
          <p14:tracePt t="5788" x="2557463" y="1920875"/>
          <p14:tracePt t="5819" x="2565400" y="1928813"/>
          <p14:tracePt t="5836" x="2574925" y="1928813"/>
          <p14:tracePt t="5843" x="2582863" y="1928813"/>
          <p14:tracePt t="5867" x="2590800" y="1928813"/>
          <p14:tracePt t="5874" x="2600325" y="1928813"/>
          <p14:tracePt t="5882" x="2608263" y="1928813"/>
          <p14:tracePt t="5891" x="2616200" y="1928813"/>
          <p14:tracePt t="5898" x="2633663" y="1920875"/>
          <p14:tracePt t="5907" x="2659063" y="1903413"/>
          <p14:tracePt t="5914" x="2684463" y="1878013"/>
          <p14:tracePt t="5923" x="2693988" y="1860550"/>
          <p14:tracePt t="5932" x="2701925" y="1860550"/>
          <p14:tracePt t="5938" x="2709863" y="1844675"/>
          <p14:tracePt t="5948" x="2709863" y="1835150"/>
          <p14:tracePt t="7407" x="2701925" y="1852613"/>
          <p14:tracePt t="7415" x="2684463" y="1870075"/>
          <p14:tracePt t="7423" x="2676525" y="1885950"/>
          <p14:tracePt t="7431" x="2668588" y="1903413"/>
          <p14:tracePt t="7439" x="2641600" y="1920875"/>
          <p14:tracePt t="7447" x="2625725" y="1938338"/>
          <p14:tracePt t="7455" x="2616200" y="1954213"/>
          <p14:tracePt t="7463" x="2608263" y="1963738"/>
          <p14:tracePt t="7470" x="2608263" y="1989138"/>
          <p14:tracePt t="7480" x="2600325" y="2005013"/>
          <p14:tracePt t="7486" x="2590800" y="2014538"/>
          <p14:tracePt t="7496" x="2582863" y="2014538"/>
          <p14:tracePt t="7502" x="2574925" y="2022475"/>
          <p14:tracePt t="7513" x="2574925" y="2030413"/>
          <p14:tracePt t="7529" x="2574925" y="2047875"/>
          <p14:tracePt t="7764" x="2565400" y="2047875"/>
          <p14:tracePt t="7772" x="2565400" y="2039938"/>
          <p14:tracePt t="7780" x="2557463" y="2022475"/>
          <p14:tracePt t="7788" x="2549525" y="2005013"/>
          <p14:tracePt t="7796" x="2549525" y="1979613"/>
          <p14:tracePt t="7804" x="2549525" y="1963738"/>
          <p14:tracePt t="7812" x="2549525" y="1938338"/>
          <p14:tracePt t="7820" x="2549525" y="1895475"/>
          <p14:tracePt t="7829" x="2549525" y="1885950"/>
          <p14:tracePt t="7836" x="2549525" y="1860550"/>
          <p14:tracePt t="7845" x="2549525" y="1844675"/>
          <p14:tracePt t="7852" x="2549525" y="1835150"/>
          <p14:tracePt t="7862" x="2549525" y="1819275"/>
          <p14:tracePt t="7875" x="2549525" y="1809750"/>
          <p14:tracePt t="7884" x="2549525" y="1801813"/>
          <p14:tracePt t="7891" x="2549525" y="1793875"/>
          <p14:tracePt t="7907" x="2549525" y="1776413"/>
          <p14:tracePt t="7916" x="2549525" y="1766888"/>
          <p14:tracePt t="7939" x="2549525" y="1758950"/>
          <p14:tracePt t="8685" x="2549525" y="1751013"/>
          <p14:tracePt t="8836" x="2549525" y="1741488"/>
          <p14:tracePt t="8899" x="2549525" y="1733550"/>
          <p14:tracePt t="8908" x="2549525" y="1725613"/>
          <p14:tracePt t="8931" x="2557463" y="1716088"/>
          <p14:tracePt t="10250" x="2582863" y="1716088"/>
          <p14:tracePt t="10257" x="2608263" y="1725613"/>
          <p14:tracePt t="10265" x="2641600" y="1733550"/>
          <p14:tracePt t="10273" x="2651125" y="1741488"/>
          <p14:tracePt t="10281" x="2676525" y="1741488"/>
          <p14:tracePt t="10289" x="2709863" y="1758950"/>
          <p14:tracePt t="10297" x="2744788" y="1784350"/>
          <p14:tracePt t="10305" x="2795588" y="1801813"/>
          <p14:tracePt t="10312" x="2854325" y="1819275"/>
          <p14:tracePt t="10320" x="2930525" y="1860550"/>
          <p14:tracePt t="10328" x="2982913" y="1885950"/>
          <p14:tracePt t="10337" x="3059113" y="1903413"/>
          <p14:tracePt t="10345" x="3084513" y="1911350"/>
          <p14:tracePt t="10353" x="3135313" y="1920875"/>
          <p14:tracePt t="10362" x="3152775" y="1928813"/>
          <p14:tracePt t="10368" x="3168650" y="1928813"/>
          <p14:tracePt t="10378" x="3186113" y="1938338"/>
          <p14:tracePt t="10384" x="3219450" y="1938338"/>
          <p14:tracePt t="10394" x="3254375" y="1946275"/>
          <p14:tracePt t="10400" x="3262313" y="1946275"/>
          <p14:tracePt t="10408" x="3305175" y="1954213"/>
          <p14:tracePt t="10416" x="3330575" y="1954213"/>
          <p14:tracePt t="10423" x="3373438" y="1963738"/>
          <p14:tracePt t="10432" x="3406775" y="1963738"/>
          <p14:tracePt t="10439" x="3432175" y="1971675"/>
          <p14:tracePt t="10448" x="3457575" y="1971675"/>
          <p14:tracePt t="10456" x="3492500" y="1979613"/>
          <p14:tracePt t="10463" x="3543300" y="1989138"/>
          <p14:tracePt t="10471" x="3568700" y="1989138"/>
          <p14:tracePt t="10480" x="3586163" y="1989138"/>
          <p14:tracePt t="10487" x="3627438" y="1989138"/>
          <p14:tracePt t="10495" x="3652838" y="1989138"/>
          <p14:tracePt t="10502" x="3670300" y="1997075"/>
          <p14:tracePt t="10511" x="3713163" y="1997075"/>
          <p14:tracePt t="10519" x="3746500" y="1997075"/>
          <p14:tracePt t="10528" x="3797300" y="1997075"/>
          <p14:tracePt t="10535" x="3873500" y="2005013"/>
          <p14:tracePt t="10544" x="3933825" y="2005013"/>
          <p14:tracePt t="10550" x="4017963" y="2030413"/>
          <p14:tracePt t="10561" x="4060825" y="2030413"/>
          <p14:tracePt t="10567" x="4137025" y="2030413"/>
          <p14:tracePt t="10578" x="4205288" y="2039938"/>
          <p14:tracePt t="10583" x="4240213" y="2039938"/>
          <p14:tracePt t="10590" x="4281488" y="2047875"/>
          <p14:tracePt t="10598" x="4316413" y="2047875"/>
          <p14:tracePt t="10608" x="4349750" y="2055813"/>
          <p14:tracePt t="10614" x="4392613" y="2065338"/>
          <p14:tracePt t="10622" x="4425950" y="2065338"/>
          <p14:tracePt t="10630" x="4468813" y="2073275"/>
          <p14:tracePt t="10639" x="4494213" y="2073275"/>
          <p14:tracePt t="10646" x="4537075" y="2082800"/>
          <p14:tracePt t="10653" x="4579938" y="2090738"/>
          <p14:tracePt t="10662" x="4638675" y="2098675"/>
          <p14:tracePt t="10670" x="4673600" y="2108200"/>
          <p14:tracePt t="10678" x="4732338" y="2133600"/>
          <p14:tracePt t="10686" x="4765675" y="2141538"/>
          <p14:tracePt t="10695" x="4818063" y="2149475"/>
          <p14:tracePt t="10702" x="4833938" y="2159000"/>
          <p14:tracePt t="10711" x="4868863" y="2159000"/>
          <p14:tracePt t="10718" x="4962525" y="2184400"/>
          <p14:tracePt t="10728" x="5064125" y="2209800"/>
          <p14:tracePt t="10733" x="5148263" y="2252663"/>
          <p14:tracePt t="10744" x="5267325" y="2303463"/>
          <p14:tracePt t="10749" x="5368925" y="2354263"/>
          <p14:tracePt t="10757" x="5437188" y="2387600"/>
          <p14:tracePt t="10765" x="5522913" y="2447925"/>
          <p14:tracePt t="10773" x="5599113" y="2489200"/>
          <p14:tracePt t="10781" x="5683250" y="2549525"/>
          <p14:tracePt t="10789" x="5761038" y="2600325"/>
          <p14:tracePt t="10797" x="5794375" y="2625725"/>
          <p14:tracePt t="10805" x="5862638" y="2686050"/>
          <p14:tracePt t="10813" x="5938838" y="2727325"/>
          <p14:tracePt t="10821" x="5964238" y="2744788"/>
          <p14:tracePt t="10828" x="5997575" y="2778125"/>
          <p14:tracePt t="10837" x="6032500" y="2795588"/>
          <p14:tracePt t="10844" x="6057900" y="2813050"/>
          <p14:tracePt t="10853" x="6075363" y="2830513"/>
          <p14:tracePt t="10861" x="6091238" y="2846388"/>
          <p14:tracePt t="10868" x="6100763" y="2855913"/>
          <p14:tracePt t="10878" x="6116638" y="2863850"/>
          <p14:tracePt t="10884" x="6126163" y="2871788"/>
          <p14:tracePt t="10893" x="6126163" y="2881313"/>
          <p14:tracePt t="10911" x="6134100" y="2881313"/>
          <p14:tracePt t="11552" x="6159500" y="2881313"/>
          <p14:tracePt t="11560" x="6184900" y="2881313"/>
          <p14:tracePt t="11567" x="6227763" y="2889250"/>
          <p14:tracePt t="11576" x="6253163" y="2889250"/>
          <p14:tracePt t="11583" x="6296025" y="2889250"/>
          <p14:tracePt t="11592" x="6321425" y="2897188"/>
          <p14:tracePt t="11599" x="6338888" y="2897188"/>
          <p14:tracePt t="11606" x="6354763" y="2906713"/>
          <p14:tracePt t="11615" x="6389688" y="2906713"/>
          <p14:tracePt t="11622" x="6397625" y="2906713"/>
          <p14:tracePt t="11631" x="6415088" y="2906713"/>
          <p14:tracePt t="11638" x="6423025" y="2906713"/>
          <p14:tracePt t="11647" x="6448425" y="2914650"/>
          <p14:tracePt t="11655" x="6465888" y="2914650"/>
          <p14:tracePt t="11662" x="6473825" y="2914650"/>
          <p14:tracePt t="11670" x="6491288" y="2922588"/>
          <p14:tracePt t="11677" x="6508750" y="2922588"/>
          <p14:tracePt t="11686" x="6534150" y="2922588"/>
          <p14:tracePt t="11694" x="6550025" y="2922588"/>
          <p14:tracePt t="11702" x="6575425" y="2932113"/>
          <p14:tracePt t="11710" x="6584950" y="2932113"/>
          <p14:tracePt t="11718" x="6626225" y="2932113"/>
          <p14:tracePt t="11728" x="6643688" y="2932113"/>
          <p14:tracePt t="11734" x="6669088" y="2932113"/>
          <p14:tracePt t="11744" x="6704013" y="2940050"/>
          <p14:tracePt t="11750" x="6711950" y="2940050"/>
          <p14:tracePt t="11761" x="6729413" y="2940050"/>
          <p14:tracePt t="11765" x="6737350" y="2949575"/>
          <p14:tracePt t="11775" x="6762750" y="2949575"/>
          <p14:tracePt t="11781" x="6780213" y="2949575"/>
          <p14:tracePt t="11791" x="6788150" y="2949575"/>
          <p14:tracePt t="11797" x="6797675" y="2957513"/>
          <p14:tracePt t="11805" x="6805613" y="2957513"/>
          <p14:tracePt t="11813" x="6823075" y="2957513"/>
          <p14:tracePt t="11822" x="6838950" y="2957513"/>
          <p14:tracePt t="11829" x="6848475" y="2957513"/>
          <p14:tracePt t="11837" x="6864350" y="2965450"/>
          <p14:tracePt t="11845" x="6881813" y="2965450"/>
          <p14:tracePt t="11852" x="6899275" y="2965450"/>
          <p14:tracePt t="11860" x="6915150" y="2965450"/>
          <p14:tracePt t="11869" x="6932613" y="2974975"/>
          <p14:tracePt t="11884" x="6950075" y="2974975"/>
          <p14:tracePt t="11893" x="6975475" y="2974975"/>
          <p14:tracePt t="11900" x="6975475" y="2982913"/>
          <p14:tracePt t="11910" x="6992938" y="2982913"/>
          <p14:tracePt t="11917" x="7000875" y="2982913"/>
          <p14:tracePt t="11926" x="7018338" y="2982913"/>
          <p14:tracePt t="11932" x="7043738" y="2990850"/>
          <p14:tracePt t="11941" x="7051675" y="2990850"/>
          <p14:tracePt t="11948" x="7059613" y="2990850"/>
          <p14:tracePt t="11956" x="7069138" y="2990850"/>
          <p14:tracePt t="11972" x="7085013" y="2990850"/>
          <p14:tracePt t="11994" x="7102475" y="2990850"/>
          <p14:tracePt t="11996" x="7119938" y="2990850"/>
          <p14:tracePt t="12011" x="7127875" y="2990850"/>
          <p14:tracePt t="12020" x="7137400" y="2990850"/>
          <p14:tracePt t="12027" x="7145338" y="2990850"/>
          <p14:tracePt t="12035" x="7162800" y="2990850"/>
          <p14:tracePt t="12045" x="7178675" y="2990850"/>
          <p14:tracePt t="12061" x="7196138" y="2990850"/>
          <p14:tracePt t="12067" x="7204075" y="2990850"/>
          <p14:tracePt t="12076" x="7213600" y="2990850"/>
          <p14:tracePt t="12083" x="7239000" y="2990850"/>
          <p14:tracePt t="12094" x="7246938" y="2990850"/>
          <p14:tracePt t="12099" x="7256463" y="2990850"/>
          <p14:tracePt t="12107" x="7272338" y="2990850"/>
          <p14:tracePt t="12115" x="7281863" y="2990850"/>
          <p14:tracePt t="12122" x="7307263" y="2990850"/>
          <p14:tracePt t="12130" x="7315200" y="2990850"/>
          <p14:tracePt t="12138" x="7340600" y="3000375"/>
          <p14:tracePt t="12147" x="7366000" y="3000375"/>
          <p14:tracePt t="12154" x="7400925" y="3000375"/>
          <p14:tracePt t="12163" x="7416800" y="3008313"/>
          <p14:tracePt t="12170" x="7451725" y="3008313"/>
          <p14:tracePt t="12179" x="7485063" y="3008313"/>
          <p14:tracePt t="12187" x="7518400" y="3016250"/>
          <p14:tracePt t="12195" x="7561263" y="3016250"/>
          <p14:tracePt t="12202" x="7570788" y="3016250"/>
          <p14:tracePt t="12210" x="7596188" y="3016250"/>
          <p14:tracePt t="12218" x="7612063" y="3016250"/>
          <p14:tracePt t="12227" x="7629525" y="3016250"/>
          <p14:tracePt t="12234" x="7646988" y="3016250"/>
          <p14:tracePt t="12243" x="7662863" y="3033713"/>
          <p14:tracePt t="12249" x="7672388" y="3033713"/>
          <p14:tracePt t="12260" x="7680325" y="3033713"/>
          <p14:tracePt t="12266" x="7697788" y="3033713"/>
          <p14:tracePt t="12281" x="7705725" y="3033713"/>
          <p14:tracePt t="14274" x="7791450" y="3051175"/>
          <p14:tracePt t="14282" x="7910513" y="3076575"/>
          <p14:tracePt t="14293" x="7994650" y="3094038"/>
          <p14:tracePt t="14297" x="8070850" y="3119438"/>
          <p14:tracePt t="14309" x="8121650" y="3144838"/>
          <p14:tracePt t="14314" x="8181975" y="3152775"/>
          <p14:tracePt t="14324" x="8224838" y="3170238"/>
          <p14:tracePt t="14330" x="8258175" y="3170238"/>
          <p14:tracePt t="14339" x="8291513" y="3178175"/>
          <p14:tracePt t="14346" x="8318500" y="3186113"/>
          <p14:tracePt t="14354" x="8351838" y="3195638"/>
          <p14:tracePt t="14362" x="8394700" y="3203575"/>
          <p14:tracePt t="14370" x="8410575" y="3221038"/>
          <p14:tracePt t="14377" x="8445500" y="3228975"/>
          <p14:tracePt t="14385" x="8488363" y="3238500"/>
          <p14:tracePt t="14393" x="8521700" y="3246438"/>
          <p14:tracePt t="14401" x="8555038" y="3254375"/>
          <p14:tracePt t="14409" x="8597900" y="3263900"/>
          <p14:tracePt t="14417" x="8615363" y="3271838"/>
          <p14:tracePt t="14426" x="8640763" y="3279775"/>
          <p14:tracePt t="14433" x="8666163" y="3289300"/>
          <p14:tracePt t="14443" x="8683625" y="3289300"/>
          <p14:tracePt t="14449" x="8709025" y="3289300"/>
          <p14:tracePt t="14458" x="8724900" y="3289300"/>
          <p14:tracePt t="14465" x="8742363" y="3305175"/>
          <p14:tracePt t="14475" x="8767763" y="3305175"/>
          <p14:tracePt t="14480" x="8777288" y="3305175"/>
          <p14:tracePt t="14488" x="8802688" y="3305175"/>
          <p14:tracePt t="14496" x="8828088" y="3305175"/>
          <p14:tracePt t="14504" x="8843963" y="3305175"/>
          <p14:tracePt t="14512" x="8878888" y="3305175"/>
          <p14:tracePt t="14520" x="8894763" y="3305175"/>
          <p14:tracePt t="14528" x="8929688" y="3305175"/>
          <p14:tracePt t="14536" x="8937625" y="3305175"/>
          <p14:tracePt t="14544" x="8972550" y="3305175"/>
          <p14:tracePt t="14552" x="8997950" y="3305175"/>
          <p14:tracePt t="14559" x="9013825" y="3305175"/>
          <p14:tracePt t="14568" x="9039225" y="3305175"/>
          <p14:tracePt t="14576" x="9048750" y="3305175"/>
          <p14:tracePt t="14584" x="9064625" y="3305175"/>
          <p14:tracePt t="14592" x="9082088" y="3305175"/>
          <p14:tracePt t="14609" x="9107488" y="3305175"/>
          <p14:tracePt t="14615" x="9124950" y="3297238"/>
          <p14:tracePt t="14625" x="9132888" y="3297238"/>
          <p14:tracePt t="14631" x="9158288" y="3289300"/>
          <p14:tracePt t="14639" x="9183688" y="3279775"/>
          <p14:tracePt t="14647" x="9193213" y="3279775"/>
          <p14:tracePt t="14655" x="9209088" y="3271838"/>
          <p14:tracePt t="14663" x="9226550" y="3263900"/>
          <p14:tracePt t="14671" x="9251950" y="3254375"/>
          <p14:tracePt t="14680" x="9269413" y="3254375"/>
          <p14:tracePt t="14687" x="9286875" y="3254375"/>
          <p14:tracePt t="14696" x="9302750" y="3246438"/>
          <p14:tracePt t="14703" x="9312275" y="3238500"/>
          <p14:tracePt t="14711" x="9337675" y="3221038"/>
          <p14:tracePt t="14718" x="9353550" y="3221038"/>
          <p14:tracePt t="14727" x="9363075" y="3211513"/>
          <p14:tracePt t="14735" x="9371013" y="3211513"/>
          <p14:tracePt t="14743" x="9380538" y="3211513"/>
          <p14:tracePt t="14759" x="9405938" y="3203575"/>
          <p14:tracePt t="14767" x="9413875" y="3203575"/>
          <p14:tracePt t="14782" x="9421813" y="3203575"/>
          <p14:tracePt t="14792" x="9431338" y="3203575"/>
          <p14:tracePt t="14798" x="9439275" y="3195638"/>
          <p14:tracePt t="14808" x="9447213" y="3186113"/>
          <p14:tracePt t="14814" x="9464675" y="3178175"/>
          <p14:tracePt t="14822" x="9482138" y="3178175"/>
          <p14:tracePt t="14830" x="9490075" y="3178175"/>
          <p14:tracePt t="14838" x="9498013" y="3178175"/>
          <p14:tracePt t="14846" x="9515475" y="3178175"/>
          <p14:tracePt t="14854" x="9540875" y="3178175"/>
          <p14:tracePt t="14870" x="9550400" y="3178175"/>
          <p14:tracePt t="14877" x="9558338" y="3178175"/>
          <p14:tracePt t="14893" x="9566275" y="3178175"/>
          <p14:tracePt t="14901" x="9575800" y="3178175"/>
          <p14:tracePt t="14925" x="9583738" y="3178175"/>
          <p14:tracePt t="16394" x="9550400" y="3178175"/>
          <p14:tracePt t="16402" x="9523413" y="3186113"/>
          <p14:tracePt t="16410" x="9490075" y="3203575"/>
          <p14:tracePt t="16418" x="9439275" y="3238500"/>
          <p14:tracePt t="16426" x="9421813" y="3246438"/>
          <p14:tracePt t="16434" x="9388475" y="3263900"/>
          <p14:tracePt t="16442" x="9337675" y="3279775"/>
          <p14:tracePt t="16450" x="9302750" y="3289300"/>
          <p14:tracePt t="16459" x="9277350" y="3297238"/>
          <p14:tracePt t="16465" x="9261475" y="3305175"/>
          <p14:tracePt t="16475" x="9226550" y="3322638"/>
          <p14:tracePt t="16481" x="9201150" y="3330575"/>
          <p14:tracePt t="16491" x="9175750" y="3340100"/>
          <p14:tracePt t="16497" x="9167813" y="3348038"/>
          <p14:tracePt t="16508" x="9132888" y="3348038"/>
          <p14:tracePt t="16513" x="9107488" y="3355975"/>
          <p14:tracePt t="16522" x="9082088" y="3365500"/>
          <p14:tracePt t="16529" x="9048750" y="3382963"/>
          <p14:tracePt t="16537" x="9013825" y="3416300"/>
          <p14:tracePt t="16545" x="8955088" y="3433763"/>
          <p14:tracePt t="16553" x="8886825" y="3467100"/>
          <p14:tracePt t="16561" x="8777288" y="3502025"/>
          <p14:tracePt t="16568" x="8580438" y="3568700"/>
          <p14:tracePt t="16577" x="8478838" y="3586163"/>
          <p14:tracePt t="16584" x="8394700" y="3619500"/>
          <p14:tracePt t="16592" x="8224838" y="3687763"/>
          <p14:tracePt t="16600" x="8045450" y="3738563"/>
          <p14:tracePt t="16609" x="7697788" y="3849688"/>
          <p14:tracePt t="16616" x="7527925" y="3892550"/>
          <p14:tracePt t="16626" x="7340600" y="3960813"/>
          <p14:tracePt t="16631" x="7026275" y="4052888"/>
          <p14:tracePt t="16641" x="6678613" y="4164013"/>
          <p14:tracePt t="16647" x="6559550" y="4181475"/>
          <p14:tracePt t="16657" x="6397625" y="4224338"/>
          <p14:tracePt t="16664" x="6142038" y="4283075"/>
          <p14:tracePt t="16674" x="5862638" y="4333875"/>
          <p14:tracePt t="16679" x="5751513" y="4359275"/>
          <p14:tracePt t="16688" x="5632450" y="4384675"/>
          <p14:tracePt t="16695" x="5462588" y="4435475"/>
          <p14:tracePt t="16703" x="5191125" y="4478338"/>
          <p14:tracePt t="16711" x="5046663" y="4503738"/>
          <p14:tracePt t="16719" x="4927600" y="4529138"/>
          <p14:tracePt t="16728" x="4783138" y="4564063"/>
          <p14:tracePt t="16735" x="4646613" y="4589463"/>
          <p14:tracePt t="16743" x="4425950" y="4614863"/>
          <p14:tracePt t="16751" x="4349750" y="4622800"/>
          <p14:tracePt t="16760" x="4265613" y="4622800"/>
          <p14:tracePt t="16767" x="4205288" y="4622800"/>
          <p14:tracePt t="16775" x="4162425" y="4622800"/>
          <p14:tracePt t="16783" x="4121150" y="4622800"/>
          <p14:tracePt t="16791" x="4095750" y="4622800"/>
          <p14:tracePt t="16799" x="4044950" y="4622800"/>
          <p14:tracePt t="16808" x="4017963" y="4622800"/>
          <p14:tracePt t="16815" x="3984625" y="4622800"/>
          <p14:tracePt t="16824" x="3951288" y="4614863"/>
          <p14:tracePt t="16830" x="3933825" y="4614863"/>
          <p14:tracePt t="16841" x="3916363" y="4614863"/>
          <p14:tracePt t="16846" x="3890963" y="4614863"/>
          <p14:tracePt t="16856" x="3883025" y="4614863"/>
          <p14:tracePt t="16862" x="3873500" y="4614863"/>
          <p14:tracePt t="16870" x="3865563" y="4614863"/>
          <p14:tracePt t="16878" x="3857625" y="4605338"/>
          <p14:tracePt t="16886" x="3840163" y="4605338"/>
          <p14:tracePt t="16894" x="3806825" y="4597400"/>
          <p14:tracePt t="16902" x="3797300" y="4589463"/>
          <p14:tracePt t="16910" x="3771900" y="4572000"/>
          <p14:tracePt t="16917" x="3746500" y="4564063"/>
          <p14:tracePt t="16926" x="3721100" y="4554538"/>
          <p14:tracePt t="16934" x="3713163" y="4554538"/>
          <p14:tracePt t="16942" x="3695700" y="4554538"/>
          <p14:tracePt t="16949" x="3678238" y="4554538"/>
          <p14:tracePt t="16958" x="3662363" y="4554538"/>
          <p14:tracePt t="16966" x="3644900" y="4546600"/>
          <p14:tracePt t="16974" x="3636963" y="4546600"/>
          <p14:tracePt t="16981" x="3619500" y="4538663"/>
          <p14:tracePt t="16991" x="3594100" y="4529138"/>
          <p14:tracePt t="16997" x="3576638" y="4521200"/>
          <p14:tracePt t="17007" x="3568700" y="4513263"/>
          <p14:tracePt t="17013" x="3551238" y="4495800"/>
          <p14:tracePt t="17021" x="3543300" y="4495800"/>
          <p14:tracePt t="17029" x="3533775" y="4486275"/>
          <p14:tracePt t="17037" x="3525838" y="4486275"/>
          <p14:tracePt t="17045" x="3517900" y="4486275"/>
          <p14:tracePt t="17061" x="3508375" y="4486275"/>
          <p14:tracePt t="17076" x="3500438" y="4478338"/>
          <p14:tracePt t="17092" x="3492500" y="4470400"/>
          <p14:tracePt t="17108" x="3492500" y="4460875"/>
          <p14:tracePt t="17125" x="3492500" y="4452938"/>
          <p14:tracePt t="17164" x="3482975" y="4435475"/>
          <p14:tracePt t="17173" x="3482975" y="4427538"/>
          <p14:tracePt t="17189" x="3482975" y="4419600"/>
          <p14:tracePt t="17195" x="3482975" y="4402138"/>
          <p14:tracePt t="17203" x="3482975" y="4394200"/>
          <p14:tracePt t="17212" x="3482975" y="4368800"/>
          <p14:tracePt t="17220" x="3482975" y="4351338"/>
          <p14:tracePt t="17227" x="3482975" y="4341813"/>
          <p14:tracePt t="17235" x="3482975" y="4325938"/>
          <p14:tracePt t="17243" x="3482975" y="4308475"/>
          <p14:tracePt t="17251" x="3492500" y="4283075"/>
          <p14:tracePt t="17259" x="3500438" y="4265613"/>
          <p14:tracePt t="17267" x="3500438" y="4249738"/>
          <p14:tracePt t="17276" x="3508375" y="4232275"/>
          <p14:tracePt t="17283" x="3517900" y="4214813"/>
          <p14:tracePt t="17291" x="3525838" y="4197350"/>
          <p14:tracePt t="17299" x="3551238" y="4181475"/>
          <p14:tracePt t="17308" x="3559175" y="4171950"/>
          <p14:tracePt t="17325" x="3568700" y="4164013"/>
          <p14:tracePt t="17330" x="3568700" y="4156075"/>
          <p14:tracePt t="17341" x="3576638" y="4146550"/>
          <p14:tracePt t="17346" x="3576638" y="4138613"/>
          <p14:tracePt t="17354" x="3576638" y="4130675"/>
          <p14:tracePt t="20919" x="3602038" y="4130675"/>
          <p14:tracePt t="20927" x="3619500" y="4121150"/>
          <p14:tracePt t="20935" x="3627438" y="4113213"/>
          <p14:tracePt t="20943" x="3652838" y="4105275"/>
          <p14:tracePt t="20951" x="3670300" y="4095750"/>
          <p14:tracePt t="20959" x="3678238" y="4087813"/>
          <p14:tracePt t="20967" x="3687763" y="4087813"/>
          <p14:tracePt t="20975" x="3695700" y="4079875"/>
          <p14:tracePt t="20983" x="3703638" y="4079875"/>
          <p14:tracePt t="20990" x="3729038" y="4062413"/>
          <p14:tracePt t="20999" x="3746500" y="4052888"/>
          <p14:tracePt t="21023" x="3781425" y="4037013"/>
          <p14:tracePt t="21024" x="3806825" y="4027488"/>
          <p14:tracePt t="21030" x="3832225" y="4019550"/>
          <p14:tracePt t="21040" x="3848100" y="4019550"/>
          <p14:tracePt t="21046" x="3873500" y="4011613"/>
          <p14:tracePt t="21056" x="3900488" y="4002088"/>
          <p14:tracePt t="21062" x="3916363" y="3986213"/>
          <p14:tracePt t="21073" x="3933825" y="3986213"/>
          <p14:tracePt t="21078" x="3941763" y="3976688"/>
          <p14:tracePt t="21087" x="3967163" y="3968750"/>
          <p14:tracePt t="21094" x="3984625" y="3960813"/>
          <p14:tracePt t="21102" x="3992563" y="3951288"/>
          <p14:tracePt t="21110" x="4010025" y="3951288"/>
          <p14:tracePt t="21117" x="4017963" y="3951288"/>
          <p14:tracePt t="21126" x="4027488" y="3951288"/>
          <p14:tracePt t="21134" x="4035425" y="3951288"/>
          <p14:tracePt t="21142" x="4044950" y="3943350"/>
          <p14:tracePt t="21149" x="4044950" y="3935413"/>
          <p14:tracePt t="21157" x="4052888" y="3935413"/>
          <p14:tracePt t="21165" x="4060825" y="3935413"/>
          <p14:tracePt t="21173" x="4070350" y="3935413"/>
          <p14:tracePt t="21190" x="4078288" y="3935413"/>
          <p14:tracePt t="21196" x="4086225" y="3917950"/>
          <p14:tracePt t="21206" x="4095750" y="3917950"/>
          <p14:tracePt t="21443" x="4103688" y="3917950"/>
          <p14:tracePt t="21514" x="4129088" y="3892550"/>
          <p14:tracePt t="21522" x="4146550" y="3875088"/>
          <p14:tracePt t="21531" x="4187825" y="3832225"/>
          <p14:tracePt t="21539" x="4256088" y="3781425"/>
          <p14:tracePt t="21546" x="4273550" y="3763963"/>
          <p14:tracePt t="21557" x="4324350" y="3738563"/>
          <p14:tracePt t="21561" x="4349750" y="3713163"/>
          <p14:tracePt t="21572" x="4375150" y="3697288"/>
          <p14:tracePt t="21578" x="4392613" y="3687763"/>
          <p14:tracePt t="21589" x="4410075" y="3679825"/>
          <p14:tracePt t="21594" x="4418013" y="3671888"/>
          <p14:tracePt t="21610" x="4425950" y="3671888"/>
          <p14:tracePt t="21617" x="4435475" y="3671888"/>
          <p14:tracePt t="21625" x="4443413" y="3671888"/>
          <p14:tracePt t="21650" x="4451350" y="3671888"/>
          <p14:tracePt t="21673" x="4451350" y="3662363"/>
          <p14:tracePt t="21697" x="4460875" y="3662363"/>
          <p14:tracePt t="27104" x="4646613" y="3636963"/>
          <p14:tracePt t="27111" x="4884738" y="3629025"/>
          <p14:tracePt t="27120" x="5029200" y="3611563"/>
          <p14:tracePt t="27128" x="5199063" y="3603625"/>
          <p14:tracePt t="27136" x="5403850" y="3603625"/>
          <p14:tracePt t="27143" x="5581650" y="3603625"/>
          <p14:tracePt t="27153" x="5683250" y="3603625"/>
          <p14:tracePt t="27159" x="5751513" y="3603625"/>
          <p14:tracePt t="27170" x="5845175" y="3611563"/>
          <p14:tracePt t="27175" x="5913438" y="3619500"/>
          <p14:tracePt t="27186" x="5972175" y="3636963"/>
          <p14:tracePt t="27190" x="6075363" y="3646488"/>
          <p14:tracePt t="27199" x="6116638" y="3646488"/>
          <p14:tracePt t="27207" x="6194425" y="3654425"/>
          <p14:tracePt t="27215" x="6219825" y="3654425"/>
          <p14:tracePt t="27222" x="6270625" y="3662363"/>
          <p14:tracePt t="27230" x="6296025" y="3662363"/>
          <p14:tracePt t="27239" x="6329363" y="3671888"/>
          <p14:tracePt t="27246" x="6354763" y="3671888"/>
          <p14:tracePt t="27254" x="6372225" y="3671888"/>
          <p14:tracePt t="27262" x="6415088" y="3671888"/>
          <p14:tracePt t="27270" x="6440488" y="3671888"/>
          <p14:tracePt t="27279" x="6473825" y="3671888"/>
          <p14:tracePt t="27286" x="6516688" y="3671888"/>
          <p14:tracePt t="27295" x="6550025" y="3671888"/>
          <p14:tracePt t="27303" x="6575425" y="3671888"/>
          <p14:tracePt t="27309" x="6592888" y="3671888"/>
          <p14:tracePt t="27319" x="6610350" y="3671888"/>
          <p14:tracePt t="27326" x="6618288" y="3671888"/>
          <p14:tracePt t="27335" x="6626225" y="3671888"/>
          <p14:tracePt t="27342" x="6635750" y="3671888"/>
          <p14:tracePt t="27350" x="6643688" y="3671888"/>
          <p14:tracePt t="27381" x="6653213" y="3671888"/>
          <p14:tracePt t="28239" x="6678613" y="3679825"/>
          <p14:tracePt t="28246" x="6737350" y="3697288"/>
          <p14:tracePt t="28255" x="6797675" y="3713163"/>
          <p14:tracePt t="28263" x="6856413" y="3722688"/>
          <p14:tracePt t="28270" x="6907213" y="3738563"/>
          <p14:tracePt t="28279" x="6967538" y="3748088"/>
          <p14:tracePt t="28287" x="7000875" y="3763963"/>
          <p14:tracePt t="28294" x="7051675" y="3773488"/>
          <p14:tracePt t="28302" x="7077075" y="3781425"/>
          <p14:tracePt t="28310" x="7102475" y="3790950"/>
          <p14:tracePt t="28320" x="7127875" y="3798888"/>
          <p14:tracePt t="28326" x="7153275" y="3806825"/>
          <p14:tracePt t="28335" x="7170738" y="3824288"/>
          <p14:tracePt t="28342" x="7188200" y="3832225"/>
          <p14:tracePt t="28353" x="7213600" y="3857625"/>
          <p14:tracePt t="28358" x="7229475" y="3867150"/>
          <p14:tracePt t="28369" x="7256463" y="3883025"/>
          <p14:tracePt t="28374" x="7264400" y="3900488"/>
          <p14:tracePt t="28382" x="7307263" y="3935413"/>
          <p14:tracePt t="28390" x="7315200" y="3951288"/>
          <p14:tracePt t="28397" x="7332663" y="3968750"/>
          <p14:tracePt t="28405" x="7348538" y="3986213"/>
          <p14:tracePt t="28414" x="7373938" y="4002088"/>
          <p14:tracePt t="28421" x="7391400" y="4019550"/>
          <p14:tracePt t="28429" x="7400925" y="4037013"/>
          <p14:tracePt t="28437" x="7416800" y="4052888"/>
          <p14:tracePt t="28445" x="7442200" y="4070350"/>
          <p14:tracePt t="28453" x="7459663" y="4087813"/>
          <p14:tracePt t="28461" x="7477125" y="4105275"/>
          <p14:tracePt t="28470" x="7485063" y="4121150"/>
          <p14:tracePt t="28477" x="7502525" y="4130675"/>
          <p14:tracePt t="28486" x="7527925" y="4138613"/>
          <p14:tracePt t="28492" x="7545388" y="4146550"/>
          <p14:tracePt t="28502" x="7553325" y="4146550"/>
          <p14:tracePt t="28509" x="7561263" y="4164013"/>
          <p14:tracePt t="28518" x="7578725" y="4171950"/>
          <p14:tracePt t="28524" x="7596188" y="4181475"/>
          <p14:tracePt t="28533" x="7604125" y="4189413"/>
          <p14:tracePt t="28540" x="7612063" y="4189413"/>
          <p14:tracePt t="28548" x="7629525" y="4197350"/>
          <p14:tracePt t="28557" x="7637463" y="4197350"/>
          <p14:tracePt t="28564" x="7662863" y="4206875"/>
          <p14:tracePt t="28572" x="7672388" y="4206875"/>
          <p14:tracePt t="28580" x="7680325" y="4214813"/>
          <p14:tracePt t="28588" x="7688263" y="4214813"/>
          <p14:tracePt t="28596" x="7697788" y="4214813"/>
          <p14:tracePt t="28604" x="7705725" y="4224338"/>
          <p14:tracePt t="28612" x="7715250" y="4224338"/>
          <p14:tracePt t="28619" x="7731125" y="4232275"/>
          <p14:tracePt t="28627" x="7748588" y="4232275"/>
          <p14:tracePt t="28636" x="7766050" y="4232275"/>
          <p14:tracePt t="28643" x="7773988" y="4232275"/>
          <p14:tracePt t="28653" x="7807325" y="4232275"/>
          <p14:tracePt t="28660" x="7832725" y="4232275"/>
          <p14:tracePt t="28669" x="7842250" y="4232275"/>
          <p14:tracePt t="28675" x="7867650" y="4232275"/>
          <p14:tracePt t="28685" x="7910513" y="4232275"/>
          <p14:tracePt t="28691" x="7926388" y="4232275"/>
          <p14:tracePt t="28702" x="7943850" y="4232275"/>
          <p14:tracePt t="28707" x="7969250" y="4232275"/>
          <p14:tracePt t="28715" x="7977188" y="4232275"/>
          <p14:tracePt t="28722" x="7986713" y="4232275"/>
          <p14:tracePt t="28731" x="8004175" y="4232275"/>
          <p14:tracePt t="28747" x="8012113" y="4232275"/>
          <p14:tracePt t="28755" x="8020050" y="4232275"/>
          <p14:tracePt t="28763" x="8029575" y="4232275"/>
          <p14:tracePt t="28771" x="8037513" y="4232275"/>
          <p14:tracePt t="28779" x="8045450" y="4232275"/>
          <p14:tracePt t="28802" x="8054975" y="4232275"/>
          <p14:tracePt t="29144" x="8054975" y="4214813"/>
          <p14:tracePt t="29152" x="8045450" y="4214813"/>
          <p14:tracePt t="29160" x="8037513" y="4214813"/>
          <p14:tracePt t="29169" x="8029575" y="4214813"/>
          <p14:tracePt t="32851" x="8096250" y="4197350"/>
          <p14:tracePt t="32858" x="8174038" y="4189413"/>
          <p14:tracePt t="32867" x="8275638" y="4164013"/>
          <p14:tracePt t="32875" x="8377238" y="4156075"/>
          <p14:tracePt t="32885" x="8488363" y="4130675"/>
          <p14:tracePt t="32891" x="8589963" y="4105275"/>
          <p14:tracePt t="32900" x="8648700" y="4105275"/>
          <p14:tracePt t="32907" x="8709025" y="4105275"/>
          <p14:tracePt t="32917" x="8750300" y="4105275"/>
          <p14:tracePt t="32922" x="8793163" y="4105275"/>
          <p14:tracePt t="32934" x="8828088" y="4105275"/>
          <p14:tracePt t="32939" x="8861425" y="4105275"/>
          <p14:tracePt t="32947" x="8886825" y="4105275"/>
          <p14:tracePt t="32955" x="8947150" y="4121150"/>
          <p14:tracePt t="32963" x="9005888" y="4130675"/>
          <p14:tracePt t="32971" x="9048750" y="4130675"/>
          <p14:tracePt t="32978" x="9099550" y="4138613"/>
          <p14:tracePt t="32986" x="9142413" y="4146550"/>
          <p14:tracePt t="32994" x="9175750" y="4146550"/>
          <p14:tracePt t="33002" x="9218613" y="4146550"/>
          <p14:tracePt t="33010" x="9251950" y="4156075"/>
          <p14:tracePt t="33032" x="9302750" y="4164013"/>
          <p14:tracePt t="33034" x="9337675" y="4164013"/>
          <p14:tracePt t="33042" x="9363075" y="4164013"/>
          <p14:tracePt t="33050" x="9405938" y="4164013"/>
          <p14:tracePt t="33058" x="9421813" y="4164013"/>
          <p14:tracePt t="33066" x="9456738" y="4164013"/>
          <p14:tracePt t="33074" x="9482138" y="4164013"/>
          <p14:tracePt t="33083" x="9507538" y="4164013"/>
          <p14:tracePt t="33090" x="9540875" y="4164013"/>
          <p14:tracePt t="33099" x="9566275" y="4164013"/>
          <p14:tracePt t="33105" x="9591675" y="4164013"/>
          <p14:tracePt t="33114" x="9626600" y="4164013"/>
          <p14:tracePt t="33121" x="9659938" y="4164013"/>
          <p14:tracePt t="33129" x="9677400" y="4164013"/>
          <p14:tracePt t="33137" x="9694863" y="4164013"/>
          <p14:tracePt t="33145" x="9710738" y="4164013"/>
          <p14:tracePt t="33153" x="9728200" y="4164013"/>
          <p14:tracePt t="33161" x="9736138" y="4164013"/>
          <p14:tracePt t="33169" x="9745663" y="4164013"/>
          <p14:tracePt t="33177" x="9753600" y="4164013"/>
          <p14:tracePt t="33184" x="9761538" y="4164013"/>
          <p14:tracePt t="33192" x="9771063" y="4164013"/>
          <p14:tracePt t="33208" x="9779000" y="4164013"/>
          <p14:tracePt t="33502" x="9761538" y="4164013"/>
          <p14:tracePt t="33510" x="9745663" y="4164013"/>
          <p14:tracePt t="33518" x="9736138" y="4164013"/>
          <p14:tracePt t="33526" x="9720263" y="4164013"/>
          <p14:tracePt t="33534" x="9694863" y="4164013"/>
          <p14:tracePt t="33542" x="9685338" y="4164013"/>
          <p14:tracePt t="33550" x="9677400" y="4164013"/>
          <p14:tracePt t="33558" x="9667875" y="4164013"/>
          <p14:tracePt t="33574" x="9659938" y="4164013"/>
          <p14:tracePt t="33583" x="9652000" y="4164013"/>
          <p14:tracePt t="33590" x="9642475" y="4164013"/>
          <p14:tracePt t="33598" x="9634538" y="4164013"/>
          <p14:tracePt t="33605" x="9626600" y="4164013"/>
          <p14:tracePt t="33621" x="9617075" y="4164013"/>
          <p14:tracePt t="33629" x="9609138" y="4164013"/>
          <p14:tracePt t="33637" x="9601200" y="4164013"/>
          <p14:tracePt t="34566" x="9482138" y="4095750"/>
          <p14:tracePt t="34575" x="9082088" y="3806825"/>
          <p14:tracePt t="34582" x="8818563" y="3619500"/>
          <p14:tracePt t="34591" x="8215313" y="3263900"/>
          <p14:tracePt t="34599" x="7740650" y="3016250"/>
          <p14:tracePt t="34606" x="7094538" y="2701925"/>
          <p14:tracePt t="34614" x="6678613" y="2498725"/>
          <p14:tracePt t="34623" x="5751513" y="2166938"/>
          <p14:tracePt t="34630" x="5403850" y="2039938"/>
          <p14:tracePt t="34637" x="4400550" y="1801813"/>
          <p14:tracePt t="34646" x="3908425" y="1657350"/>
          <p14:tracePt t="34653" x="2914650" y="1376363"/>
          <p14:tracePt t="34661" x="2387600" y="1206500"/>
          <p14:tracePt t="34669" x="1614488" y="952500"/>
          <p14:tracePt t="34677" x="1249363" y="884238"/>
          <p14:tracePt t="34685" x="534988" y="704850"/>
          <p14:tracePt t="34693" x="441325" y="696913"/>
          <p14:tracePt t="34701" x="127000" y="595313"/>
        </p14:tracePtLst>
      </p14:laserTraceLst>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58199-C44A-436E-AEA7-DE1370F50145}"/>
              </a:ext>
            </a:extLst>
          </p:cNvPr>
          <p:cNvSpPr>
            <a:spLocks noGrp="1"/>
          </p:cNvSpPr>
          <p:nvPr>
            <p:ph type="title"/>
          </p:nvPr>
        </p:nvSpPr>
        <p:spPr>
          <a:xfrm>
            <a:off x="1141413" y="618518"/>
            <a:ext cx="9905998" cy="373703"/>
          </a:xfrm>
        </p:spPr>
        <p:txBody>
          <a:bodyPr>
            <a:normAutofit fontScale="90000"/>
          </a:bodyPr>
          <a:lstStyle/>
          <a:p>
            <a:r>
              <a:rPr lang="en-US" u="sng" dirty="0"/>
              <a:t>Volume Change Analysis</a:t>
            </a:r>
            <a:endParaRPr lang="en-IN" u="sng" dirty="0"/>
          </a:p>
        </p:txBody>
      </p:sp>
      <p:pic>
        <p:nvPicPr>
          <p:cNvPr id="5" name="Content Placeholder 4">
            <a:extLst>
              <a:ext uri="{FF2B5EF4-FFF2-40B4-BE49-F238E27FC236}">
                <a16:creationId xmlns:a16="http://schemas.microsoft.com/office/drawing/2014/main" id="{EBFA6175-F9D5-4636-8629-3A3FEE02BC07}"/>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1282045" y="1187777"/>
            <a:ext cx="9627910" cy="3799002"/>
          </a:xfrm>
        </p:spPr>
      </p:pic>
      <p:sp>
        <p:nvSpPr>
          <p:cNvPr id="7" name="Content Placeholder 2">
            <a:extLst>
              <a:ext uri="{FF2B5EF4-FFF2-40B4-BE49-F238E27FC236}">
                <a16:creationId xmlns:a16="http://schemas.microsoft.com/office/drawing/2014/main" id="{BAAB2587-4C1C-4D2B-B6D0-41514B39FC37}"/>
              </a:ext>
            </a:extLst>
          </p:cNvPr>
          <p:cNvSpPr txBox="1">
            <a:spLocks/>
          </p:cNvSpPr>
          <p:nvPr/>
        </p:nvSpPr>
        <p:spPr>
          <a:xfrm>
            <a:off x="1282045" y="4440024"/>
            <a:ext cx="9905999" cy="2417975"/>
          </a:xfrm>
          <a:prstGeom prst="rect">
            <a:avLst/>
          </a:prstGeom>
        </p:spPr>
        <p:txBody>
          <a:bodyPr>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r>
              <a:rPr lang="en-US" sz="2000" dirty="0"/>
              <a:t>In the displayed chart, it is evident that the percentage change in volume for Microsoft and Apple exhibits a generally consistent and high trend throughout the period spanning 2015 to 2020. On the other hand, Facebook's volume change percentage, while somewhat lower for the majority of the timeframe, experienced significant fluctuations, notably displaying a notable surge in mid-2018. Volume change percentage is a metric that reflects the relative increase or decrease in trading activity for a specific stock. Higher volume change percentages often indicate heightened market activity, potentially driven by significant events or shifts in investor sentiment. The observed patterns in volume change provide insights into the dynamics of market participation and the relative trading intensity for each company's stock.</a:t>
            </a:r>
          </a:p>
        </p:txBody>
      </p:sp>
    </p:spTree>
    <p:extLst>
      <p:ext uri="{BB962C8B-B14F-4D97-AF65-F5344CB8AC3E}">
        <p14:creationId xmlns:p14="http://schemas.microsoft.com/office/powerpoint/2010/main" val="76864341"/>
      </p:ext>
    </p:extLst>
  </p:cSld>
  <p:clrMapOvr>
    <a:masterClrMapping/>
  </p:clrMapOvr>
  <mc:AlternateContent xmlns:mc="http://schemas.openxmlformats.org/markup-compatibility/2006" xmlns:p14="http://schemas.microsoft.com/office/powerpoint/2010/main">
    <mc:Choice Requires="p14">
      <p:transition spd="slow" p14:dur="2000" advTm="35453"/>
    </mc:Choice>
    <mc:Fallback xmlns="">
      <p:transition spd="slow" advTm="35453"/>
    </mc:Fallback>
  </mc:AlternateContent>
  <p:extLst>
    <p:ext uri="{3A86A75C-4F4B-4683-9AE1-C65F6400EC91}">
      <p14:laserTraceLst xmlns:p14="http://schemas.microsoft.com/office/powerpoint/2010/main">
        <p14:tracePtLst>
          <p14:tracePt t="7461" x="993775" y="858838"/>
          <p14:tracePt t="7470" x="1087438" y="900113"/>
          <p14:tracePt t="7478" x="1181100" y="960438"/>
          <p14:tracePt t="7484" x="1300163" y="1044575"/>
          <p14:tracePt t="7494" x="1419225" y="1130300"/>
          <p14:tracePt t="7501" x="1563688" y="1249363"/>
          <p14:tracePt t="7509" x="1682750" y="1343025"/>
          <p14:tracePt t="7516" x="1776413" y="1427163"/>
          <p14:tracePt t="7524" x="1885950" y="1512888"/>
          <p14:tracePt t="7532" x="2005013" y="1606550"/>
          <p14:tracePt t="7542" x="2132013" y="1708150"/>
          <p14:tracePt t="7548" x="2200275" y="1776413"/>
          <p14:tracePt t="7557" x="2268538" y="1852613"/>
          <p14:tracePt t="7564" x="2311400" y="1920875"/>
          <p14:tracePt t="7573" x="2362200" y="1971675"/>
          <p14:tracePt t="7580" x="2387600" y="2005013"/>
          <p14:tracePt t="7589" x="2430463" y="2047875"/>
          <p14:tracePt t="7595" x="2463800" y="2073275"/>
          <p14:tracePt t="7606" x="2506663" y="2124075"/>
          <p14:tracePt t="7612" x="2540000" y="2149475"/>
          <p14:tracePt t="7620" x="2574925" y="2174875"/>
          <p14:tracePt t="7627" x="2600325" y="2209800"/>
          <p14:tracePt t="7635" x="2651125" y="2252663"/>
          <p14:tracePt t="7643" x="2676525" y="2303463"/>
          <p14:tracePt t="7651" x="2701925" y="2336800"/>
          <p14:tracePt t="7659" x="2727325" y="2362200"/>
          <p14:tracePt t="7668" x="2744788" y="2387600"/>
          <p14:tracePt t="7675" x="2760663" y="2413000"/>
          <p14:tracePt t="7683" x="2770188" y="2430463"/>
          <p14:tracePt t="7691" x="2778125" y="2438400"/>
          <p14:tracePt t="7699" x="2786063" y="2463800"/>
          <p14:tracePt t="7707" x="2786063" y="2481263"/>
          <p14:tracePt t="7715" x="2803525" y="2498725"/>
          <p14:tracePt t="7724" x="2811463" y="2506663"/>
          <p14:tracePt t="7731" x="2820988" y="2532063"/>
          <p14:tracePt t="7740" x="2828925" y="2549525"/>
          <p14:tracePt t="7746" x="2838450" y="2557463"/>
          <p14:tracePt t="7756" x="2846388" y="2574925"/>
          <p14:tracePt t="7762" x="2863850" y="2600325"/>
          <p14:tracePt t="7771" x="2879725" y="2633663"/>
          <p14:tracePt t="7778" x="2889250" y="2660650"/>
          <p14:tracePt t="7786" x="2897188" y="2676525"/>
          <p14:tracePt t="7794" x="2914650" y="2727325"/>
          <p14:tracePt t="7802" x="2940050" y="2770188"/>
          <p14:tracePt t="7810" x="2955925" y="2838450"/>
          <p14:tracePt t="7818" x="2982913" y="2881313"/>
          <p14:tracePt t="7825" x="3008313" y="2932113"/>
          <p14:tracePt t="7834" x="3016250" y="2957513"/>
          <p14:tracePt t="7842" x="3024188" y="2990850"/>
          <p14:tracePt t="7850" x="3024188" y="3008313"/>
          <p14:tracePt t="7857" x="3033713" y="3033713"/>
          <p14:tracePt t="7865" x="3033713" y="3051175"/>
          <p14:tracePt t="7873" x="3033713" y="3067050"/>
          <p14:tracePt t="7881" x="3033713" y="3076575"/>
          <p14:tracePt t="7890" x="3033713" y="3084513"/>
          <p14:tracePt t="7897" x="3041650" y="3094038"/>
          <p14:tracePt t="7906" x="3041650" y="3101975"/>
          <p14:tracePt t="7913" x="3041650" y="3119438"/>
          <p14:tracePt t="7922" x="3049588" y="3152775"/>
          <p14:tracePt t="7929" x="3084513" y="3195638"/>
          <p14:tracePt t="7940" x="3092450" y="3254375"/>
          <p14:tracePt t="7945" x="3100388" y="3305175"/>
          <p14:tracePt t="7953" x="3100388" y="3348038"/>
          <p14:tracePt t="7960" x="3100388" y="3373438"/>
          <p14:tracePt t="7969" x="3100388" y="3382963"/>
          <p14:tracePt t="7977" x="3100388" y="3408363"/>
          <p14:tracePt t="7985" x="3100388" y="3416300"/>
          <p14:tracePt t="8001" x="3100388" y="3424238"/>
          <p14:tracePt t="8008" x="3100388" y="3433763"/>
          <p14:tracePt t="8024" x="3100388" y="3441700"/>
          <p14:tracePt t="8032" x="3109913" y="3467100"/>
          <p14:tracePt t="8040" x="3109913" y="3475038"/>
          <p14:tracePt t="8048" x="3109913" y="3492500"/>
          <p14:tracePt t="8058" x="3117850" y="3509963"/>
          <p14:tracePt t="8064" x="3127375" y="3517900"/>
          <p14:tracePt t="8074" x="3135313" y="3543300"/>
          <p14:tracePt t="8079" x="3135313" y="3552825"/>
          <p14:tracePt t="8090" x="3135313" y="3560763"/>
          <p14:tracePt t="8107" x="3135313" y="3568700"/>
          <p14:tracePt t="8111" x="3135313" y="3578225"/>
          <p14:tracePt t="8128" x="3143250" y="3578225"/>
          <p14:tracePt t="8136" x="3160713" y="3586163"/>
          <p14:tracePt t="8144" x="3178175" y="3611563"/>
          <p14:tracePt t="8151" x="3203575" y="3619500"/>
          <p14:tracePt t="8159" x="3236913" y="3629025"/>
          <p14:tracePt t="8167" x="3244850" y="3636963"/>
          <p14:tracePt t="8175" x="3262313" y="3646488"/>
          <p14:tracePt t="8183" x="3270250" y="3646488"/>
          <p14:tracePt t="8191" x="3279775" y="3654425"/>
          <p14:tracePt t="8207" x="3287713" y="3654425"/>
          <p14:tracePt t="8215" x="3297238" y="3654425"/>
          <p14:tracePt t="8596" x="3414713" y="3646488"/>
          <p14:tracePt t="8605" x="3482975" y="3646488"/>
          <p14:tracePt t="8611" x="3594100" y="3646488"/>
          <p14:tracePt t="8622" x="3738563" y="3646488"/>
          <p14:tracePt t="8627" x="3883025" y="3671888"/>
          <p14:tracePt t="8635" x="3967163" y="3687763"/>
          <p14:tracePt t="8644" x="4060825" y="3713163"/>
          <p14:tracePt t="8652" x="4121150" y="3730625"/>
          <p14:tracePt t="8659" x="4154488" y="3763963"/>
          <p14:tracePt t="8668" x="4205288" y="3781425"/>
          <p14:tracePt t="8675" x="4240213" y="3790950"/>
          <p14:tracePt t="8683" x="4248150" y="3798888"/>
          <p14:tracePt t="8691" x="4281488" y="3806825"/>
          <p14:tracePt t="8699" x="4298950" y="3806825"/>
          <p14:tracePt t="8707" x="4306888" y="3816350"/>
          <p14:tracePt t="8715" x="4316413" y="3824288"/>
          <p14:tracePt t="8724" x="4324350" y="3824288"/>
          <p14:tracePt t="8730" x="4341813" y="3841750"/>
          <p14:tracePt t="8739" x="4349750" y="3841750"/>
          <p14:tracePt t="8747" x="4359275" y="3841750"/>
          <p14:tracePt t="8756" x="4359275" y="3849688"/>
          <p14:tracePt t="8763" x="4375150" y="3857625"/>
          <p14:tracePt t="8772" x="4384675" y="3875088"/>
          <p14:tracePt t="8779" x="4392613" y="3883025"/>
          <p14:tracePt t="8790" x="4400550" y="3908425"/>
          <p14:tracePt t="8794" x="4410075" y="3925888"/>
          <p14:tracePt t="8802" x="4410075" y="3935413"/>
          <p14:tracePt t="8810" x="4410075" y="3943350"/>
          <p14:tracePt t="8818" x="4410075" y="3951288"/>
          <p14:tracePt t="8834" x="4410075" y="3960813"/>
          <p14:tracePt t="8842" x="4410075" y="3986213"/>
          <p14:tracePt t="8850" x="4410075" y="3994150"/>
          <p14:tracePt t="8858" x="4400550" y="4011613"/>
          <p14:tracePt t="8866" x="4392613" y="4027488"/>
          <p14:tracePt t="8874" x="4375150" y="4052888"/>
          <p14:tracePt t="8882" x="4359275" y="4062413"/>
          <p14:tracePt t="8890" x="4341813" y="4079875"/>
          <p14:tracePt t="8897" x="4306888" y="4095750"/>
          <p14:tracePt t="8907" x="4291013" y="4113213"/>
          <p14:tracePt t="8914" x="4230688" y="4138613"/>
          <p14:tracePt t="8923" x="4187825" y="4146550"/>
          <p14:tracePt t="8929" x="4129088" y="4164013"/>
          <p14:tracePt t="8938" x="4078288" y="4164013"/>
          <p14:tracePt t="8946" x="4027488" y="4164013"/>
          <p14:tracePt t="8956" x="4002088" y="4164013"/>
          <p14:tracePt t="8961" x="3959225" y="4164013"/>
          <p14:tracePt t="8969" x="3933825" y="4164013"/>
          <p14:tracePt t="8977" x="3916363" y="4164013"/>
          <p14:tracePt t="8985" x="3890963" y="4164013"/>
          <p14:tracePt t="8993" x="3873500" y="4164013"/>
          <p14:tracePt t="9001" x="3865563" y="4164013"/>
          <p14:tracePt t="9009" x="3848100" y="4164013"/>
          <p14:tracePt t="9017" x="3840163" y="4164013"/>
          <p14:tracePt t="9025" x="3822700" y="4164013"/>
          <p14:tracePt t="9032" x="3814763" y="4164013"/>
          <p14:tracePt t="9049" x="3806825" y="4164013"/>
          <p14:tracePt t="9057" x="3797300" y="4164013"/>
          <p14:tracePt t="9064" x="3789363" y="4164013"/>
          <p14:tracePt t="9120" x="3781425" y="4164013"/>
          <p14:tracePt t="9127" x="3781425" y="4156075"/>
          <p14:tracePt t="9138" x="3781425" y="4146550"/>
          <p14:tracePt t="9143" x="3781425" y="4130675"/>
          <p14:tracePt t="9153" x="3781425" y="4113213"/>
          <p14:tracePt t="9160" x="3781425" y="4105275"/>
          <p14:tracePt t="9167" x="3781425" y="4087813"/>
          <p14:tracePt t="9176" x="3781425" y="4052888"/>
          <p14:tracePt t="9185" x="3797300" y="4019550"/>
          <p14:tracePt t="9192" x="3814763" y="4002088"/>
          <p14:tracePt t="9200" x="3857625" y="3951288"/>
          <p14:tracePt t="9207" x="3916363" y="3900488"/>
          <p14:tracePt t="9216" x="3976688" y="3841750"/>
          <p14:tracePt t="9223" x="4027488" y="3806825"/>
          <p14:tracePt t="9231" x="4078288" y="3763963"/>
          <p14:tracePt t="9239" x="4121150" y="3738563"/>
          <p14:tracePt t="9247" x="4162425" y="3705225"/>
          <p14:tracePt t="9256" x="4179888" y="3679825"/>
          <p14:tracePt t="9273" x="4240213" y="3646488"/>
          <p14:tracePt t="9278" x="4256088" y="3646488"/>
          <p14:tracePt t="9289" x="4256088" y="3636963"/>
          <p14:tracePt t="9295" x="4265613" y="3629025"/>
          <p14:tracePt t="9303" x="4273550" y="3629025"/>
          <p14:tracePt t="9310" x="4281488" y="3629025"/>
          <p14:tracePt t="9350" x="4291013" y="3619500"/>
          <p14:tracePt t="9358" x="4306888" y="3619500"/>
          <p14:tracePt t="9366" x="4316413" y="3611563"/>
          <p14:tracePt t="9373" x="4324350" y="3603625"/>
          <p14:tracePt t="9382" x="4341813" y="3594100"/>
          <p14:tracePt t="9390" x="4349750" y="3586163"/>
          <p14:tracePt t="9398" x="4375150" y="3586163"/>
          <p14:tracePt t="9406" x="4392613" y="3586163"/>
          <p14:tracePt t="9414" x="4400550" y="3586163"/>
          <p14:tracePt t="9422" x="4410075" y="3586163"/>
          <p14:tracePt t="9430" x="4418013" y="3586163"/>
          <p14:tracePt t="10716" x="4410075" y="3611563"/>
          <p14:tracePt t="10723" x="4400550" y="3629025"/>
          <p14:tracePt t="10731" x="4384675" y="3636963"/>
          <p14:tracePt t="10739" x="4384675" y="3646488"/>
          <p14:tracePt t="10748" x="4375150" y="3662363"/>
          <p14:tracePt t="10756" x="4367213" y="3679825"/>
          <p14:tracePt t="10763" x="4359275" y="3697288"/>
          <p14:tracePt t="10772" x="4349750" y="3713163"/>
          <p14:tracePt t="10779" x="4341813" y="3730625"/>
          <p14:tracePt t="10789" x="4332288" y="3730625"/>
          <p14:tracePt t="10795" x="4306888" y="3756025"/>
          <p14:tracePt t="10805" x="4291013" y="3773488"/>
          <p14:tracePt t="10811" x="4273550" y="3790950"/>
          <p14:tracePt t="10822" x="4265613" y="3798888"/>
          <p14:tracePt t="10827" x="4230688" y="3806825"/>
          <p14:tracePt t="10835" x="4214813" y="3806825"/>
          <p14:tracePt t="10843" x="4187825" y="3816350"/>
          <p14:tracePt t="10851" x="4154488" y="3832225"/>
          <p14:tracePt t="10858" x="4146550" y="3841750"/>
          <p14:tracePt t="10866" x="4121150" y="3849688"/>
          <p14:tracePt t="10874" x="4103688" y="3857625"/>
          <p14:tracePt t="10882" x="4078288" y="3867150"/>
          <p14:tracePt t="10890" x="4070350" y="3875088"/>
          <p14:tracePt t="10898" x="4052888" y="3875088"/>
          <p14:tracePt t="10906" x="4035425" y="3875088"/>
          <p14:tracePt t="10914" x="4027488" y="3883025"/>
          <p14:tracePt t="10922" x="4010025" y="3883025"/>
          <p14:tracePt t="10930" x="4002088" y="3883025"/>
          <p14:tracePt t="10946" x="3992563" y="3883025"/>
          <p14:tracePt t="10955" x="3984625" y="3883025"/>
          <p14:tracePt t="10971" x="3976688" y="3883025"/>
          <p14:tracePt t="10979" x="3967163" y="3883025"/>
          <p14:tracePt t="11510" x="3976688" y="3892550"/>
          <p14:tracePt t="11526" x="3992563" y="3892550"/>
          <p14:tracePt t="11534" x="4002088" y="3892550"/>
          <p14:tracePt t="11550" x="4017963" y="3900488"/>
          <p14:tracePt t="11557" x="4027488" y="3900488"/>
          <p14:tracePt t="11638" x="4035425" y="3900488"/>
          <p14:tracePt t="11644" x="4044950" y="3900488"/>
          <p14:tracePt t="11655" x="4052888" y="3900488"/>
          <p14:tracePt t="11660" x="4060825" y="3900488"/>
          <p14:tracePt t="11670" x="4070350" y="3900488"/>
          <p14:tracePt t="11676" x="4078288" y="3900488"/>
          <p14:tracePt t="11685" x="4095750" y="3883025"/>
          <p14:tracePt t="11692" x="4111625" y="3883025"/>
          <p14:tracePt t="11700" x="4129088" y="3875088"/>
          <p14:tracePt t="11716" x="4154488" y="3867150"/>
          <p14:tracePt t="11724" x="4154488" y="3857625"/>
          <p14:tracePt t="11732" x="4171950" y="3849688"/>
          <p14:tracePt t="11740" x="4179888" y="3849688"/>
          <p14:tracePt t="11748" x="4187825" y="3841750"/>
          <p14:tracePt t="11755" x="4205288" y="3832225"/>
          <p14:tracePt t="11763" x="4230688" y="3824288"/>
          <p14:tracePt t="11772" x="4248150" y="3806825"/>
          <p14:tracePt t="11780" x="4256088" y="3806825"/>
          <p14:tracePt t="11788" x="4273550" y="3798888"/>
          <p14:tracePt t="11795" x="4298950" y="3798888"/>
          <p14:tracePt t="11804" x="4306888" y="3790950"/>
          <p14:tracePt t="11811" x="4316413" y="3790950"/>
          <p14:tracePt t="11821" x="4332288" y="3781425"/>
          <p14:tracePt t="11827" x="4341813" y="3781425"/>
          <p14:tracePt t="11838" x="4367213" y="3773488"/>
          <p14:tracePt t="11843" x="4375150" y="3773488"/>
          <p14:tracePt t="11851" x="4384675" y="3763963"/>
          <p14:tracePt t="11859" x="4400550" y="3763963"/>
          <p14:tracePt t="11867" x="4418013" y="3756025"/>
          <p14:tracePt t="11875" x="4435475" y="3756025"/>
          <p14:tracePt t="11883" x="4451350" y="3756025"/>
          <p14:tracePt t="11890" x="4460875" y="3756025"/>
          <p14:tracePt t="11899" x="4476750" y="3756025"/>
          <p14:tracePt t="11906" x="4494213" y="3756025"/>
          <p14:tracePt t="11922" x="4519613" y="3756025"/>
          <p14:tracePt t="11931" x="4529138" y="3756025"/>
          <p14:tracePt t="11954" x="4537075" y="3756025"/>
          <p14:tracePt t="11956" x="4545013" y="3756025"/>
          <p14:tracePt t="12017" x="4554538" y="3756025"/>
          <p14:tracePt t="12025" x="4562475" y="3756025"/>
          <p14:tracePt t="12033" x="4579938" y="3756025"/>
          <p14:tracePt t="12042" x="4587875" y="3756025"/>
          <p14:tracePt t="12050" x="4595813" y="3756025"/>
          <p14:tracePt t="12057" x="4613275" y="3756025"/>
          <p14:tracePt t="12065" x="4630738" y="3756025"/>
          <p14:tracePt t="12073" x="4646613" y="3756025"/>
          <p14:tracePt t="12081" x="4656138" y="3756025"/>
          <p14:tracePt t="12089" x="4673600" y="3756025"/>
          <p14:tracePt t="12105" x="4681538" y="3756025"/>
          <p14:tracePt t="12112" x="4689475" y="3756025"/>
          <p14:tracePt t="12122" x="4699000" y="3756025"/>
          <p14:tracePt t="21012" x="4664075" y="3781425"/>
          <p14:tracePt t="21020" x="4595813" y="3816350"/>
          <p14:tracePt t="21028" x="4562475" y="3832225"/>
          <p14:tracePt t="21036" x="4511675" y="3875088"/>
          <p14:tracePt t="21045" x="4476750" y="3892550"/>
          <p14:tracePt t="21052" x="4418013" y="3917950"/>
          <p14:tracePt t="21060" x="4367213" y="3943350"/>
          <p14:tracePt t="21068" x="4291013" y="3968750"/>
          <p14:tracePt t="21076" x="4248150" y="3986213"/>
          <p14:tracePt t="21084" x="4187825" y="3994150"/>
          <p14:tracePt t="21092" x="4162425" y="3994150"/>
          <p14:tracePt t="21100" x="4129088" y="3994150"/>
          <p14:tracePt t="21108" x="4111625" y="3994150"/>
          <p14:tracePt t="21117" x="4086225" y="3994150"/>
          <p14:tracePt t="21124" x="4052888" y="3994150"/>
          <p14:tracePt t="21133" x="4044950" y="3994150"/>
          <p14:tracePt t="21139" x="4027488" y="3994150"/>
          <p14:tracePt t="21150" x="4017963" y="3994150"/>
          <p14:tracePt t="21155" x="4002088" y="3994150"/>
          <p14:tracePt t="21164" x="3976688" y="3994150"/>
          <p14:tracePt t="21171" x="3967163" y="3994150"/>
          <p14:tracePt t="21179" x="3951288" y="3994150"/>
          <p14:tracePt t="21187" x="3933825" y="3994150"/>
          <p14:tracePt t="21195" x="3925888" y="3994150"/>
          <p14:tracePt t="21203" x="3908425" y="3994150"/>
          <p14:tracePt t="21211" x="3900488" y="4002088"/>
          <p14:tracePt t="21219" x="3883025" y="4002088"/>
          <p14:tracePt t="21227" x="3865563" y="4002088"/>
          <p14:tracePt t="21235" x="3857625" y="4002088"/>
          <p14:tracePt t="21243" x="3832225" y="4002088"/>
          <p14:tracePt t="21250" x="3822700" y="4002088"/>
          <p14:tracePt t="21258" x="3814763" y="4011613"/>
          <p14:tracePt t="21266" x="3797300" y="4019550"/>
          <p14:tracePt t="21284" x="3763963" y="4027488"/>
          <p14:tracePt t="21290" x="3738563" y="4044950"/>
          <p14:tracePt t="21299" x="3713163" y="4062413"/>
          <p14:tracePt t="21306" x="3678238" y="4079875"/>
          <p14:tracePt t="21316" x="3652838" y="4095750"/>
          <p14:tracePt t="21322" x="3619500" y="4130675"/>
          <p14:tracePt t="21330" x="3594100" y="4146550"/>
          <p14:tracePt t="21338" x="3576638" y="4156075"/>
          <p14:tracePt t="21345" x="3568700" y="4171950"/>
          <p14:tracePt t="21354" x="3551238" y="4189413"/>
          <p14:tracePt t="21362" x="3533775" y="4214813"/>
          <p14:tracePt t="21369" x="3517900" y="4232275"/>
          <p14:tracePt t="21378" x="3508375" y="4240213"/>
          <p14:tracePt t="21386" x="3508375" y="4249738"/>
          <p14:tracePt t="21394" x="3500438" y="4265613"/>
          <p14:tracePt t="21401" x="3492500" y="4265613"/>
          <p14:tracePt t="21410" x="3482975" y="4283075"/>
          <p14:tracePt t="21418" x="3482975" y="4291013"/>
          <p14:tracePt t="21425" x="3475038" y="4291013"/>
          <p14:tracePt t="21434" x="3475038" y="4300538"/>
          <p14:tracePt t="21544" x="3467100" y="4308475"/>
          <p14:tracePt t="21592" x="3467100" y="4316413"/>
          <p14:tracePt t="21600" x="3467100" y="4325938"/>
          <p14:tracePt t="21607" x="3457575" y="4333875"/>
          <p14:tracePt t="21616" x="3457575" y="4341813"/>
          <p14:tracePt t="21624" x="3457575" y="4351338"/>
          <p14:tracePt t="21633" x="3457575" y="4359275"/>
          <p14:tracePt t="21666" x="3457575" y="4368800"/>
          <p14:tracePt t="26300" x="3492500" y="4368800"/>
          <p14:tracePt t="26308" x="3525838" y="4368800"/>
          <p14:tracePt t="26316" x="3559175" y="4368800"/>
          <p14:tracePt t="26323" x="3602038" y="4368800"/>
          <p14:tracePt t="26331" x="3611563" y="4368800"/>
          <p14:tracePt t="26340" x="3627438" y="4368800"/>
          <p14:tracePt t="26347" x="3662363" y="4368800"/>
          <p14:tracePt t="26355" x="3670300" y="4368800"/>
          <p14:tracePt t="26364" x="3687763" y="4368800"/>
          <p14:tracePt t="26371" x="3703638" y="4368800"/>
          <p14:tracePt t="26380" x="3746500" y="4368800"/>
          <p14:tracePt t="26388" x="3771900" y="4368800"/>
          <p14:tracePt t="26398" x="3797300" y="4368800"/>
          <p14:tracePt t="26402" x="3840163" y="4368800"/>
          <p14:tracePt t="26411" x="3873500" y="4368800"/>
          <p14:tracePt t="26419" x="3916363" y="4368800"/>
          <p14:tracePt t="26427" x="3941763" y="4368800"/>
          <p14:tracePt t="26435" x="3967163" y="4368800"/>
          <p14:tracePt t="26442" x="4002088" y="4368800"/>
          <p14:tracePt t="26450" x="4017963" y="4368800"/>
          <p14:tracePt t="26458" x="4035425" y="4368800"/>
          <p14:tracePt t="26466" x="4070350" y="4368800"/>
          <p14:tracePt t="26474" x="4086225" y="4368800"/>
          <p14:tracePt t="26482" x="4111625" y="4368800"/>
          <p14:tracePt t="26490" x="4154488" y="4368800"/>
          <p14:tracePt t="26498" x="4187825" y="4368800"/>
          <p14:tracePt t="26506" x="4240213" y="4368800"/>
          <p14:tracePt t="26514" x="4273550" y="4368800"/>
          <p14:tracePt t="26522" x="4316413" y="4376738"/>
          <p14:tracePt t="26531" x="4359275" y="4376738"/>
          <p14:tracePt t="26537" x="4410075" y="4384675"/>
          <p14:tracePt t="26547" x="4435475" y="4384675"/>
          <p14:tracePt t="26553" x="4468813" y="4384675"/>
          <p14:tracePt t="26564" x="4494213" y="4384675"/>
          <p14:tracePt t="26569" x="4519613" y="4384675"/>
          <p14:tracePt t="26577" x="4554538" y="4384675"/>
          <p14:tracePt t="26585" x="4570413" y="4384675"/>
          <p14:tracePt t="26593" x="4605338" y="4394200"/>
          <p14:tracePt t="26601" x="4630738" y="4394200"/>
          <p14:tracePt t="26609" x="4664075" y="4394200"/>
          <p14:tracePt t="26617" x="4699000" y="4394200"/>
          <p14:tracePt t="26625" x="4740275" y="4394200"/>
          <p14:tracePt t="26633" x="4757738" y="4394200"/>
          <p14:tracePt t="26641" x="4791075" y="4402138"/>
          <p14:tracePt t="26649" x="4826000" y="4402138"/>
          <p14:tracePt t="26656" x="4851400" y="4402138"/>
          <p14:tracePt t="26665" x="4894263" y="4402138"/>
          <p14:tracePt t="26672" x="4919663" y="4402138"/>
          <p14:tracePt t="26680" x="4962525" y="4402138"/>
          <p14:tracePt t="26688" x="4987925" y="4402138"/>
          <p14:tracePt t="26698" x="5021263" y="4402138"/>
          <p14:tracePt t="26704" x="5064125" y="4402138"/>
          <p14:tracePt t="26714" x="5089525" y="4402138"/>
          <p14:tracePt t="26720" x="5132388" y="4394200"/>
          <p14:tracePt t="26731" x="5173663" y="4384675"/>
          <p14:tracePt t="26736" x="5249863" y="4384675"/>
          <p14:tracePt t="26747" x="5276850" y="4384675"/>
          <p14:tracePt t="26752" x="5343525" y="4376738"/>
          <p14:tracePt t="26760" x="5378450" y="4376738"/>
          <p14:tracePt t="26767" x="5421313" y="4376738"/>
          <p14:tracePt t="26777" x="5462588" y="4376738"/>
          <p14:tracePt t="26784" x="5513388" y="4359275"/>
          <p14:tracePt t="26792" x="5548313" y="4359275"/>
          <p14:tracePt t="26800" x="5599113" y="4359275"/>
          <p14:tracePt t="26809" x="5641975" y="4359275"/>
          <p14:tracePt t="26816" x="5718175" y="4341813"/>
          <p14:tracePt t="26823" x="5811838" y="4341813"/>
          <p14:tracePt t="26831" x="5895975" y="4341813"/>
          <p14:tracePt t="26839" x="5956300" y="4341813"/>
          <p14:tracePt t="26848" x="5997575" y="4341813"/>
          <p14:tracePt t="26855" x="6032500" y="4341813"/>
          <p14:tracePt t="26864" x="6057900" y="4341813"/>
          <p14:tracePt t="26871" x="6083300" y="4341813"/>
          <p14:tracePt t="26880" x="6108700" y="4341813"/>
          <p14:tracePt t="26887" x="6126163" y="4341813"/>
          <p14:tracePt t="26897" x="6167438" y="4341813"/>
          <p14:tracePt t="26902" x="6194425" y="4341813"/>
          <p14:tracePt t="26912" x="6235700" y="4341813"/>
          <p14:tracePt t="26918" x="6270625" y="4341813"/>
          <p14:tracePt t="26927" x="6296025" y="4341813"/>
          <p14:tracePt t="26934" x="6321425" y="4341813"/>
          <p14:tracePt t="26942" x="6354763" y="4341813"/>
          <p14:tracePt t="26950" x="6372225" y="4341813"/>
          <p14:tracePt t="26958" x="6397625" y="4341813"/>
          <p14:tracePt t="26974" x="6405563" y="4341813"/>
          <p14:tracePt t="26982" x="6415088" y="4341813"/>
          <p14:tracePt t="29221" x="6473825" y="4316413"/>
          <p14:tracePt t="29230" x="6567488" y="4249738"/>
          <p14:tracePt t="29237" x="6635750" y="4206875"/>
          <p14:tracePt t="29247" x="6711950" y="4138613"/>
          <p14:tracePt t="29253" x="6805613" y="4095750"/>
          <p14:tracePt t="29263" x="6881813" y="4062413"/>
          <p14:tracePt t="29269" x="6942138" y="4019550"/>
          <p14:tracePt t="29279" x="6992938" y="4002088"/>
          <p14:tracePt t="29284" x="7026275" y="3986213"/>
          <p14:tracePt t="29292" x="7059613" y="3976688"/>
          <p14:tracePt t="29300" x="7085013" y="3960813"/>
          <p14:tracePt t="29308" x="7094538" y="3943350"/>
          <p14:tracePt t="29316" x="7145338" y="3908425"/>
          <p14:tracePt t="29324" x="7213600" y="3798888"/>
          <p14:tracePt t="29332" x="7272338" y="3697288"/>
          <p14:tracePt t="29340" x="7307263" y="3636963"/>
          <p14:tracePt t="29348" x="7323138" y="3586163"/>
          <p14:tracePt t="29355" x="7332663" y="3543300"/>
          <p14:tracePt t="29364" x="7340600" y="3517900"/>
          <p14:tracePt t="29371" x="7358063" y="3484563"/>
          <p14:tracePt t="29380" x="7366000" y="3467100"/>
          <p14:tracePt t="29387" x="7373938" y="3424238"/>
          <p14:tracePt t="29397" x="7383463" y="3390900"/>
          <p14:tracePt t="29403" x="7391400" y="3365500"/>
          <p14:tracePt t="29413" x="7400925" y="3322638"/>
          <p14:tracePt t="29419" x="7408863" y="3289300"/>
          <p14:tracePt t="29429" x="7416800" y="3228975"/>
          <p14:tracePt t="29435" x="7426325" y="3186113"/>
          <p14:tracePt t="29446" x="7442200" y="3135313"/>
          <p14:tracePt t="29451" x="7451725" y="3101975"/>
          <p14:tracePt t="29459" x="7459663" y="3076575"/>
          <p14:tracePt t="29467" x="7459663" y="3067050"/>
          <p14:tracePt t="29475" x="7459663" y="3051175"/>
          <p14:tracePt t="29482" x="7459663" y="3041650"/>
          <p14:tracePt t="29491" x="7467600" y="3025775"/>
          <p14:tracePt t="29499" x="7467600" y="3016250"/>
          <p14:tracePt t="29506" x="7467600" y="3008313"/>
          <p14:tracePt t="29514" x="7467600" y="3000375"/>
          <p14:tracePt t="29523" x="7467600" y="2990850"/>
          <p14:tracePt t="29562" x="7467600" y="2982913"/>
          <p14:tracePt t="29579" x="7467600" y="2974975"/>
          <p14:tracePt t="29586" x="7467600" y="2965450"/>
          <p14:tracePt t="29594" x="7434263" y="2932113"/>
          <p14:tracePt t="29602" x="7426325" y="2914650"/>
          <p14:tracePt t="29612" x="7408863" y="2897188"/>
          <p14:tracePt t="29618" x="7391400" y="2881313"/>
          <p14:tracePt t="29625" x="7373938" y="2863850"/>
          <p14:tracePt t="29633" x="7348538" y="2855913"/>
          <p14:tracePt t="29642" x="7340600" y="2846388"/>
          <p14:tracePt t="29649" x="7332663" y="2838450"/>
          <p14:tracePt t="29657" x="7323138" y="2830513"/>
          <p14:tracePt t="29673" x="7315200" y="2820988"/>
          <p14:tracePt t="29681" x="7307263" y="2820988"/>
          <p14:tracePt t="29689" x="7297738" y="2820988"/>
          <p14:tracePt t="29697" x="7289800" y="2820988"/>
          <p14:tracePt t="33381" x="7315200" y="2820988"/>
          <p14:tracePt t="33388" x="7340600" y="2820988"/>
          <p14:tracePt t="33397" x="7366000" y="2830513"/>
          <p14:tracePt t="33404" x="7373938" y="2830513"/>
          <p14:tracePt t="33412" x="7391400" y="2838450"/>
          <p14:tracePt t="33420" x="7400925" y="2838450"/>
          <p14:tracePt t="33428" x="7408863" y="2838450"/>
          <p14:tracePt t="33444" x="7426325" y="2838450"/>
          <p14:tracePt t="33452" x="7434263" y="2838450"/>
          <p14:tracePt t="33524" x="7442200" y="2838450"/>
          <p14:tracePt t="33579" x="7451725" y="2838450"/>
          <p14:tracePt t="34468" x="7145338" y="2795588"/>
          <p14:tracePt t="34477" x="6797675" y="2668588"/>
          <p14:tracePt t="34484" x="6065838" y="2371725"/>
          <p14:tracePt t="34493" x="5565775" y="2141538"/>
          <p14:tracePt t="34499" x="4757738" y="1860550"/>
          <p14:tracePt t="34509" x="4121150" y="1622425"/>
          <p14:tracePt t="34516" x="3619500" y="1393825"/>
          <p14:tracePt t="34527" x="3024188" y="1087438"/>
          <p14:tracePt t="34532" x="2752725" y="968375"/>
          <p14:tracePt t="34540" x="2106613" y="696913"/>
          <p14:tracePt t="34547" x="1817688" y="595313"/>
          <p14:tracePt t="34556" x="1622425" y="509588"/>
          <p14:tracePt t="34563" x="1120775" y="280988"/>
          <p14:tracePt t="34571" x="942975" y="212725"/>
          <p14:tracePt t="34579" x="849313" y="152400"/>
          <p14:tracePt t="34588" x="747713" y="101600"/>
          <p14:tracePt t="34595" x="654050" y="58738"/>
          <p14:tracePt t="34603" x="595313" y="42863"/>
          <p14:tracePt t="34611" x="560388" y="25400"/>
          <p14:tracePt t="34619" x="534988" y="17463"/>
          <p14:tracePt t="34627" x="509588" y="7938"/>
          <p14:tracePt t="34635" x="501650" y="7938"/>
          <p14:tracePt t="34644" x="492125" y="7938"/>
          <p14:tracePt t="34651" x="484188" y="7938"/>
          <p14:tracePt t="34667" x="476250" y="7938"/>
          <p14:tracePt t="34676" x="466725" y="7938"/>
          <p14:tracePt t="34762" x="458788" y="7938"/>
          <p14:tracePt t="34769" x="441325" y="0"/>
        </p14:tracePtLst>
      </p14:laserTraceLst>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58199-C44A-436E-AEA7-DE1370F50145}"/>
              </a:ext>
            </a:extLst>
          </p:cNvPr>
          <p:cNvSpPr>
            <a:spLocks noGrp="1"/>
          </p:cNvSpPr>
          <p:nvPr>
            <p:ph type="title"/>
          </p:nvPr>
        </p:nvSpPr>
        <p:spPr>
          <a:xfrm>
            <a:off x="1141413" y="618518"/>
            <a:ext cx="9905998" cy="373703"/>
          </a:xfrm>
        </p:spPr>
        <p:txBody>
          <a:bodyPr>
            <a:normAutofit fontScale="90000"/>
          </a:bodyPr>
          <a:lstStyle/>
          <a:p>
            <a:r>
              <a:rPr lang="en-US" u="sng" dirty="0"/>
              <a:t>Moving Averages</a:t>
            </a:r>
            <a:endParaRPr lang="en-IN" u="sng" dirty="0"/>
          </a:p>
        </p:txBody>
      </p:sp>
      <p:sp>
        <p:nvSpPr>
          <p:cNvPr id="7" name="Content Placeholder 2">
            <a:extLst>
              <a:ext uri="{FF2B5EF4-FFF2-40B4-BE49-F238E27FC236}">
                <a16:creationId xmlns:a16="http://schemas.microsoft.com/office/drawing/2014/main" id="{BAAB2587-4C1C-4D2B-B6D0-41514B39FC37}"/>
              </a:ext>
            </a:extLst>
          </p:cNvPr>
          <p:cNvSpPr txBox="1">
            <a:spLocks/>
          </p:cNvSpPr>
          <p:nvPr/>
        </p:nvSpPr>
        <p:spPr>
          <a:xfrm>
            <a:off x="1261574" y="4298623"/>
            <a:ext cx="10088297" cy="2422688"/>
          </a:xfrm>
          <a:prstGeom prst="rect">
            <a:avLst/>
          </a:prstGeom>
        </p:spPr>
        <p:txBody>
          <a:bodyPr>
            <a:normAutofit fontScale="4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r>
              <a:rPr lang="en-US" sz="3700" dirty="0"/>
              <a:t>Moving averages are statistical tools used in stock market analysis to smooth out price data and identify trends. In the context of the provided graphs, the closing prices of three tech companies (Apple, Facebook, Microsoft) are plotted alongside their 30-day and 50-day rolling averages. These moving averages help reduce short-term fluctuations, allowing analysts to discern overall trends more clearly. An upward-sloping moving average indicates an uptrend, while a downward slope suggests a downtrend. Moving averages also serve as dynamic support or resistance levels and are valuable for detecting potential trend reversals, especially when shorter-term averages cross above or below longer-term ones. Investors often use moving averages to inform trading decisions and assess the strength and direction of stock price movements.</a:t>
            </a:r>
          </a:p>
        </p:txBody>
      </p:sp>
      <p:pic>
        <p:nvPicPr>
          <p:cNvPr id="6" name="Picture 5">
            <a:extLst>
              <a:ext uri="{FF2B5EF4-FFF2-40B4-BE49-F238E27FC236}">
                <a16:creationId xmlns:a16="http://schemas.microsoft.com/office/drawing/2014/main" id="{B5C61823-B5EA-4F99-98F3-F92CDAD6DEF8}"/>
              </a:ext>
            </a:extLst>
          </p:cNvPr>
          <p:cNvPicPr>
            <a:picLocks noChangeAspect="1"/>
          </p:cNvPicPr>
          <p:nvPr/>
        </p:nvPicPr>
        <p:blipFill>
          <a:blip r:embed="rId2"/>
          <a:stretch>
            <a:fillRect/>
          </a:stretch>
        </p:blipFill>
        <p:spPr>
          <a:xfrm>
            <a:off x="1338605" y="1085850"/>
            <a:ext cx="9708805" cy="3646406"/>
          </a:xfrm>
          <a:prstGeom prst="rect">
            <a:avLst/>
          </a:prstGeom>
        </p:spPr>
      </p:pic>
    </p:spTree>
    <p:extLst>
      <p:ext uri="{BB962C8B-B14F-4D97-AF65-F5344CB8AC3E}">
        <p14:creationId xmlns:p14="http://schemas.microsoft.com/office/powerpoint/2010/main" val="2886225308"/>
      </p:ext>
    </p:extLst>
  </p:cSld>
  <p:clrMapOvr>
    <a:masterClrMapping/>
  </p:clrMapOvr>
  <mc:AlternateContent xmlns:mc="http://schemas.openxmlformats.org/markup-compatibility/2006" xmlns:p14="http://schemas.microsoft.com/office/powerpoint/2010/main">
    <mc:Choice Requires="p14">
      <p:transition spd="slow" p14:dur="2000" advTm="23796"/>
    </mc:Choice>
    <mc:Fallback xmlns="">
      <p:transition spd="slow" advTm="2379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58199-C44A-436E-AEA7-DE1370F50145}"/>
              </a:ext>
            </a:extLst>
          </p:cNvPr>
          <p:cNvSpPr>
            <a:spLocks noGrp="1"/>
          </p:cNvSpPr>
          <p:nvPr>
            <p:ph type="title"/>
          </p:nvPr>
        </p:nvSpPr>
        <p:spPr>
          <a:xfrm>
            <a:off x="1141413" y="618518"/>
            <a:ext cx="9905998" cy="373703"/>
          </a:xfrm>
        </p:spPr>
        <p:txBody>
          <a:bodyPr>
            <a:normAutofit fontScale="90000"/>
          </a:bodyPr>
          <a:lstStyle/>
          <a:p>
            <a:r>
              <a:rPr lang="en-US" u="sng" dirty="0"/>
              <a:t>Correlation Analysis</a:t>
            </a:r>
            <a:endParaRPr lang="en-IN" u="sng" dirty="0"/>
          </a:p>
        </p:txBody>
      </p:sp>
      <p:sp>
        <p:nvSpPr>
          <p:cNvPr id="7" name="Content Placeholder 2">
            <a:extLst>
              <a:ext uri="{FF2B5EF4-FFF2-40B4-BE49-F238E27FC236}">
                <a16:creationId xmlns:a16="http://schemas.microsoft.com/office/drawing/2014/main" id="{BAAB2587-4C1C-4D2B-B6D0-41514B39FC37}"/>
              </a:ext>
            </a:extLst>
          </p:cNvPr>
          <p:cNvSpPr txBox="1">
            <a:spLocks/>
          </p:cNvSpPr>
          <p:nvPr/>
        </p:nvSpPr>
        <p:spPr>
          <a:xfrm>
            <a:off x="1261574" y="4534293"/>
            <a:ext cx="10088297" cy="2187018"/>
          </a:xfrm>
          <a:prstGeom prst="rect">
            <a:avLst/>
          </a:prstGeom>
        </p:spPr>
        <p:txBody>
          <a:bodyPr>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r>
              <a:rPr lang="en-US" sz="2000" dirty="0"/>
              <a:t>The positive correlation between volume and close price for Microsoft suggests a tendency for these two variables to move in the same direction. When the trading volume increases, there is a slight tendency for the close price of Microsoft stock to increase as well. On the other hand, the negative correlations for Apple and Facebook indicate an inverse relationship between volume and close price. In these cases, when the trading volume rises, the close prices for Apple and Facebook stocks tend to decrease, and vice versa. These correlations provide insights into how changes in trading activity may be associated with price movements, and they can be influenced by various factors, including market dynamics, investor sentiment, and external events affecting each company differently.</a:t>
            </a:r>
          </a:p>
        </p:txBody>
      </p:sp>
      <p:pic>
        <p:nvPicPr>
          <p:cNvPr id="6" name="Picture 5">
            <a:extLst>
              <a:ext uri="{FF2B5EF4-FFF2-40B4-BE49-F238E27FC236}">
                <a16:creationId xmlns:a16="http://schemas.microsoft.com/office/drawing/2014/main" id="{B5C61823-B5EA-4F99-98F3-F92CDAD6DEF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1574" y="1114131"/>
            <a:ext cx="7495927" cy="3646406"/>
          </a:xfrm>
          <a:prstGeom prst="rect">
            <a:avLst/>
          </a:prstGeom>
        </p:spPr>
      </p:pic>
    </p:spTree>
    <p:extLst>
      <p:ext uri="{BB962C8B-B14F-4D97-AF65-F5344CB8AC3E}">
        <p14:creationId xmlns:p14="http://schemas.microsoft.com/office/powerpoint/2010/main" val="3231159457"/>
      </p:ext>
    </p:extLst>
  </p:cSld>
  <p:clrMapOvr>
    <a:masterClrMapping/>
  </p:clrMapOvr>
  <mc:AlternateContent xmlns:mc="http://schemas.openxmlformats.org/markup-compatibility/2006" xmlns:p14="http://schemas.microsoft.com/office/powerpoint/2010/main">
    <mc:Choice Requires="p14">
      <p:transition spd="slow" p14:dur="2000" advTm="35540"/>
    </mc:Choice>
    <mc:Fallback xmlns="">
      <p:transition spd="slow" advTm="35540"/>
    </mc:Fallback>
  </mc:AlternateContent>
  <p:extLst>
    <p:ext uri="{3A86A75C-4F4B-4683-9AE1-C65F6400EC91}">
      <p14:laserTraceLst xmlns:p14="http://schemas.microsoft.com/office/powerpoint/2010/main">
        <p14:tracePtLst>
          <p14:tracePt t="935" x="476250" y="534988"/>
          <p14:tracePt t="945" x="595313" y="620713"/>
          <p14:tracePt t="951" x="722313" y="714375"/>
          <p14:tracePt t="970" x="917575" y="874713"/>
          <p14:tracePt t="974" x="993775" y="960438"/>
          <p14:tracePt t="983" x="1062038" y="1036638"/>
          <p14:tracePt t="991" x="1120775" y="1104900"/>
          <p14:tracePt t="998" x="1147763" y="1155700"/>
          <p14:tracePt t="1006" x="1163638" y="1189038"/>
          <p14:tracePt t="1014" x="1181100" y="1216025"/>
          <p14:tracePt t="1022" x="1198563" y="1223963"/>
          <p14:tracePt t="1030" x="1206500" y="1249363"/>
          <p14:tracePt t="1038" x="1214438" y="1257300"/>
          <p14:tracePt t="1046" x="1214438" y="1266825"/>
          <p14:tracePt t="1055" x="1223963" y="1274763"/>
          <p14:tracePt t="1061" x="1231900" y="1300163"/>
          <p14:tracePt t="1071" x="1239838" y="1343025"/>
          <p14:tracePt t="1077" x="1249363" y="1368425"/>
          <p14:tracePt t="1087" x="1257300" y="1419225"/>
          <p14:tracePt t="1093" x="1274763" y="1444625"/>
          <p14:tracePt t="1103" x="1274763" y="1462088"/>
          <p14:tracePt t="1109" x="1274763" y="1470025"/>
          <p14:tracePt t="1116" x="1274763" y="1487488"/>
          <p14:tracePt t="1126" x="1274763" y="1495425"/>
          <p14:tracePt t="1141" x="1274763" y="1504950"/>
          <p14:tracePt t="1149" x="1274763" y="1512888"/>
          <p14:tracePt t="1205" x="1274763" y="1520825"/>
          <p14:tracePt t="4277" x="1528763" y="1401763"/>
          <p14:tracePt t="4287" x="1962150" y="1282700"/>
          <p14:tracePt t="4293" x="2141538" y="1216025"/>
          <p14:tracePt t="4302" x="2735263" y="1104900"/>
          <p14:tracePt t="4309" x="3178175" y="1069975"/>
          <p14:tracePt t="4318" x="3475038" y="1036638"/>
          <p14:tracePt t="4324" x="4197350" y="1036638"/>
          <p14:tracePt t="4336" x="4341813" y="1054100"/>
          <p14:tracePt t="4341" x="4605338" y="1079500"/>
          <p14:tracePt t="4349" x="4818063" y="1112838"/>
          <p14:tracePt t="4356" x="4987925" y="1147763"/>
          <p14:tracePt t="4365" x="5114925" y="1181100"/>
          <p14:tracePt t="4372" x="5173663" y="1198563"/>
          <p14:tracePt t="4380" x="5249863" y="1216025"/>
          <p14:tracePt t="4388" x="5327650" y="1223963"/>
          <p14:tracePt t="4396" x="5353050" y="1231900"/>
          <p14:tracePt t="4404" x="5353050" y="1241425"/>
          <p14:tracePt t="4411" x="5360988" y="1241425"/>
          <p14:tracePt t="4420" x="5368925" y="1241425"/>
          <p14:tracePt t="4714" x="5368925" y="1257300"/>
          <p14:tracePt t="4722" x="5353050" y="1257300"/>
          <p14:tracePt t="4729" x="5327650" y="1274763"/>
          <p14:tracePt t="4738" x="5284788" y="1300163"/>
          <p14:tracePt t="4746" x="5224463" y="1343025"/>
          <p14:tracePt t="4754" x="5132388" y="1376363"/>
          <p14:tracePt t="4762" x="5046663" y="1401763"/>
          <p14:tracePt t="4770" x="4953000" y="1427163"/>
          <p14:tracePt t="4778" x="4894263" y="1436688"/>
          <p14:tracePt t="4786" x="4833938" y="1462088"/>
          <p14:tracePt t="4793" x="4783138" y="1477963"/>
          <p14:tracePt t="4802" x="4714875" y="1495425"/>
          <p14:tracePt t="4809" x="4638675" y="1520825"/>
          <p14:tracePt t="4818" x="4562475" y="1538288"/>
          <p14:tracePt t="4825" x="4460875" y="1571625"/>
          <p14:tracePt t="4835" x="4384675" y="1597025"/>
          <p14:tracePt t="4840" x="4324350" y="1606550"/>
          <p14:tracePt t="4851" x="4281488" y="1622425"/>
          <p14:tracePt t="4857" x="4256088" y="1631950"/>
          <p14:tracePt t="4865" x="4222750" y="1639888"/>
          <p14:tracePt t="4873" x="4197350" y="1649413"/>
          <p14:tracePt t="4881" x="4187825" y="1665288"/>
          <p14:tracePt t="4889" x="4162425" y="1674813"/>
          <p14:tracePt t="4896" x="4146550" y="1674813"/>
          <p14:tracePt t="4904" x="4137025" y="1674813"/>
          <p14:tracePt t="4920" x="4129088" y="1674813"/>
          <p14:tracePt t="4928" x="4121150" y="1674813"/>
          <p14:tracePt t="4985" x="4121150" y="1682750"/>
          <p14:tracePt t="5295" x="4230688" y="1682750"/>
          <p14:tracePt t="5302" x="4425950" y="1682750"/>
          <p14:tracePt t="5309" x="4579938" y="1665288"/>
          <p14:tracePt t="5318" x="4740275" y="1657350"/>
          <p14:tracePt t="5325" x="4919663" y="1631950"/>
          <p14:tracePt t="5335" x="5054600" y="1614488"/>
          <p14:tracePt t="5340" x="5199063" y="1606550"/>
          <p14:tracePt t="5352" x="5284788" y="1597025"/>
          <p14:tracePt t="5357" x="5429250" y="1555750"/>
          <p14:tracePt t="5366" x="5591175" y="1538288"/>
          <p14:tracePt t="5373" x="5700713" y="1520825"/>
          <p14:tracePt t="5381" x="5862638" y="1512888"/>
          <p14:tracePt t="5388" x="5930900" y="1512888"/>
          <p14:tracePt t="5397" x="6015038" y="1512888"/>
          <p14:tracePt t="5404" x="6075363" y="1512888"/>
          <p14:tracePt t="5413" x="6159500" y="1512888"/>
          <p14:tracePt t="5420" x="6194425" y="1512888"/>
          <p14:tracePt t="5429" x="6235700" y="1512888"/>
          <p14:tracePt t="5436" x="6245225" y="1512888"/>
          <p14:tracePt t="5444" x="6261100" y="1512888"/>
          <p14:tracePt t="5452" x="6270625" y="1512888"/>
          <p14:tracePt t="5468" x="6286500" y="1512888"/>
          <p14:tracePt t="6183" x="6227763" y="1520825"/>
          <p14:tracePt t="6190" x="6116638" y="1530350"/>
          <p14:tracePt t="6199" x="5997575" y="1555750"/>
          <p14:tracePt t="6206" x="5819775" y="1581150"/>
          <p14:tracePt t="6214" x="5667375" y="1589088"/>
          <p14:tracePt t="6222" x="5565775" y="1614488"/>
          <p14:tracePt t="6230" x="5403850" y="1639888"/>
          <p14:tracePt t="6238" x="5191125" y="1665288"/>
          <p14:tracePt t="6252" x="5003800" y="1682750"/>
          <p14:tracePt t="6254" x="4843463" y="1708150"/>
          <p14:tracePt t="6261" x="4638675" y="1708150"/>
          <p14:tracePt t="6270" x="4291013" y="1725613"/>
          <p14:tracePt t="6278" x="4078288" y="1733550"/>
          <p14:tracePt t="6285" x="3916363" y="1758950"/>
          <p14:tracePt t="6294" x="3756025" y="1758950"/>
          <p14:tracePt t="6302" x="3586163" y="1758950"/>
          <p14:tracePt t="6310" x="3492500" y="1758950"/>
          <p14:tracePt t="6319" x="3373438" y="1758950"/>
          <p14:tracePt t="6325" x="3313113" y="1758950"/>
          <p14:tracePt t="6335" x="3270250" y="1758950"/>
          <p14:tracePt t="6341" x="3219450" y="1758950"/>
          <p14:tracePt t="6351" x="3194050" y="1758950"/>
          <p14:tracePt t="6357" x="3168650" y="1758950"/>
          <p14:tracePt t="6368" x="3135313" y="1758950"/>
          <p14:tracePt t="6373" x="3127375" y="1758950"/>
          <p14:tracePt t="6381" x="3109913" y="1758950"/>
          <p14:tracePt t="6398" x="3100388" y="1758950"/>
          <p14:tracePt t="6405" x="3092450" y="1758950"/>
          <p14:tracePt t="6413" x="3084513" y="1758950"/>
          <p14:tracePt t="6421" x="3074988" y="1758950"/>
          <p14:tracePt t="8874" x="3016250" y="1835150"/>
          <p14:tracePt t="8884" x="2955925" y="1885950"/>
          <p14:tracePt t="8890" x="2914650" y="1946275"/>
          <p14:tracePt t="8899" x="2879725" y="1997075"/>
          <p14:tracePt t="8906" x="2811463" y="2065338"/>
          <p14:tracePt t="8917" x="2760663" y="2108200"/>
          <p14:tracePt t="8921" x="2684463" y="2174875"/>
          <p14:tracePt t="8929" x="2616200" y="2217738"/>
          <p14:tracePt t="8938" x="2565400" y="2286000"/>
          <p14:tracePt t="8945" x="2514600" y="2319338"/>
          <p14:tracePt t="8953" x="2481263" y="2362200"/>
          <p14:tracePt t="8961" x="2463800" y="2387600"/>
          <p14:tracePt t="8969" x="2438400" y="2405063"/>
          <p14:tracePt t="8984" x="2430463" y="2413000"/>
          <p14:tracePt t="8985" x="2420938" y="2430463"/>
          <p14:tracePt t="8993" x="2413000" y="2438400"/>
          <p14:tracePt t="9009" x="2405063" y="2447925"/>
          <p14:tracePt t="9017" x="2395538" y="2455863"/>
          <p14:tracePt t="9994" x="2557463" y="2278063"/>
          <p14:tracePt t="10001" x="2641600" y="2159000"/>
          <p14:tracePt t="10009" x="2828925" y="2005013"/>
          <p14:tracePt t="10017" x="2955925" y="1903413"/>
          <p14:tracePt t="10025" x="3024188" y="1844675"/>
          <p14:tracePt t="10033" x="3067050" y="1819275"/>
          <p14:tracePt t="10041" x="3117850" y="1784350"/>
          <p14:tracePt t="10050" x="3168650" y="1751013"/>
          <p14:tracePt t="10057" x="3203575" y="1725613"/>
          <p14:tracePt t="10067" x="3219450" y="1716088"/>
          <p14:tracePt t="10073" x="3244850" y="1708150"/>
          <p14:tracePt t="10082" x="3254375" y="1700213"/>
          <p14:tracePt t="10088" x="3254375" y="1690688"/>
          <p14:tracePt t="10099" x="3262313" y="1690688"/>
          <p14:tracePt t="10104" x="3270250" y="1690688"/>
          <p14:tracePt t="11756" x="3348038" y="1835150"/>
          <p14:tracePt t="11765" x="3414713" y="1954213"/>
          <p14:tracePt t="11772" x="3467100" y="2073275"/>
          <p14:tracePt t="11780" x="3543300" y="2243138"/>
          <p14:tracePt t="11788" x="3594100" y="2422525"/>
          <p14:tracePt t="11798" x="3627438" y="2524125"/>
          <p14:tracePt t="11804" x="3662363" y="2617788"/>
          <p14:tracePt t="11813" x="3687763" y="2693988"/>
          <p14:tracePt t="11819" x="3703638" y="2736850"/>
          <p14:tracePt t="11828" x="3729038" y="2795588"/>
          <p14:tracePt t="11835" x="3763963" y="2906713"/>
          <p14:tracePt t="11843" x="3771900" y="3000375"/>
          <p14:tracePt t="11851" x="3771900" y="3101975"/>
          <p14:tracePt t="11858" x="3771900" y="3170238"/>
          <p14:tracePt t="11867" x="3771900" y="3228975"/>
          <p14:tracePt t="11875" x="3771900" y="3263900"/>
          <p14:tracePt t="11883" x="3771900" y="3297238"/>
          <p14:tracePt t="11891" x="3756025" y="3322638"/>
          <p14:tracePt t="11899" x="3756025" y="3340100"/>
          <p14:tracePt t="11907" x="3746500" y="3365500"/>
          <p14:tracePt t="11915" x="3738563" y="3390900"/>
          <p14:tracePt t="11923" x="3738563" y="3398838"/>
          <p14:tracePt t="11932" x="3738563" y="3408363"/>
          <p14:tracePt t="11938" x="3738563" y="3416300"/>
          <p14:tracePt t="11948" x="3738563" y="3424238"/>
          <p14:tracePt t="11955" x="3738563" y="3433763"/>
          <p14:tracePt t="11965" x="3738563" y="3441700"/>
          <p14:tracePt t="12701" x="3865563" y="3441700"/>
          <p14:tracePt t="12709" x="4162425" y="3424238"/>
          <p14:tracePt t="12716" x="4316413" y="3408363"/>
          <p14:tracePt t="12725" x="4443413" y="3408363"/>
          <p14:tracePt t="12733" x="4706938" y="3398838"/>
          <p14:tracePt t="12740" x="4843463" y="3398838"/>
          <p14:tracePt t="12748" x="4953000" y="3398838"/>
          <p14:tracePt t="12756" x="5080000" y="3398838"/>
          <p14:tracePt t="12765" x="5157788" y="3398838"/>
          <p14:tracePt t="12772" x="5241925" y="3398838"/>
          <p14:tracePt t="12781" x="5310188" y="3408363"/>
          <p14:tracePt t="12788" x="5368925" y="3416300"/>
          <p14:tracePt t="12797" x="5403850" y="3424238"/>
          <p14:tracePt t="12804" x="5429250" y="3433763"/>
          <p14:tracePt t="12815" x="5437188" y="3441700"/>
          <p14:tracePt t="12819" x="5446713" y="3449638"/>
          <p14:tracePt t="12829" x="5454650" y="3449638"/>
          <p14:tracePt t="12835" x="5462588" y="3449638"/>
          <p14:tracePt t="12955" x="5472113" y="3449638"/>
          <p14:tracePt t="34053" x="5343525" y="3382963"/>
          <p14:tracePt t="34060" x="5224463" y="3297238"/>
          <p14:tracePt t="34070" x="5106988" y="3203575"/>
          <p14:tracePt t="34076" x="4833938" y="2982913"/>
          <p14:tracePt t="34087" x="4570413" y="2770188"/>
          <p14:tracePt t="34092" x="4375150" y="2600325"/>
          <p14:tracePt t="34101" x="4197350" y="2447925"/>
          <p14:tracePt t="34108" x="4060825" y="2311400"/>
          <p14:tracePt t="34116" x="3738563" y="2065338"/>
          <p14:tracePt t="34124" x="3492500" y="1835150"/>
          <p14:tracePt t="34132" x="3305175" y="1682750"/>
          <p14:tracePt t="34140" x="3067050" y="1495425"/>
          <p14:tracePt t="34147" x="2770188" y="1274763"/>
          <p14:tracePt t="34156" x="2514600" y="1096963"/>
          <p14:tracePt t="34163" x="2336800" y="968375"/>
          <p14:tracePt t="34172" x="2225675" y="884238"/>
          <p14:tracePt t="34180" x="2106613" y="781050"/>
          <p14:tracePt t="34188" x="1979613" y="679450"/>
          <p14:tracePt t="34195" x="1860550" y="603250"/>
          <p14:tracePt t="34205" x="1758950" y="552450"/>
          <p14:tracePt t="34211" x="1690688" y="509588"/>
          <p14:tracePt t="34221" x="1614488" y="476250"/>
          <p14:tracePt t="34227" x="1538288" y="433388"/>
          <p14:tracePt t="34237" x="1477963" y="365125"/>
          <p14:tracePt t="34255" x="1257300" y="203200"/>
          <p14:tracePt t="34258" x="1155700" y="127000"/>
          <p14:tracePt t="34268" x="1054100" y="76200"/>
          <p14:tracePt t="34275" x="960438" y="17463"/>
        </p14:tracePtLst>
      </p14:laserTraceLst>
    </p:ext>
  </p:extLs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36CF-A201-49C4-BD7B-4900D4955205}"/>
              </a:ext>
            </a:extLst>
          </p:cNvPr>
          <p:cNvSpPr>
            <a:spLocks noGrp="1"/>
          </p:cNvSpPr>
          <p:nvPr>
            <p:ph type="title"/>
          </p:nvPr>
        </p:nvSpPr>
        <p:spPr>
          <a:xfrm>
            <a:off x="398833" y="1338606"/>
            <a:ext cx="10885251" cy="3167406"/>
          </a:xfrm>
        </p:spPr>
        <p:txBody>
          <a:bodyPr>
            <a:normAutofit/>
          </a:bodyPr>
          <a:lstStyle/>
          <a:p>
            <a:r>
              <a:rPr lang="en-US" sz="4000" dirty="0"/>
              <a:t>          </a:t>
            </a:r>
            <a:r>
              <a:rPr lang="en-US" sz="4000" b="1" dirty="0">
                <a:highlight>
                  <a:srgbClr val="000000"/>
                </a:highlight>
              </a:rPr>
              <a:t>RNN – Long short term memory(LSTM)</a:t>
            </a:r>
            <a:endParaRPr lang="en-IN" sz="4000" b="1" dirty="0">
              <a:highlight>
                <a:srgbClr val="000000"/>
              </a:highlight>
            </a:endParaRPr>
          </a:p>
        </p:txBody>
      </p:sp>
    </p:spTree>
    <p:extLst>
      <p:ext uri="{BB962C8B-B14F-4D97-AF65-F5344CB8AC3E}">
        <p14:creationId xmlns:p14="http://schemas.microsoft.com/office/powerpoint/2010/main" val="3989698531"/>
      </p:ext>
    </p:extLst>
  </p:cSld>
  <p:clrMapOvr>
    <a:masterClrMapping/>
  </p:clrMapOvr>
  <mc:AlternateContent xmlns:mc="http://schemas.openxmlformats.org/markup-compatibility/2006" xmlns:p14="http://schemas.microsoft.com/office/powerpoint/2010/main">
    <mc:Choice Requires="p14">
      <p:transition spd="slow" p14:dur="2000" advTm="6566"/>
    </mc:Choice>
    <mc:Fallback xmlns="">
      <p:transition spd="slow" advTm="656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D6D29-0C7C-41C5-987C-DACD83793F63}"/>
              </a:ext>
            </a:extLst>
          </p:cNvPr>
          <p:cNvSpPr>
            <a:spLocks noGrp="1"/>
          </p:cNvSpPr>
          <p:nvPr>
            <p:ph type="title"/>
          </p:nvPr>
        </p:nvSpPr>
        <p:spPr>
          <a:xfrm>
            <a:off x="1141412" y="-30398"/>
            <a:ext cx="9905998" cy="714171"/>
          </a:xfrm>
        </p:spPr>
        <p:txBody>
          <a:bodyPr/>
          <a:lstStyle/>
          <a:p>
            <a:r>
              <a:rPr lang="en-US" u="sng" dirty="0"/>
              <a:t>RNN-Long short term memory model</a:t>
            </a:r>
            <a:endParaRPr lang="en-IN" u="sng" dirty="0"/>
          </a:p>
        </p:txBody>
      </p:sp>
      <p:sp>
        <p:nvSpPr>
          <p:cNvPr id="3" name="Content Placeholder 2">
            <a:extLst>
              <a:ext uri="{FF2B5EF4-FFF2-40B4-BE49-F238E27FC236}">
                <a16:creationId xmlns:a16="http://schemas.microsoft.com/office/drawing/2014/main" id="{36C54C97-1839-4FAD-A08C-717F39650C65}"/>
              </a:ext>
            </a:extLst>
          </p:cNvPr>
          <p:cNvSpPr>
            <a:spLocks noGrp="1"/>
          </p:cNvSpPr>
          <p:nvPr>
            <p:ph idx="1"/>
          </p:nvPr>
        </p:nvSpPr>
        <p:spPr>
          <a:xfrm>
            <a:off x="1141411" y="719846"/>
            <a:ext cx="9905999" cy="3618689"/>
          </a:xfrm>
        </p:spPr>
        <p:txBody>
          <a:bodyPr>
            <a:normAutofit fontScale="77500" lnSpcReduction="20000"/>
          </a:bodyPr>
          <a:lstStyle/>
          <a:p>
            <a:pPr marL="0" indent="0">
              <a:buNone/>
            </a:pPr>
            <a:r>
              <a:rPr lang="en-US" dirty="0"/>
              <a:t>Long Short-Term Memory (LSTM) represents an enhanced version of recurrent neural networks, designed by Hochreiter &amp; Schmidhuber. Primarily tailored for sequence prediction tasks, LSTM excels in capturing and learning long-term dependencies, making it particularly effective for applications involving time series and sequential data. The conventional recurrent neural network (RNN) is often challenged in learning extended dependencies due to its single hidden state passed through time. LSTM addresses this limitation by introducing a memory cell capable of retaining information over an extended duration. This characteristic makes LSTM networks well-suited for intricate tasks such as machine translation, speech recognition, and time series forecasting. The three gates—input, forget, and output—govern the memory cell's operations, facilitating the selective addition, removal, and output of information. This selective control empowers LSTM networks to effectively manage and learn long-term dependencies in sequential data </a:t>
            </a:r>
            <a:r>
              <a:rPr lang="en-US" b="1" dirty="0"/>
              <a:t>GeeksforGeeks. (2023)</a:t>
            </a:r>
            <a:r>
              <a:rPr lang="en-US" dirty="0"/>
              <a:t>. </a:t>
            </a:r>
            <a:endParaRPr lang="en-IN" dirty="0"/>
          </a:p>
        </p:txBody>
      </p:sp>
      <p:pic>
        <p:nvPicPr>
          <p:cNvPr id="5" name="Picture 4">
            <a:extLst>
              <a:ext uri="{FF2B5EF4-FFF2-40B4-BE49-F238E27FC236}">
                <a16:creationId xmlns:a16="http://schemas.microsoft.com/office/drawing/2014/main" id="{9B405B3A-B92C-492B-84FF-DE71BC91FF29}"/>
              </a:ext>
            </a:extLst>
          </p:cNvPr>
          <p:cNvPicPr>
            <a:picLocks noChangeAspect="1"/>
          </p:cNvPicPr>
          <p:nvPr/>
        </p:nvPicPr>
        <p:blipFill>
          <a:blip r:embed="rId2"/>
          <a:stretch>
            <a:fillRect/>
          </a:stretch>
        </p:blipFill>
        <p:spPr>
          <a:xfrm>
            <a:off x="1285719" y="4017524"/>
            <a:ext cx="9617381" cy="2403947"/>
          </a:xfrm>
          <a:prstGeom prst="rect">
            <a:avLst/>
          </a:prstGeom>
        </p:spPr>
      </p:pic>
    </p:spTree>
    <p:extLst>
      <p:ext uri="{BB962C8B-B14F-4D97-AF65-F5344CB8AC3E}">
        <p14:creationId xmlns:p14="http://schemas.microsoft.com/office/powerpoint/2010/main" val="3522852109"/>
      </p:ext>
    </p:extLst>
  </p:cSld>
  <p:clrMapOvr>
    <a:masterClrMapping/>
  </p:clrMapOvr>
  <mc:AlternateContent xmlns:mc="http://schemas.openxmlformats.org/markup-compatibility/2006" xmlns:p14="http://schemas.microsoft.com/office/powerpoint/2010/main">
    <mc:Choice Requires="p14">
      <p:transition spd="slow" p14:dur="2000" advTm="66945"/>
    </mc:Choice>
    <mc:Fallback xmlns="">
      <p:transition spd="slow" advTm="66945"/>
    </mc:Fallback>
  </mc:AlternateContent>
  <p:extLst>
    <p:ext uri="{3A86A75C-4F4B-4683-9AE1-C65F6400EC91}">
      <p14:laserTraceLst xmlns:p14="http://schemas.microsoft.com/office/powerpoint/2010/main">
        <p14:tracePtLst>
          <p14:tracePt t="10002" x="450850" y="1878013"/>
          <p14:tracePt t="10010" x="815975" y="1954213"/>
          <p14:tracePt t="10018" x="1003300" y="2022475"/>
          <p14:tracePt t="10026" x="1495425" y="2184400"/>
          <p14:tracePt t="10033" x="1868488" y="2319338"/>
          <p14:tracePt t="10042" x="2047875" y="2438400"/>
          <p14:tracePt t="10050" x="2319338" y="2693988"/>
          <p14:tracePt t="10058" x="2684463" y="3033713"/>
          <p14:tracePt t="10066" x="2905125" y="3254375"/>
          <p14:tracePt t="10075" x="3313113" y="3908425"/>
          <p14:tracePt t="10081" x="3414713" y="4105275"/>
          <p14:tracePt t="10091" x="3627438" y="4478338"/>
          <p14:tracePt t="10097" x="3822700" y="4868863"/>
          <p14:tracePt t="10108" x="3900488" y="5048250"/>
          <p14:tracePt t="10113" x="3959225" y="5167313"/>
          <p14:tracePt t="10121" x="3976688" y="5243513"/>
          <p14:tracePt t="10129" x="3992563" y="5302250"/>
          <p14:tracePt t="10137" x="4002088" y="5327650"/>
          <p14:tracePt t="10145" x="4002088" y="5337175"/>
          <p14:tracePt t="10153" x="4002088" y="5345113"/>
          <p14:tracePt t="10161" x="4002088" y="5353050"/>
          <p14:tracePt t="10169" x="4002088" y="5362575"/>
          <p14:tracePt t="10176" x="4002088" y="5370513"/>
          <p14:tracePt t="10185" x="4002088" y="5380038"/>
          <p14:tracePt t="11296" x="4121150" y="5327650"/>
          <p14:tracePt t="11304" x="4306888" y="5243513"/>
          <p14:tracePt t="11311" x="4468813" y="5175250"/>
          <p14:tracePt t="11319" x="4595813" y="5116513"/>
          <p14:tracePt t="11328" x="4714875" y="5056188"/>
          <p14:tracePt t="11336" x="4868863" y="4979988"/>
          <p14:tracePt t="11344" x="5132388" y="4894263"/>
          <p14:tracePt t="11352" x="5318125" y="4827588"/>
          <p14:tracePt t="11359" x="5421313" y="4802188"/>
          <p14:tracePt t="11368" x="5522913" y="4784725"/>
          <p14:tracePt t="11375" x="5624513" y="4749800"/>
          <p14:tracePt t="11383" x="5726113" y="4724400"/>
          <p14:tracePt t="11392" x="5827713" y="4699000"/>
          <p14:tracePt t="11399" x="5895975" y="4691063"/>
          <p14:tracePt t="11408" x="5972175" y="4683125"/>
          <p14:tracePt t="11415" x="6015038" y="4673600"/>
          <p14:tracePt t="11424" x="6040438" y="4673600"/>
          <p14:tracePt t="11431" x="6057900" y="4665663"/>
          <p14:tracePt t="11440" x="6065838" y="4665663"/>
          <p14:tracePt t="11447" x="6083300" y="4665663"/>
          <p14:tracePt t="11458" x="6108700" y="4657725"/>
          <p14:tracePt t="11470" x="6116638" y="4657725"/>
          <p14:tracePt t="11479" x="6126163" y="4657725"/>
          <p14:tracePt t="12082" x="6040438" y="4630738"/>
          <p14:tracePt t="12090" x="5905500" y="4597400"/>
          <p14:tracePt t="12097" x="5794375" y="4546600"/>
          <p14:tracePt t="12107" x="5683250" y="4513263"/>
          <p14:tracePt t="12113" x="5513388" y="4478338"/>
          <p14:tracePt t="12123" x="5368925" y="4427538"/>
          <p14:tracePt t="12129" x="5249863" y="4402138"/>
          <p14:tracePt t="12141" x="5165725" y="4376738"/>
          <p14:tracePt t="12145" x="5080000" y="4359275"/>
          <p14:tracePt t="12154" x="4987925" y="4333875"/>
          <p14:tracePt t="12161" x="4868863" y="4300538"/>
          <p14:tracePt t="12169" x="4673600" y="4275138"/>
          <p14:tracePt t="12177" x="4554538" y="4265613"/>
          <p14:tracePt t="12185" x="4460875" y="4265613"/>
          <p14:tracePt t="12193" x="4359275" y="4265613"/>
          <p14:tracePt t="12201" x="4248150" y="4265613"/>
          <p14:tracePt t="12209" x="4103688" y="4249738"/>
          <p14:tracePt t="12217" x="3967163" y="4249738"/>
          <p14:tracePt t="12224" x="3865563" y="4257675"/>
          <p14:tracePt t="12233" x="3781425" y="4257675"/>
          <p14:tracePt t="12241" x="3721100" y="4265613"/>
          <p14:tracePt t="12248" x="3619500" y="4275138"/>
          <p14:tracePt t="12257" x="3508375" y="4283075"/>
          <p14:tracePt t="12265" x="3389313" y="4300538"/>
          <p14:tracePt t="12274" x="3305175" y="4316413"/>
          <p14:tracePt t="12281" x="3228975" y="4333875"/>
          <p14:tracePt t="12289" x="3186113" y="4341813"/>
          <p14:tracePt t="12296" x="3127375" y="4351338"/>
          <p14:tracePt t="12307" x="3092450" y="4359275"/>
          <p14:tracePt t="12312" x="3033713" y="4368800"/>
          <p14:tracePt t="12319" x="2955925" y="4384675"/>
          <p14:tracePt t="12328" x="2871788" y="4419600"/>
          <p14:tracePt t="12336" x="2770188" y="4452938"/>
          <p14:tracePt t="12344" x="2693988" y="4478338"/>
          <p14:tracePt t="12352" x="2641600" y="4495800"/>
          <p14:tracePt t="12360" x="2582863" y="4529138"/>
          <p14:tracePt t="12368" x="2532063" y="4554538"/>
          <p14:tracePt t="12376" x="2481263" y="4579938"/>
          <p14:tracePt t="12384" x="2430463" y="4605338"/>
          <p14:tracePt t="12392" x="2370138" y="4640263"/>
          <p14:tracePt t="12399" x="2336800" y="4657725"/>
          <p14:tracePt t="12408" x="2276475" y="4691063"/>
          <p14:tracePt t="12416" x="2225675" y="4724400"/>
          <p14:tracePt t="12423" x="2157413" y="4749800"/>
          <p14:tracePt t="12431" x="2116138" y="4767263"/>
          <p14:tracePt t="12440" x="2081213" y="4784725"/>
          <p14:tracePt t="12446" x="2038350" y="4810125"/>
          <p14:tracePt t="12457" x="2005013" y="4827588"/>
          <p14:tracePt t="12463" x="1987550" y="4843463"/>
          <p14:tracePt t="12473" x="1962150" y="4868863"/>
          <p14:tracePt t="12479" x="1936750" y="4903788"/>
          <p14:tracePt t="12488" x="1903413" y="4946650"/>
          <p14:tracePt t="12495" x="1868488" y="5005388"/>
          <p14:tracePt t="12503" x="1843088" y="5048250"/>
          <p14:tracePt t="12511" x="1809750" y="5081588"/>
          <p14:tracePt t="12519" x="1792288" y="5132388"/>
          <p14:tracePt t="12527" x="1784350" y="5149850"/>
          <p14:tracePt t="12534" x="1776413" y="5183188"/>
          <p14:tracePt t="12542" x="1766888" y="5200650"/>
          <p14:tracePt t="12551" x="1766888" y="5218113"/>
          <p14:tracePt t="12558" x="1758950" y="5226050"/>
          <p14:tracePt t="12566" x="1741488" y="5243513"/>
          <p14:tracePt t="12574" x="1733550" y="5268913"/>
          <p14:tracePt t="12582" x="1724025" y="5286375"/>
          <p14:tracePt t="12591" x="1724025" y="5294313"/>
          <p14:tracePt t="12597" x="1724025" y="5319713"/>
          <p14:tracePt t="12608" x="1724025" y="5353050"/>
          <p14:tracePt t="12613" x="1724025" y="5395913"/>
          <p14:tracePt t="12623" x="1724025" y="5456238"/>
          <p14:tracePt t="12629" x="1733550" y="5497513"/>
          <p14:tracePt t="12640" x="1733550" y="5540375"/>
          <p14:tracePt t="12646" x="1758950" y="5575300"/>
          <p14:tracePt t="12656" x="1758950" y="5608638"/>
          <p14:tracePt t="12661" x="1766888" y="5634038"/>
          <p14:tracePt t="12670" x="1766888" y="5651500"/>
          <p14:tracePt t="12677" x="1776413" y="5659438"/>
          <p14:tracePt t="12686" x="1784350" y="5684838"/>
          <p14:tracePt t="12693" x="1809750" y="5710238"/>
          <p14:tracePt t="12701" x="1868488" y="5745163"/>
          <p14:tracePt t="12709" x="1979613" y="5795963"/>
          <p14:tracePt t="12717" x="2081213" y="5829300"/>
          <p14:tracePt t="12725" x="2157413" y="5854700"/>
          <p14:tracePt t="12733" x="2243138" y="5897563"/>
          <p14:tracePt t="12741" x="2319338" y="5922963"/>
          <p14:tracePt t="12748" x="2438400" y="5940425"/>
          <p14:tracePt t="12758" x="2549525" y="5965825"/>
          <p14:tracePt t="12765" x="2651125" y="5991225"/>
          <p14:tracePt t="12774" x="2752725" y="6024563"/>
          <p14:tracePt t="12780" x="2828925" y="6042025"/>
          <p14:tracePt t="12790" x="2897188" y="6059488"/>
          <p14:tracePt t="12797" x="2947988" y="6067425"/>
          <p14:tracePt t="12808" x="3033713" y="6067425"/>
          <p14:tracePt t="12812" x="3143250" y="6067425"/>
          <p14:tracePt t="12823" x="3262313" y="6067425"/>
          <p14:tracePt t="12828" x="3398838" y="6067425"/>
          <p14:tracePt t="12836" x="3508375" y="6059488"/>
          <p14:tracePt t="12844" x="3611563" y="6049963"/>
          <p14:tracePt t="12852" x="3713163" y="6042025"/>
          <p14:tracePt t="12860" x="3840163" y="6008688"/>
          <p14:tracePt t="12868" x="3959225" y="5991225"/>
          <p14:tracePt t="12876" x="4086225" y="5983288"/>
          <p14:tracePt t="12884" x="4171950" y="5983288"/>
          <p14:tracePt t="12892" x="4256088" y="5983288"/>
          <p14:tracePt t="12899" x="4341813" y="5983288"/>
          <p14:tracePt t="12907" x="4410075" y="5983288"/>
          <p14:tracePt t="12916" x="4537075" y="5983288"/>
          <p14:tracePt t="12923" x="4638675" y="5983288"/>
          <p14:tracePt t="12931" x="4740275" y="5983288"/>
          <p14:tracePt t="12940" x="4833938" y="5983288"/>
          <p14:tracePt t="12947" x="4894263" y="5983288"/>
          <p14:tracePt t="12956" x="4970463" y="5973763"/>
          <p14:tracePt t="12974" x="5122863" y="5957888"/>
          <p14:tracePt t="12979" x="5208588" y="5957888"/>
          <p14:tracePt t="12989" x="5310188" y="5957888"/>
          <p14:tracePt t="12996" x="5368925" y="5957888"/>
          <p14:tracePt t="13003" x="5454650" y="5957888"/>
          <p14:tracePt t="13011" x="5522913" y="5957888"/>
          <p14:tracePt t="13019" x="5581650" y="5948363"/>
          <p14:tracePt t="13027" x="5657850" y="5940425"/>
          <p14:tracePt t="13034" x="5743575" y="5932488"/>
          <p14:tracePt t="13042" x="5819775" y="5915025"/>
          <p14:tracePt t="13051" x="5888038" y="5905500"/>
          <p14:tracePt t="13058" x="5964238" y="5872163"/>
          <p14:tracePt t="13066" x="5989638" y="5872163"/>
          <p14:tracePt t="13075" x="6007100" y="5872163"/>
          <p14:tracePt t="13082" x="6015038" y="5872163"/>
          <p14:tracePt t="13090" x="6032500" y="5872163"/>
          <p14:tracePt t="14646" x="5921375" y="5889625"/>
          <p14:tracePt t="14656" x="5776913" y="5897563"/>
          <p14:tracePt t="14662" x="5667375" y="5905500"/>
          <p14:tracePt t="14672" x="5462588" y="5932488"/>
          <p14:tracePt t="14677" x="5224463" y="5948363"/>
          <p14:tracePt t="14685" x="5029200" y="5991225"/>
          <p14:tracePt t="14693" x="4876800" y="5991225"/>
          <p14:tracePt t="14702" x="4681538" y="5991225"/>
          <p14:tracePt t="14710" x="4425950" y="5991225"/>
          <p14:tracePt t="14717" x="4248150" y="5991225"/>
          <p14:tracePt t="14725" x="4146550" y="5991225"/>
          <p14:tracePt t="14733" x="4035425" y="5973763"/>
          <p14:tracePt t="14741" x="3916363" y="5965825"/>
          <p14:tracePt t="14750" x="3781425" y="5957888"/>
          <p14:tracePt t="14757" x="3721100" y="5957888"/>
          <p14:tracePt t="14765" x="3678238" y="5957888"/>
          <p14:tracePt t="14773" x="3636963" y="5957888"/>
          <p14:tracePt t="14782" x="3619500" y="5957888"/>
          <p14:tracePt t="14789" x="3602038" y="5957888"/>
          <p14:tracePt t="14806" x="3594100" y="5957888"/>
          <p14:tracePt t="14813" x="3576638" y="5957888"/>
          <p14:tracePt t="14829" x="3568700" y="5957888"/>
          <p14:tracePt t="17330" x="3559175" y="5940425"/>
          <p14:tracePt t="17338" x="3543300" y="5905500"/>
          <p14:tracePt t="17346" x="3533775" y="5889625"/>
          <p14:tracePt t="17354" x="3517900" y="5846763"/>
          <p14:tracePt t="17361" x="3508375" y="5821363"/>
          <p14:tracePt t="17371" x="3482975" y="5778500"/>
          <p14:tracePt t="17376" x="3475038" y="5745163"/>
          <p14:tracePt t="17389" x="3457575" y="5710238"/>
          <p14:tracePt t="17392" x="3441700" y="5659438"/>
          <p14:tracePt t="17402" x="3432175" y="5616575"/>
          <p14:tracePt t="17408" x="3406775" y="5557838"/>
          <p14:tracePt t="17417" x="3381375" y="5514975"/>
          <p14:tracePt t="17425" x="3363913" y="5472113"/>
          <p14:tracePt t="17432" x="3355975" y="5446713"/>
          <p14:tracePt t="17440" x="3338513" y="5405438"/>
          <p14:tracePt t="17448" x="3322638" y="5370513"/>
          <p14:tracePt t="17456" x="3279775" y="5327650"/>
          <p14:tracePt t="17465" x="3254375" y="5276850"/>
          <p14:tracePt t="17472" x="3219450" y="5243513"/>
          <p14:tracePt t="17479" x="3186113" y="5192713"/>
          <p14:tracePt t="17488" x="3152775" y="5157788"/>
          <p14:tracePt t="17495" x="3127375" y="5106988"/>
          <p14:tracePt t="17504" x="3074988" y="5064125"/>
          <p14:tracePt t="17512" x="3033713" y="5013325"/>
          <p14:tracePt t="17521" x="2982913" y="4979988"/>
          <p14:tracePt t="17527" x="2947988" y="4954588"/>
          <p14:tracePt t="17537" x="2922588" y="4937125"/>
          <p14:tracePt t="17544" x="2889250" y="4911725"/>
          <p14:tracePt t="17555" x="2871788" y="4894263"/>
          <p14:tracePt t="17559" x="2846388" y="4886325"/>
          <p14:tracePt t="17567" x="2838450" y="4878388"/>
          <p14:tracePt t="17576" x="2803525" y="4860925"/>
          <p14:tracePt t="17583" x="2778125" y="4843463"/>
          <p14:tracePt t="17591" x="2760663" y="4835525"/>
          <p14:tracePt t="17599" x="2727325" y="4827588"/>
          <p14:tracePt t="17608" x="2709863" y="4818063"/>
          <p14:tracePt t="17614" x="2693988" y="4810125"/>
          <p14:tracePt t="17623" x="2659063" y="4792663"/>
          <p14:tracePt t="17631" x="2633663" y="4784725"/>
          <p14:tracePt t="17638" x="2616200" y="4775200"/>
          <p14:tracePt t="17646" x="2600325" y="4767263"/>
          <p14:tracePt t="17655" x="2574925" y="4759325"/>
          <p14:tracePt t="17663" x="2557463" y="4749800"/>
          <p14:tracePt t="17670" x="2540000" y="4741863"/>
          <p14:tracePt t="17678" x="2532063" y="4733925"/>
          <p14:tracePt t="17687" x="2506663" y="4724400"/>
          <p14:tracePt t="17695" x="2497138" y="4724400"/>
          <p14:tracePt t="17711" x="2489200" y="4724400"/>
          <p14:tracePt t="17720" x="2481263" y="4716463"/>
          <p14:tracePt t="17726" x="2471738" y="4716463"/>
          <p14:tracePt t="17750" x="2463800" y="4716463"/>
          <p14:tracePt t="17853" x="2463800" y="4708525"/>
          <p14:tracePt t="17917" x="2455863" y="4708525"/>
          <p14:tracePt t="17980" x="2446338" y="4691063"/>
          <p14:tracePt t="18004" x="2438400" y="4691063"/>
          <p14:tracePt t="18012" x="2430463" y="4691063"/>
          <p14:tracePt t="18027" x="2420938" y="4691063"/>
          <p14:tracePt t="18037" x="2413000" y="4691063"/>
          <p14:tracePt t="18055" x="2405063" y="4691063"/>
          <p14:tracePt t="18275" x="2379663" y="4691063"/>
          <p14:tracePt t="18282" x="2370138" y="4691063"/>
          <p14:tracePt t="18290" x="2344738" y="4691063"/>
          <p14:tracePt t="18298" x="2327275" y="4691063"/>
          <p14:tracePt t="18306" x="2311400" y="4691063"/>
          <p14:tracePt t="18314" x="2286000" y="4691063"/>
          <p14:tracePt t="18321" x="2268538" y="4691063"/>
          <p14:tracePt t="18329" x="2260600" y="4691063"/>
          <p14:tracePt t="18338" x="2243138" y="4691063"/>
          <p14:tracePt t="18345" x="2208213" y="4699000"/>
          <p14:tracePt t="18354" x="2192338" y="4708525"/>
          <p14:tracePt t="18361" x="2182813" y="4724400"/>
          <p14:tracePt t="18371" x="2166938" y="4733925"/>
          <p14:tracePt t="18377" x="2149475" y="4741863"/>
          <p14:tracePt t="18387" x="2141538" y="4749800"/>
          <p14:tracePt t="18393" x="2124075" y="4749800"/>
          <p14:tracePt t="18403" x="2106613" y="4759325"/>
          <p14:tracePt t="18409" x="2090738" y="4767263"/>
          <p14:tracePt t="18417" x="2073275" y="4775200"/>
          <p14:tracePt t="18425" x="2055813" y="4802188"/>
          <p14:tracePt t="18433" x="2038350" y="4818063"/>
          <p14:tracePt t="18440" x="2030413" y="4827588"/>
          <p14:tracePt t="18449" x="2012950" y="4843463"/>
          <p14:tracePt t="18456" x="1987550" y="4878388"/>
          <p14:tracePt t="18465" x="1962150" y="4919663"/>
          <p14:tracePt t="18472" x="1928813" y="4979988"/>
          <p14:tracePt t="18480" x="1903413" y="5030788"/>
          <p14:tracePt t="18488" x="1878013" y="5091113"/>
          <p14:tracePt t="18496" x="1868488" y="5124450"/>
          <p14:tracePt t="18504" x="1868488" y="5149850"/>
          <p14:tracePt t="18512" x="1860550" y="5175250"/>
          <p14:tracePt t="18521" x="1860550" y="5200650"/>
          <p14:tracePt t="18528" x="1852613" y="5218113"/>
          <p14:tracePt t="18537" x="1852613" y="5251450"/>
          <p14:tracePt t="18544" x="1843088" y="5268913"/>
          <p14:tracePt t="18553" x="1843088" y="5294313"/>
          <p14:tracePt t="18560" x="1843088" y="5345113"/>
          <p14:tracePt t="18571" x="1843088" y="5380038"/>
          <p14:tracePt t="18575" x="1843088" y="5430838"/>
          <p14:tracePt t="18584" x="1843088" y="5456238"/>
          <p14:tracePt t="18591" x="1843088" y="5497513"/>
          <p14:tracePt t="18599" x="1843088" y="5524500"/>
          <p14:tracePt t="18607" x="1843088" y="5565775"/>
          <p14:tracePt t="18615" x="1843088" y="5591175"/>
          <p14:tracePt t="18623" x="1843088" y="5616575"/>
          <p14:tracePt t="18632" x="1843088" y="5641975"/>
          <p14:tracePt t="18639" x="1852613" y="5676900"/>
          <p14:tracePt t="18647" x="1852613" y="5684838"/>
          <p14:tracePt t="18654" x="1860550" y="5702300"/>
          <p14:tracePt t="18663" x="1860550" y="5719763"/>
          <p14:tracePt t="18671" x="1868488" y="5735638"/>
          <p14:tracePt t="18678" x="1878013" y="5753100"/>
          <p14:tracePt t="18688" x="1885950" y="5770563"/>
          <p14:tracePt t="18694" x="1903413" y="5788025"/>
          <p14:tracePt t="18704" x="1911350" y="5795963"/>
          <p14:tracePt t="18710" x="1928813" y="5821363"/>
          <p14:tracePt t="18720" x="1936750" y="5846763"/>
          <p14:tracePt t="18726" x="1946275" y="5864225"/>
          <p14:tracePt t="18737" x="1962150" y="5889625"/>
          <p14:tracePt t="18742" x="1987550" y="5905500"/>
          <p14:tracePt t="18751" x="2005013" y="5922963"/>
          <p14:tracePt t="18758" x="2022475" y="5957888"/>
          <p14:tracePt t="18767" x="2038350" y="5973763"/>
          <p14:tracePt t="18774" x="2073275" y="5999163"/>
          <p14:tracePt t="18782" x="2098675" y="6024563"/>
          <p14:tracePt t="18790" x="2106613" y="6049963"/>
          <p14:tracePt t="18798" x="2141538" y="6067425"/>
          <p14:tracePt t="18806" x="2157413" y="6076950"/>
          <p14:tracePt t="18814" x="2174875" y="6092825"/>
          <p14:tracePt t="18821" x="2200275" y="6118225"/>
          <p14:tracePt t="18829" x="2225675" y="6127750"/>
          <p14:tracePt t="18838" x="2235200" y="6135688"/>
          <p14:tracePt t="18845" x="2251075" y="6143625"/>
          <p14:tracePt t="18854" x="2276475" y="6153150"/>
          <p14:tracePt t="18861" x="2286000" y="6161088"/>
          <p14:tracePt t="18871" x="2319338" y="6161088"/>
          <p14:tracePt t="18877" x="2336800" y="6169025"/>
          <p14:tracePt t="18887" x="2362200" y="6178550"/>
          <p14:tracePt t="18892" x="2387600" y="6194425"/>
          <p14:tracePt t="18904" x="2405063" y="6203950"/>
          <p14:tracePt t="18909" x="2430463" y="6211888"/>
          <p14:tracePt t="18917" x="2455863" y="6221413"/>
          <p14:tracePt t="18924" x="2489200" y="6229350"/>
          <p14:tracePt t="18933" x="2506663" y="6237288"/>
          <p14:tracePt t="18940" x="2557463" y="6246813"/>
          <p14:tracePt t="18948" x="2574925" y="6246813"/>
          <p14:tracePt t="18956" x="2608263" y="6254750"/>
          <p14:tracePt t="18965" x="2641600" y="6254750"/>
          <p14:tracePt t="18973" x="2659063" y="6262688"/>
          <p14:tracePt t="18980" x="2684463" y="6262688"/>
          <p14:tracePt t="18988" x="2709863" y="6262688"/>
          <p14:tracePt t="18996" x="2735263" y="6262688"/>
          <p14:tracePt t="19004" x="2744788" y="6262688"/>
          <p14:tracePt t="19012" x="2760663" y="6262688"/>
          <p14:tracePt t="19020" x="2778125" y="6262688"/>
          <p14:tracePt t="19028" x="2795588" y="6262688"/>
          <p14:tracePt t="19037" x="2811463" y="6262688"/>
          <p14:tracePt t="19044" x="2820988" y="6262688"/>
          <p14:tracePt t="19053" x="2838450" y="6262688"/>
          <p14:tracePt t="19060" x="2854325" y="6262688"/>
          <p14:tracePt t="19070" x="2871788" y="6262688"/>
          <p14:tracePt t="19076" x="2889250" y="6262688"/>
          <p14:tracePt t="19083" x="2897188" y="6262688"/>
          <p14:tracePt t="19092" x="2922588" y="6262688"/>
          <p14:tracePt t="19099" x="2940050" y="6262688"/>
          <p14:tracePt t="19107" x="2955925" y="6262688"/>
          <p14:tracePt t="19115" x="2973388" y="6262688"/>
          <p14:tracePt t="19123" x="3008313" y="6262688"/>
          <p14:tracePt t="19131" x="3024188" y="6262688"/>
          <p14:tracePt t="19139" x="3041650" y="6262688"/>
          <p14:tracePt t="19147" x="3074988" y="6262688"/>
          <p14:tracePt t="19155" x="3084513" y="6262688"/>
          <p14:tracePt t="19163" x="3100388" y="6262688"/>
          <p14:tracePt t="19171" x="3109913" y="6262688"/>
          <p14:tracePt t="19179" x="3117850" y="6262688"/>
          <p14:tracePt t="19187" x="3143250" y="6262688"/>
          <p14:tracePt t="19204" x="3160713" y="6254750"/>
          <p14:tracePt t="19210" x="3168650" y="6254750"/>
          <p14:tracePt t="19227" x="3178175" y="6254750"/>
          <p14:tracePt t="19237" x="3186113" y="6254750"/>
          <p14:tracePt t="19254" x="3211513" y="6246813"/>
          <p14:tracePt t="19258" x="3228975" y="6237288"/>
          <p14:tracePt t="19266" x="3236913" y="6229350"/>
          <p14:tracePt t="19273" x="3279775" y="6178550"/>
          <p14:tracePt t="19283" x="3330575" y="6135688"/>
          <p14:tracePt t="19290" x="3373438" y="6084888"/>
          <p14:tracePt t="19298" x="3406775" y="6049963"/>
          <p14:tracePt t="19306" x="3441700" y="6016625"/>
          <p14:tracePt t="19314" x="3457575" y="5999163"/>
          <p14:tracePt t="19322" x="3492500" y="5957888"/>
          <p14:tracePt t="19330" x="3517900" y="5940425"/>
          <p14:tracePt t="19338" x="3533775" y="5915025"/>
          <p14:tracePt t="19346" x="3551238" y="5897563"/>
          <p14:tracePt t="19354" x="3576638" y="5880100"/>
          <p14:tracePt t="19361" x="3594100" y="5864225"/>
          <p14:tracePt t="19370" x="3602038" y="5854700"/>
          <p14:tracePt t="19377" x="3619500" y="5846763"/>
          <p14:tracePt t="19387" x="3627438" y="5838825"/>
          <p14:tracePt t="19393" x="3627438" y="5829300"/>
          <p14:tracePt t="19403" x="3636963" y="5829300"/>
          <p14:tracePt t="19409" x="3644900" y="5821363"/>
          <p14:tracePt t="19416" x="3652838" y="5821363"/>
          <p14:tracePt t="19425" x="3652838" y="5813425"/>
          <p14:tracePt t="19434" x="3662363" y="5803900"/>
          <p14:tracePt t="19441" x="3670300" y="5803900"/>
          <p14:tracePt t="19448" x="3678238" y="5788025"/>
          <p14:tracePt t="19457" x="3695700" y="5770563"/>
          <p14:tracePt t="19465" x="3713163" y="5761038"/>
          <p14:tracePt t="19472" x="3721100" y="5745163"/>
          <p14:tracePt t="19481" x="3729038" y="5727700"/>
          <p14:tracePt t="19488" x="3746500" y="5694363"/>
          <p14:tracePt t="19496" x="3756025" y="5676900"/>
          <p14:tracePt t="19504" x="3763963" y="5668963"/>
          <p14:tracePt t="19512" x="3771900" y="5651500"/>
          <p14:tracePt t="19520" x="3781425" y="5608638"/>
          <p14:tracePt t="19528" x="3781425" y="5583238"/>
          <p14:tracePt t="19537" x="3781425" y="5557838"/>
          <p14:tracePt t="19544" x="3781425" y="5532438"/>
          <p14:tracePt t="19553" x="3781425" y="5514975"/>
          <p14:tracePt t="19560" x="3781425" y="5497513"/>
          <p14:tracePt t="19569" x="3781425" y="5489575"/>
          <p14:tracePt t="19576" x="3781425" y="5456238"/>
          <p14:tracePt t="19587" x="3781425" y="5446713"/>
          <p14:tracePt t="19592" x="3781425" y="5430838"/>
          <p14:tracePt t="19598" x="3781425" y="5413375"/>
          <p14:tracePt t="19608" x="3781425" y="5395913"/>
          <p14:tracePt t="19616" x="3763963" y="5362575"/>
          <p14:tracePt t="19624" x="3756025" y="5327650"/>
          <p14:tracePt t="19631" x="3738563" y="5276850"/>
          <p14:tracePt t="19639" x="3729038" y="5251450"/>
          <p14:tracePt t="19647" x="3713163" y="5208588"/>
          <p14:tracePt t="19655" x="3695700" y="5183188"/>
          <p14:tracePt t="19663" x="3670300" y="5157788"/>
          <p14:tracePt t="19671" x="3652838" y="5124450"/>
          <p14:tracePt t="19679" x="3627438" y="5091113"/>
          <p14:tracePt t="19688" x="3611563" y="5064125"/>
          <p14:tracePt t="19695" x="3586163" y="5030788"/>
          <p14:tracePt t="19703" x="3559175" y="5005388"/>
          <p14:tracePt t="19711" x="3525838" y="4979988"/>
          <p14:tracePt t="19719" x="3508375" y="4954588"/>
          <p14:tracePt t="19727" x="3492500" y="4937125"/>
          <p14:tracePt t="19736" x="3482975" y="4929188"/>
          <p14:tracePt t="19742" x="3475038" y="4919663"/>
          <p14:tracePt t="19754" x="3467100" y="4911725"/>
          <p14:tracePt t="19758" x="3457575" y="4903788"/>
          <p14:tracePt t="19767" x="3449638" y="4894263"/>
          <p14:tracePt t="19774" x="3441700" y="4886325"/>
          <p14:tracePt t="19782" x="3432175" y="4878388"/>
          <p14:tracePt t="19798" x="3424238" y="4868863"/>
          <p14:tracePt t="19815" x="3414713" y="4868863"/>
          <p14:tracePt t="25085" x="3389313" y="4860925"/>
          <p14:tracePt t="25092" x="3322638" y="4835525"/>
          <p14:tracePt t="25101" x="3262313" y="4810125"/>
          <p14:tracePt t="25109" x="3203575" y="4775200"/>
          <p14:tracePt t="25117" x="3135313" y="4759325"/>
          <p14:tracePt t="25124" x="3074988" y="4733925"/>
          <p14:tracePt t="25134" x="3016250" y="4716463"/>
          <p14:tracePt t="25141" x="2973388" y="4708525"/>
          <p14:tracePt t="25151" x="2905125" y="4673600"/>
          <p14:tracePt t="25156" x="2863850" y="4665663"/>
          <p14:tracePt t="25168" x="2786063" y="4640263"/>
          <p14:tracePt t="25172" x="2684463" y="4622800"/>
          <p14:tracePt t="25180" x="2608263" y="4605338"/>
          <p14:tracePt t="25188" x="2540000" y="4597400"/>
          <p14:tracePt t="25196" x="2481263" y="4589463"/>
          <p14:tracePt t="25204" x="2430463" y="4572000"/>
          <p14:tracePt t="25212" x="2370138" y="4572000"/>
          <p14:tracePt t="25220" x="2352675" y="4572000"/>
          <p14:tracePt t="25228" x="2293938" y="4564063"/>
          <p14:tracePt t="25236" x="2276475" y="4564063"/>
          <p14:tracePt t="25244" x="2243138" y="4564063"/>
          <p14:tracePt t="25252" x="2192338" y="4564063"/>
          <p14:tracePt t="25260" x="2166938" y="4564063"/>
          <p14:tracePt t="25268" x="2116138" y="4564063"/>
          <p14:tracePt t="25276" x="2090738" y="4564063"/>
          <p14:tracePt t="25283" x="2047875" y="4564063"/>
          <p14:tracePt t="25291" x="2022475" y="4564063"/>
          <p14:tracePt t="25300" x="2005013" y="4564063"/>
          <p14:tracePt t="25307" x="1971675" y="4564063"/>
          <p14:tracePt t="25316" x="1946275" y="4579938"/>
          <p14:tracePt t="25324" x="1920875" y="4589463"/>
          <p14:tracePt t="25334" x="1885950" y="4589463"/>
          <p14:tracePt t="25339" x="1868488" y="4597400"/>
          <p14:tracePt t="25347" x="1852613" y="4605338"/>
          <p14:tracePt t="25356" x="1835150" y="4614863"/>
          <p14:tracePt t="25363" x="1809750" y="4622800"/>
          <p14:tracePt t="25372" x="1801813" y="4630738"/>
          <p14:tracePt t="25378" x="1776413" y="4640263"/>
          <p14:tracePt t="25387" x="1749425" y="4657725"/>
          <p14:tracePt t="25395" x="1716088" y="4673600"/>
          <p14:tracePt t="25402" x="1673225" y="4691063"/>
          <p14:tracePt t="25410" x="1631950" y="4708525"/>
          <p14:tracePt t="25418" x="1614488" y="4724400"/>
          <p14:tracePt t="25426" x="1597025" y="4741863"/>
          <p14:tracePt t="25435" x="1579563" y="4749800"/>
          <p14:tracePt t="25442" x="1554163" y="4759325"/>
          <p14:tracePt t="25451" x="1546225" y="4767263"/>
          <p14:tracePt t="25458" x="1528763" y="4784725"/>
          <p14:tracePt t="25467" x="1503363" y="4810125"/>
          <p14:tracePt t="25474" x="1477963" y="4835525"/>
          <p14:tracePt t="25482" x="1452563" y="4886325"/>
          <p14:tracePt t="25490" x="1427163" y="4929188"/>
          <p14:tracePt t="25501" x="1409700" y="4979988"/>
          <p14:tracePt t="25505" x="1401763" y="5022850"/>
          <p14:tracePt t="25515" x="1384300" y="5048250"/>
          <p14:tracePt t="25522" x="1376363" y="5081588"/>
          <p14:tracePt t="25530" x="1376363" y="5106988"/>
          <p14:tracePt t="25537" x="1376363" y="5132388"/>
          <p14:tracePt t="25546" x="1376363" y="5167313"/>
          <p14:tracePt t="25553" x="1376363" y="5200650"/>
          <p14:tracePt t="25562" x="1376363" y="5251450"/>
          <p14:tracePt t="25569" x="1376363" y="5294313"/>
          <p14:tracePt t="25577" x="1376363" y="5380038"/>
          <p14:tracePt t="25585" x="1376363" y="5430838"/>
          <p14:tracePt t="25593" x="1401763" y="5514975"/>
          <p14:tracePt t="25601" x="1409700" y="5575300"/>
          <p14:tracePt t="25610" x="1419225" y="5600700"/>
          <p14:tracePt t="25617" x="1427163" y="5626100"/>
          <p14:tracePt t="25625" x="1444625" y="5668963"/>
          <p14:tracePt t="25634" x="1470025" y="5702300"/>
          <p14:tracePt t="25640" x="1512888" y="5745163"/>
          <p14:tracePt t="25649" x="1546225" y="5778500"/>
          <p14:tracePt t="25656" x="1563688" y="5795963"/>
          <p14:tracePt t="25667" x="1597025" y="5829300"/>
          <p14:tracePt t="25672" x="1622425" y="5854700"/>
          <p14:tracePt t="25684" x="1639888" y="5872163"/>
          <p14:tracePt t="25688" x="1673225" y="5889625"/>
          <p14:tracePt t="25696" x="1690688" y="5915025"/>
          <p14:tracePt t="25704" x="1724025" y="5932488"/>
          <p14:tracePt t="25712" x="1758950" y="5940425"/>
          <p14:tracePt t="25720" x="1776413" y="5948363"/>
          <p14:tracePt t="25727" x="1809750" y="5957888"/>
          <p14:tracePt t="25736" x="1843088" y="5957888"/>
          <p14:tracePt t="25744" x="1868488" y="5957888"/>
          <p14:tracePt t="25752" x="1893888" y="5957888"/>
          <p14:tracePt t="25759" x="1936750" y="5957888"/>
          <p14:tracePt t="25767" x="1962150" y="5957888"/>
          <p14:tracePt t="27578" x="2073275" y="5957888"/>
          <p14:tracePt t="27586" x="2157413" y="5957888"/>
          <p14:tracePt t="27593" x="2268538" y="5957888"/>
          <p14:tracePt t="27602" x="2430463" y="5948363"/>
          <p14:tracePt t="27609" x="2625725" y="5940425"/>
          <p14:tracePt t="27617" x="2760663" y="5922963"/>
          <p14:tracePt t="27625" x="2846388" y="5922963"/>
          <p14:tracePt t="27633" x="2947988" y="5915025"/>
          <p14:tracePt t="27640" x="3049588" y="5889625"/>
          <p14:tracePt t="27649" x="3168650" y="5846763"/>
          <p14:tracePt t="27657" x="3313113" y="5813425"/>
          <p14:tracePt t="27668" x="3441700" y="5770563"/>
          <p14:tracePt t="27672" x="3543300" y="5753100"/>
          <p14:tracePt t="27683" x="3662363" y="5702300"/>
          <p14:tracePt t="27688" x="3781425" y="5668963"/>
          <p14:tracePt t="27698" x="3908425" y="5634038"/>
          <p14:tracePt t="27704" x="4035425" y="5600700"/>
          <p14:tracePt t="27712" x="4121150" y="5591175"/>
          <p14:tracePt t="27720" x="4197350" y="5575300"/>
          <p14:tracePt t="27728" x="4240213" y="5565775"/>
          <p14:tracePt t="27736" x="4316413" y="5557838"/>
          <p14:tracePt t="27744" x="4375150" y="5540375"/>
          <p14:tracePt t="27752" x="4451350" y="5507038"/>
          <p14:tracePt t="27761" x="4537075" y="5481638"/>
          <p14:tracePt t="27768" x="4613275" y="5464175"/>
          <p14:tracePt t="27777" x="4681538" y="5430838"/>
          <p14:tracePt t="27784" x="4740275" y="5395913"/>
          <p14:tracePt t="27792" x="4775200" y="5370513"/>
          <p14:tracePt t="27800" x="4826000" y="5337175"/>
          <p14:tracePt t="27808" x="4851400" y="5327650"/>
          <p14:tracePt t="27816" x="4884738" y="5286375"/>
          <p14:tracePt t="27824" x="4919663" y="5260975"/>
          <p14:tracePt t="27833" x="4945063" y="5235575"/>
          <p14:tracePt t="27839" x="4978400" y="5200650"/>
          <p14:tracePt t="27848" x="5013325" y="5175250"/>
          <p14:tracePt t="27855" x="5038725" y="5149850"/>
          <p14:tracePt t="27866" x="5072063" y="5106988"/>
          <p14:tracePt t="27871" x="5122863" y="5081588"/>
          <p14:tracePt t="27880" x="5140325" y="5064125"/>
          <p14:tracePt t="27887" x="5183188" y="5038725"/>
          <p14:tracePt t="27895" x="5199063" y="5013325"/>
          <p14:tracePt t="27903" x="5224463" y="4997450"/>
          <p14:tracePt t="27911" x="5233988" y="4987925"/>
          <p14:tracePt t="27927" x="5241925" y="4987925"/>
          <p14:tracePt t="28198" x="5259388" y="4972050"/>
          <p14:tracePt t="28205" x="5267325" y="4954588"/>
          <p14:tracePt t="28213" x="5276850" y="4937125"/>
          <p14:tracePt t="28221" x="5292725" y="4919663"/>
          <p14:tracePt t="28229" x="5302250" y="4894263"/>
          <p14:tracePt t="28236" x="5310188" y="4878388"/>
          <p14:tracePt t="28245" x="5318125" y="4860925"/>
          <p14:tracePt t="28252" x="5327650" y="4852988"/>
          <p14:tracePt t="28260" x="5327650" y="4827588"/>
          <p14:tracePt t="28268" x="5327650" y="4810125"/>
          <p14:tracePt t="28276" x="5335588" y="4802188"/>
          <p14:tracePt t="28284" x="5335588" y="4784725"/>
          <p14:tracePt t="28292" x="5335588" y="4775200"/>
          <p14:tracePt t="28300" x="5335588" y="4749800"/>
          <p14:tracePt t="28308" x="5343525" y="4733925"/>
          <p14:tracePt t="28316" x="5343525" y="4724400"/>
          <p14:tracePt t="28324" x="5343525" y="4716463"/>
          <p14:tracePt t="28332" x="5343525" y="4708525"/>
          <p14:tracePt t="28349" x="5343525" y="4691063"/>
          <p14:tracePt t="28355" x="5343525" y="4683125"/>
          <p14:tracePt t="28895" x="5310188" y="4657725"/>
          <p14:tracePt t="28903" x="5249863" y="4630738"/>
          <p14:tracePt t="28911" x="5173663" y="4614863"/>
          <p14:tracePt t="28919" x="5054600" y="4579938"/>
          <p14:tracePt t="28927" x="4945063" y="4546600"/>
          <p14:tracePt t="28935" x="4800600" y="4529138"/>
          <p14:tracePt t="28943" x="4689475" y="4521200"/>
          <p14:tracePt t="28951" x="4595813" y="4521200"/>
          <p14:tracePt t="28959" x="4537075" y="4513263"/>
          <p14:tracePt t="28967" x="4425950" y="4495800"/>
          <p14:tracePt t="28975" x="4316413" y="4495800"/>
          <p14:tracePt t="28983" x="4111625" y="4521200"/>
          <p14:tracePt t="28991" x="4002088" y="4529138"/>
          <p14:tracePt t="28999" x="3941763" y="4538663"/>
          <p14:tracePt t="29006" x="3883025" y="4546600"/>
          <p14:tracePt t="29015" x="3814763" y="4579938"/>
          <p14:tracePt t="29022" x="3721100" y="4589463"/>
          <p14:tracePt t="29032" x="3662363" y="4597400"/>
          <p14:tracePt t="29049" x="3441700" y="4648200"/>
          <p14:tracePt t="29054" x="3381375" y="4673600"/>
          <p14:tracePt t="29065" x="3313113" y="4699000"/>
          <p14:tracePt t="29070" x="3287713" y="4708525"/>
          <p14:tracePt t="29078" x="3244850" y="4724400"/>
          <p14:tracePt t="29086" x="3203575" y="4741863"/>
          <p14:tracePt t="29094" x="3160713" y="4767263"/>
          <p14:tracePt t="29102" x="3127375" y="4802188"/>
          <p14:tracePt t="29109" x="3059113" y="4852988"/>
          <p14:tracePt t="29118" x="3008313" y="4919663"/>
          <p14:tracePt t="29125" x="2955925" y="4979988"/>
          <p14:tracePt t="29134" x="2914650" y="5030788"/>
          <p14:tracePt t="29141" x="2889250" y="5056188"/>
          <p14:tracePt t="29150" x="2863850" y="5099050"/>
          <p14:tracePt t="29157" x="2846388" y="5116513"/>
          <p14:tracePt t="29166" x="2828925" y="5141913"/>
          <p14:tracePt t="29173" x="2811463" y="5175250"/>
          <p14:tracePt t="29182" x="2795588" y="5192713"/>
          <p14:tracePt t="29189" x="2770188" y="5226050"/>
          <p14:tracePt t="29199" x="2760663" y="5286375"/>
          <p14:tracePt t="29205" x="2760663" y="5353050"/>
          <p14:tracePt t="29214" x="2760663" y="5472113"/>
          <p14:tracePt t="29221" x="2760663" y="5557838"/>
          <p14:tracePt t="29229" x="2795588" y="5641975"/>
          <p14:tracePt t="29237" x="2803525" y="5694363"/>
          <p14:tracePt t="29245" x="2820988" y="5727700"/>
          <p14:tracePt t="29253" x="2828925" y="5753100"/>
          <p14:tracePt t="29261" x="2863850" y="5803900"/>
          <p14:tracePt t="29268" x="2897188" y="5846763"/>
          <p14:tracePt t="29276" x="2930525" y="5897563"/>
          <p14:tracePt t="29284" x="2965450" y="5948363"/>
          <p14:tracePt t="29292" x="3024188" y="5999163"/>
          <p14:tracePt t="29300" x="3074988" y="6049963"/>
          <p14:tracePt t="29308" x="3178175" y="6135688"/>
          <p14:tracePt t="29316" x="3270250" y="6203950"/>
          <p14:tracePt t="29324" x="3389313" y="6246813"/>
          <p14:tracePt t="29332" x="3475038" y="6280150"/>
          <p14:tracePt t="29340" x="3576638" y="6313488"/>
          <p14:tracePt t="29349" x="3670300" y="6338888"/>
          <p14:tracePt t="29356" x="3771900" y="6348413"/>
          <p14:tracePt t="29365" x="3857625" y="6365875"/>
          <p14:tracePt t="29371" x="3967163" y="6373813"/>
          <p14:tracePt t="29381" x="4095750" y="6381750"/>
          <p14:tracePt t="29388" x="4187825" y="6407150"/>
          <p14:tracePt t="29396" x="4273550" y="6416675"/>
          <p14:tracePt t="29404" x="4332288" y="6416675"/>
          <p14:tracePt t="29411" x="4443413" y="6416675"/>
          <p14:tracePt t="29419" x="4554538" y="6416675"/>
          <p14:tracePt t="29427" x="4699000" y="6416675"/>
          <p14:tracePt t="29435" x="4808538" y="6416675"/>
          <p14:tracePt t="29443" x="4894263" y="6416675"/>
          <p14:tracePt t="29451" x="4962525" y="6416675"/>
          <p14:tracePt t="29458" x="5046663" y="6416675"/>
          <p14:tracePt t="29467" x="5148263" y="6416675"/>
          <p14:tracePt t="29474" x="5249863" y="6391275"/>
          <p14:tracePt t="29482" x="5378450" y="6381750"/>
          <p14:tracePt t="29491" x="5454650" y="6381750"/>
          <p14:tracePt t="29499" x="5522913" y="6381750"/>
          <p14:tracePt t="29507" x="5591175" y="6381750"/>
          <p14:tracePt t="29515" x="5649913" y="6381750"/>
          <p14:tracePt t="29522" x="5726113" y="6381750"/>
          <p14:tracePt t="29532" x="5776913" y="6381750"/>
          <p14:tracePt t="29538" x="5827713" y="6381750"/>
          <p14:tracePt t="29548" x="5880100" y="6381750"/>
          <p14:tracePt t="29554" x="5981700" y="6373813"/>
          <p14:tracePt t="29565" x="6032500" y="6356350"/>
          <p14:tracePt t="29570" x="6116638" y="6338888"/>
          <p14:tracePt t="29578" x="6151563" y="6323013"/>
          <p14:tracePt t="29586" x="6202363" y="6305550"/>
          <p14:tracePt t="29594" x="6235700" y="6280150"/>
          <p14:tracePt t="29602" x="6296025" y="6254750"/>
          <p14:tracePt t="29610" x="6346825" y="6211888"/>
          <p14:tracePt t="29618" x="6423025" y="6178550"/>
          <p14:tracePt t="29626" x="6456363" y="6161088"/>
          <p14:tracePt t="29634" x="6534150" y="6127750"/>
          <p14:tracePt t="29642" x="6575425" y="6102350"/>
          <p14:tracePt t="29649" x="6618288" y="6084888"/>
          <p14:tracePt t="29657" x="6643688" y="6076950"/>
          <p14:tracePt t="29665" x="6678613" y="6067425"/>
          <p14:tracePt t="29673" x="6686550" y="6059488"/>
          <p14:tracePt t="29682" x="6704013" y="6049963"/>
          <p14:tracePt t="29689" x="6719888" y="6042025"/>
          <p14:tracePt t="29698" x="6737350" y="6034088"/>
          <p14:tracePt t="29704" x="6754813" y="6024563"/>
          <p14:tracePt t="29714" x="6770688" y="6008688"/>
          <p14:tracePt t="29721" x="6780213" y="5999163"/>
          <p14:tracePt t="29732" x="6788150" y="5991225"/>
          <p14:tracePt t="29736" x="6797675" y="5983288"/>
          <p14:tracePt t="29744" x="6813550" y="5948363"/>
          <p14:tracePt t="29752" x="6838950" y="5905500"/>
          <p14:tracePt t="29761" x="6864350" y="5838825"/>
          <p14:tracePt t="29768" x="6873875" y="5735638"/>
          <p14:tracePt t="29777" x="6889750" y="5591175"/>
          <p14:tracePt t="29784" x="6889750" y="5497513"/>
          <p14:tracePt t="29793" x="6881813" y="5380038"/>
          <p14:tracePt t="29800" x="6881813" y="5311775"/>
          <p14:tracePt t="29808" x="6864350" y="5183188"/>
          <p14:tracePt t="29817" x="6848475" y="5106988"/>
          <p14:tracePt t="29824" x="6838950" y="5030788"/>
          <p14:tracePt t="29832" x="6823075" y="4972050"/>
          <p14:tracePt t="29840" x="6813550" y="4929188"/>
          <p14:tracePt t="29849" x="6805613" y="4894263"/>
          <p14:tracePt t="29856" x="6797675" y="4860925"/>
          <p14:tracePt t="29865" x="6788150" y="4843463"/>
          <p14:tracePt t="29872" x="6780213" y="4835525"/>
          <p14:tracePt t="29881" x="6762750" y="4810125"/>
          <p14:tracePt t="29887" x="6729413" y="4784725"/>
          <p14:tracePt t="29897" x="6704013" y="4767263"/>
          <p14:tracePt t="29903" x="6669088" y="4749800"/>
          <p14:tracePt t="29912" x="6635750" y="4733925"/>
          <p14:tracePt t="29919" x="6600825" y="4708525"/>
          <p14:tracePt t="29927" x="6542088" y="4683125"/>
          <p14:tracePt t="29935" x="6516688" y="4673600"/>
          <p14:tracePt t="29943" x="6473825" y="4665663"/>
          <p14:tracePt t="29951" x="6423025" y="4657725"/>
          <p14:tracePt t="29964" x="6380163" y="4640263"/>
          <p14:tracePt t="29967" x="6329363" y="4630738"/>
          <p14:tracePt t="29975" x="6311900" y="4614863"/>
          <p14:tracePt t="29983" x="6303963" y="4605338"/>
          <p14:tracePt t="29990" x="6278563" y="4605338"/>
          <p14:tracePt t="29999" x="6261100" y="4605338"/>
          <p14:tracePt t="30007" x="6253163" y="4605338"/>
          <p14:tracePt t="30015" x="6235700" y="4605338"/>
          <p14:tracePt t="30032" x="6210300" y="4605338"/>
          <p14:tracePt t="30038" x="6202363" y="4605338"/>
          <p14:tracePt t="36500" x="6235700" y="4605338"/>
          <p14:tracePt t="36508" x="6321425" y="4605338"/>
          <p14:tracePt t="36516" x="6389688" y="4605338"/>
          <p14:tracePt t="36524" x="6430963" y="4605338"/>
          <p14:tracePt t="36532" x="6491288" y="4605338"/>
          <p14:tracePt t="36540" x="6567488" y="4605338"/>
          <p14:tracePt t="36548" x="6653213" y="4605338"/>
          <p14:tracePt t="36556" x="6788150" y="4605338"/>
          <p14:tracePt t="36563" x="6932613" y="4605338"/>
          <p14:tracePt t="36572" x="7102475" y="4605338"/>
          <p14:tracePt t="36579" x="7213600" y="4605338"/>
          <p14:tracePt t="36587" x="7358063" y="4605338"/>
          <p14:tracePt t="36595" x="7527925" y="4605338"/>
          <p14:tracePt t="36603" x="7637463" y="4597400"/>
          <p14:tracePt t="36611" x="7740650" y="4597400"/>
          <p14:tracePt t="36619" x="7781925" y="4597400"/>
          <p14:tracePt t="36628" x="7816850" y="4589463"/>
          <p14:tracePt t="36635" x="7832725" y="4589463"/>
          <p14:tracePt t="36644" x="7850188" y="4589463"/>
          <p14:tracePt t="36651" x="7859713" y="4589463"/>
          <p14:tracePt t="36661" x="7867650" y="4589463"/>
          <p14:tracePt t="36676" x="7875588" y="4589463"/>
          <p14:tracePt t="36683" x="7885113" y="4589463"/>
          <p14:tracePt t="36699" x="7893050" y="4589463"/>
          <p14:tracePt t="36707" x="7910513" y="4589463"/>
          <p14:tracePt t="37191" x="7875588" y="4564063"/>
          <p14:tracePt t="37198" x="7781925" y="4529138"/>
          <p14:tracePt t="37207" x="7705725" y="4503738"/>
          <p14:tracePt t="37214" x="7604125" y="4470400"/>
          <p14:tracePt t="37223" x="7545388" y="4452938"/>
          <p14:tracePt t="37231" x="7467600" y="4445000"/>
          <p14:tracePt t="37238" x="7426325" y="4435475"/>
          <p14:tracePt t="37247" x="7366000" y="4410075"/>
          <p14:tracePt t="37254" x="7307263" y="4402138"/>
          <p14:tracePt t="37263" x="7256463" y="4384675"/>
          <p14:tracePt t="37270" x="7188200" y="4376738"/>
          <p14:tracePt t="37280" x="7085013" y="4359275"/>
          <p14:tracePt t="37286" x="7008813" y="4351338"/>
          <p14:tracePt t="37295" x="6924675" y="4351338"/>
          <p14:tracePt t="37302" x="6864350" y="4351338"/>
          <p14:tracePt t="37311" x="6797675" y="4351338"/>
          <p14:tracePt t="37317" x="6737350" y="4351338"/>
          <p14:tracePt t="37328" x="6694488" y="4351338"/>
          <p14:tracePt t="37333" x="6618288" y="4359275"/>
          <p14:tracePt t="37344" x="6534150" y="4376738"/>
          <p14:tracePt t="37349" x="6456363" y="4394200"/>
          <p14:tracePt t="37357" x="6415088" y="4402138"/>
          <p14:tracePt t="37366" x="6364288" y="4410075"/>
          <p14:tracePt t="37374" x="6338888" y="4419600"/>
          <p14:tracePt t="37381" x="6321425" y="4427538"/>
          <p14:tracePt t="37389" x="6303963" y="4435475"/>
          <p14:tracePt t="37397" x="6278563" y="4445000"/>
          <p14:tracePt t="37405" x="6270625" y="4460875"/>
          <p14:tracePt t="37413" x="6235700" y="4495800"/>
          <p14:tracePt t="37421" x="6202363" y="4529138"/>
          <p14:tracePt t="37429" x="6176963" y="4572000"/>
          <p14:tracePt t="37437" x="6159500" y="4605338"/>
          <p14:tracePt t="37445" x="6142038" y="4630738"/>
          <p14:tracePt t="37453" x="6108700" y="4673600"/>
          <p14:tracePt t="37462" x="6108700" y="4699000"/>
          <p14:tracePt t="37469" x="6083300" y="4749800"/>
          <p14:tracePt t="37478" x="6075363" y="4802188"/>
          <p14:tracePt t="37484" x="6065838" y="4860925"/>
          <p14:tracePt t="37492" x="6057900" y="4919663"/>
          <p14:tracePt t="37500" x="6049963" y="4987925"/>
          <p14:tracePt t="37511" x="6049963" y="5081588"/>
          <p14:tracePt t="37516" x="6040438" y="5124450"/>
          <p14:tracePt t="37525" x="6040438" y="5167313"/>
          <p14:tracePt t="37532" x="6015038" y="5218113"/>
          <p14:tracePt t="37540" x="6015038" y="5260975"/>
          <p14:tracePt t="37548" x="6015038" y="5294313"/>
          <p14:tracePt t="37556" x="6015038" y="5345113"/>
          <p14:tracePt t="37564" x="6032500" y="5421313"/>
          <p14:tracePt t="37572" x="6040438" y="5464175"/>
          <p14:tracePt t="37579" x="6057900" y="5524500"/>
          <p14:tracePt t="37588" x="6083300" y="5575300"/>
          <p14:tracePt t="37596" x="6100763" y="5634038"/>
          <p14:tracePt t="37603" x="6142038" y="5684838"/>
          <p14:tracePt t="37612" x="6176963" y="5753100"/>
          <p14:tracePt t="37620" x="6261100" y="5821363"/>
          <p14:tracePt t="37628" x="6321425" y="5872163"/>
          <p14:tracePt t="37636" x="6397625" y="5922963"/>
          <p14:tracePt t="37645" x="6473825" y="5983288"/>
          <p14:tracePt t="37651" x="6508750" y="6008688"/>
          <p14:tracePt t="37661" x="6575425" y="6067425"/>
          <p14:tracePt t="37667" x="6626225" y="6102350"/>
          <p14:tracePt t="37678" x="6704013" y="6153150"/>
          <p14:tracePt t="37682" x="6797675" y="6203950"/>
          <p14:tracePt t="37692" x="6899275" y="6237288"/>
          <p14:tracePt t="37700" x="6983413" y="6288088"/>
          <p14:tracePt t="37707" x="7077075" y="6323013"/>
          <p14:tracePt t="37715" x="7153275" y="6338888"/>
          <p14:tracePt t="37722" x="7264400" y="6365875"/>
          <p14:tracePt t="37731" x="7366000" y="6399213"/>
          <p14:tracePt t="37738" x="7510463" y="6424613"/>
          <p14:tracePt t="37747" x="7621588" y="6432550"/>
          <p14:tracePt t="37755" x="7715250" y="6442075"/>
          <p14:tracePt t="37762" x="7773988" y="6450013"/>
          <p14:tracePt t="37770" x="7824788" y="6450013"/>
          <p14:tracePt t="37778" x="7926388" y="6450013"/>
          <p14:tracePt t="37786" x="8054975" y="6450013"/>
          <p14:tracePt t="37795" x="8174038" y="6424613"/>
          <p14:tracePt t="37802" x="8283575" y="6407150"/>
          <p14:tracePt t="37811" x="8385175" y="6373813"/>
          <p14:tracePt t="37818" x="8453438" y="6348413"/>
          <p14:tracePt t="37827" x="8521700" y="6330950"/>
          <p14:tracePt t="37833" x="8597900" y="6305550"/>
          <p14:tracePt t="37844" x="8666163" y="6262688"/>
          <p14:tracePt t="37849" x="8734425" y="6246813"/>
          <p14:tracePt t="37859" x="8802688" y="6211888"/>
          <p14:tracePt t="37866" x="8861425" y="6169025"/>
          <p14:tracePt t="37873" x="8912225" y="6153150"/>
          <p14:tracePt t="37882" x="8947150" y="6135688"/>
          <p14:tracePt t="37889" x="8997950" y="6110288"/>
          <p14:tracePt t="37897" x="9031288" y="6092825"/>
          <p14:tracePt t="37905" x="9056688" y="6067425"/>
          <p14:tracePt t="37914" x="9099550" y="6049963"/>
          <p14:tracePt t="37921" x="9117013" y="6034088"/>
          <p14:tracePt t="37929" x="9142413" y="6024563"/>
          <p14:tracePt t="37937" x="9167813" y="6008688"/>
          <p14:tracePt t="37945" x="9193213" y="5983288"/>
          <p14:tracePt t="37953" x="9201150" y="5973763"/>
          <p14:tracePt t="37962" x="9218613" y="5957888"/>
          <p14:tracePt t="37968" x="9244013" y="5940425"/>
          <p14:tracePt t="37977" x="9277350" y="5897563"/>
          <p14:tracePt t="37984" x="9312275" y="5854700"/>
          <p14:tracePt t="37994" x="9337675" y="5838825"/>
          <p14:tracePt t="38000" x="9363075" y="5788025"/>
          <p14:tracePt t="38009" x="9380538" y="5770563"/>
          <p14:tracePt t="38016" x="9396413" y="5735638"/>
          <p14:tracePt t="38028" x="9421813" y="5684838"/>
          <p14:tracePt t="38032" x="9431338" y="5659438"/>
          <p14:tracePt t="38040" x="9439275" y="5634038"/>
          <p14:tracePt t="38048" x="9447213" y="5600700"/>
          <p14:tracePt t="38056" x="9456738" y="5565775"/>
          <p14:tracePt t="38064" x="9456738" y="5524500"/>
          <p14:tracePt t="38072" x="9456738" y="5421313"/>
          <p14:tracePt t="38080" x="9456738" y="5337175"/>
          <p14:tracePt t="38088" x="9439275" y="5218113"/>
          <p14:tracePt t="38096" x="9431338" y="5149850"/>
          <p14:tracePt t="38104" x="9405938" y="5099050"/>
          <p14:tracePt t="38112" x="9388475" y="5064125"/>
          <p14:tracePt t="38120" x="9380538" y="5013325"/>
          <p14:tracePt t="38128" x="9363075" y="4979988"/>
          <p14:tracePt t="38135" x="9337675" y="4937125"/>
          <p14:tracePt t="38145" x="9312275" y="4894263"/>
          <p14:tracePt t="38151" x="9294813" y="4868863"/>
          <p14:tracePt t="38161" x="9261475" y="4827588"/>
          <p14:tracePt t="38168" x="9183688" y="4767263"/>
          <p14:tracePt t="38178" x="9099550" y="4716463"/>
          <p14:tracePt t="38183" x="8988425" y="4665663"/>
          <p14:tracePt t="38192" x="8869363" y="4648200"/>
          <p14:tracePt t="38199" x="8793163" y="4622800"/>
          <p14:tracePt t="38206" x="8724900" y="4614863"/>
          <p14:tracePt t="38215" x="8666163" y="4605338"/>
          <p14:tracePt t="38223" x="8623300" y="4605338"/>
          <p14:tracePt t="38231" x="8547100" y="4605338"/>
          <p14:tracePt t="38238" x="8504238" y="4605338"/>
          <p14:tracePt t="38246" x="8445500" y="4605338"/>
          <p14:tracePt t="38255" x="8402638" y="4605338"/>
          <p14:tracePt t="38262" x="8369300" y="4605338"/>
          <p14:tracePt t="38271" x="8359775" y="4605338"/>
          <p14:tracePt t="38278" x="8343900" y="4605338"/>
          <p14:tracePt t="38287" x="8334375" y="4605338"/>
          <p14:tracePt t="38302" x="8326438" y="4605338"/>
          <p14:tracePt t="38312" x="8308975" y="4605338"/>
          <p14:tracePt t="46598" x="8240713" y="4622800"/>
          <p14:tracePt t="46606" x="8045450" y="4691063"/>
          <p14:tracePt t="46613" x="7867650" y="4759325"/>
          <p14:tracePt t="46623" x="7688263" y="4810125"/>
          <p14:tracePt t="46628" x="7451725" y="4894263"/>
          <p14:tracePt t="46640" x="7332663" y="4929188"/>
          <p14:tracePt t="46644" x="7170738" y="4962525"/>
          <p14:tracePt t="46653" x="6992938" y="5022850"/>
          <p14:tracePt t="46661" x="6881813" y="5038725"/>
          <p14:tracePt t="46669" x="6762750" y="5056188"/>
          <p14:tracePt t="46677" x="6669088" y="5064125"/>
          <p14:tracePt t="46685" x="6575425" y="5073650"/>
          <p14:tracePt t="46693" x="6465888" y="5073650"/>
          <p14:tracePt t="46701" x="6311900" y="5073650"/>
          <p14:tracePt t="46709" x="6202363" y="5073650"/>
          <p14:tracePt t="46717" x="6083300" y="5073650"/>
          <p14:tracePt t="46724" x="5997575" y="5073650"/>
          <p14:tracePt t="46732" x="5913438" y="5073650"/>
          <p14:tracePt t="46740" x="5853113" y="5064125"/>
          <p14:tracePt t="46748" x="5751513" y="5056188"/>
          <p14:tracePt t="46757" x="5683250" y="5038725"/>
          <p14:tracePt t="46764" x="5607050" y="5030788"/>
          <p14:tracePt t="46773" x="5573713" y="5030788"/>
          <p14:tracePt t="46780" x="5556250" y="5030788"/>
          <p14:tracePt t="46788" x="5522913" y="5030788"/>
          <p14:tracePt t="46795" x="5505450" y="5030788"/>
          <p14:tracePt t="46811" x="5497513" y="5030788"/>
          <p14:tracePt t="46819" x="5487988" y="5030788"/>
          <p14:tracePt t="47329" x="5624513" y="5030788"/>
          <p14:tracePt t="47336" x="5786438" y="5048250"/>
          <p14:tracePt t="47344" x="5913438" y="5048250"/>
          <p14:tracePt t="47352" x="6167438" y="5048250"/>
          <p14:tracePt t="47361" x="6456363" y="5038725"/>
          <p14:tracePt t="47367" x="6635750" y="5038725"/>
          <p14:tracePt t="47375" x="6762750" y="5038725"/>
          <p14:tracePt t="47383" x="6932613" y="5038725"/>
          <p14:tracePt t="47391" x="7043738" y="5038725"/>
          <p14:tracePt t="47399" x="7188200" y="5038725"/>
          <p14:tracePt t="47407" x="7221538" y="5038725"/>
          <p14:tracePt t="47415" x="7272338" y="5038725"/>
          <p14:tracePt t="47423" x="7289800" y="5038725"/>
          <p14:tracePt t="47431" x="7297738" y="5038725"/>
          <p14:tracePt t="47440" x="7315200" y="5038725"/>
          <p14:tracePt t="47447" x="7323138" y="5038725"/>
          <p14:tracePt t="48486" x="7297738" y="5116513"/>
          <p14:tracePt t="48495" x="7256463" y="5235575"/>
          <p14:tracePt t="48502" x="7213600" y="5311775"/>
          <p14:tracePt t="48511" x="7178675" y="5370513"/>
          <p14:tracePt t="48518" x="7137400" y="5464175"/>
          <p14:tracePt t="48526" x="7077075" y="5532438"/>
          <p14:tracePt t="48534" x="7034213" y="5608638"/>
          <p14:tracePt t="48542" x="6983413" y="5659438"/>
          <p14:tracePt t="48550" x="6950075" y="5719763"/>
          <p14:tracePt t="48558" x="6924675" y="5745163"/>
          <p14:tracePt t="48566" x="6881813" y="5813425"/>
          <p14:tracePt t="48573" x="6873875" y="5829300"/>
          <p14:tracePt t="48582" x="6856413" y="5854700"/>
          <p14:tracePt t="48590" x="6838950" y="5880100"/>
          <p14:tracePt t="48597" x="6823075" y="5897563"/>
          <p14:tracePt t="48606" x="6805613" y="5915025"/>
          <p14:tracePt t="48613" x="6797675" y="5922963"/>
          <p14:tracePt t="48623" x="6788150" y="5948363"/>
          <p14:tracePt t="48629" x="6780213" y="5965825"/>
          <p14:tracePt t="48639" x="6770688" y="5973763"/>
          <p14:tracePt t="48645" x="6762750" y="5983288"/>
          <p14:tracePt t="48656" x="6762750" y="5991225"/>
          <p14:tracePt t="48661" x="6754813" y="5999163"/>
          <p14:tracePt t="48677" x="6737350" y="6016625"/>
          <p14:tracePt t="48685" x="6737350" y="6024563"/>
          <p14:tracePt t="49781" x="6711950" y="6049963"/>
          <p14:tracePt t="49789" x="6669088" y="6076950"/>
          <p14:tracePt t="49796" x="6610350" y="6118225"/>
          <p14:tracePt t="49805" x="6575425" y="6135688"/>
          <p14:tracePt t="49812" x="6542088" y="6153150"/>
          <p14:tracePt t="49821" x="6516688" y="6161088"/>
          <p14:tracePt t="49828" x="6491288" y="6169025"/>
          <p14:tracePt t="49838" x="6465888" y="6178550"/>
          <p14:tracePt t="49843" x="6456363" y="6186488"/>
          <p14:tracePt t="49851" x="6440488" y="6203950"/>
          <p14:tracePt t="49860" x="6423025" y="6211888"/>
          <p14:tracePt t="49868" x="6415088" y="6211888"/>
          <p14:tracePt t="49876" x="6405563" y="6211888"/>
          <p14:tracePt t="49884" x="6397625" y="6211888"/>
          <p14:tracePt t="49892" x="6389688" y="6211888"/>
          <p14:tracePt t="49947" x="6380163" y="6211888"/>
          <p14:tracePt t="49955" x="6372225" y="6221413"/>
          <p14:tracePt t="50876" x="6415088" y="6102350"/>
          <p14:tracePt t="50883" x="6508750" y="5932488"/>
          <p14:tracePt t="50892" x="6600825" y="5710238"/>
          <p14:tracePt t="50899" x="6678613" y="5507038"/>
          <p14:tracePt t="50908" x="6711950" y="5387975"/>
          <p14:tracePt t="50916" x="6729413" y="5327650"/>
          <p14:tracePt t="50923" x="6762750" y="5235575"/>
          <p14:tracePt t="50932" x="6770688" y="5192713"/>
          <p14:tracePt t="50939" x="6780213" y="5157788"/>
          <p14:tracePt t="50948" x="6788150" y="5124450"/>
          <p14:tracePt t="50955" x="6788150" y="5099050"/>
          <p14:tracePt t="50963" x="6788150" y="5073650"/>
          <p14:tracePt t="50971" x="6788150" y="5030788"/>
          <p14:tracePt t="50979" x="6780213" y="4997450"/>
          <p14:tracePt t="50989" x="6770688" y="4962525"/>
          <p14:tracePt t="50995" x="6762750" y="4929188"/>
          <p14:tracePt t="51005" x="6745288" y="4911725"/>
          <p14:tracePt t="51010" x="6737350" y="4894263"/>
          <p14:tracePt t="51021" x="6729413" y="4868863"/>
          <p14:tracePt t="51027" x="6711950" y="4852988"/>
          <p14:tracePt t="51035" x="6686550" y="4835525"/>
          <p14:tracePt t="51042" x="6653213" y="4818063"/>
          <p14:tracePt t="51050" x="6618288" y="4784725"/>
          <p14:tracePt t="51058" x="6575425" y="4767263"/>
          <p14:tracePt t="51066" x="6559550" y="4749800"/>
          <p14:tracePt t="51074" x="6524625" y="4733925"/>
          <p14:tracePt t="51082" x="6499225" y="4724400"/>
          <p14:tracePt t="51090" x="6483350" y="4716463"/>
          <p14:tracePt t="51106" x="6473825" y="4716463"/>
          <p14:tracePt t="51114" x="6465888" y="4716463"/>
          <p14:tracePt t="51122" x="6456363" y="4716463"/>
          <p14:tracePt t="51129" x="6448425" y="4716463"/>
          <p14:tracePt t="65299" x="6176963" y="4665663"/>
          <p14:tracePt t="65308" x="5972175" y="4605338"/>
          <p14:tracePt t="65315" x="5386388" y="4316413"/>
          <p14:tracePt t="65323" x="4902200" y="4070350"/>
          <p14:tracePt t="65332" x="4468813" y="3756025"/>
          <p14:tracePt t="65339" x="3500438" y="3127375"/>
          <p14:tracePt t="65348" x="3262313" y="2957513"/>
          <p14:tracePt t="65356" x="2141538" y="2141538"/>
          <p14:tracePt t="65364" x="1631950" y="1819275"/>
          <p14:tracePt t="65370" x="654050" y="1189038"/>
          <p14:tracePt t="65381" x="441325" y="1003300"/>
        </p14:tracePtLst>
      </p14:laserTrace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D6D29-0C7C-41C5-987C-DACD83793F63}"/>
              </a:ext>
            </a:extLst>
          </p:cNvPr>
          <p:cNvSpPr>
            <a:spLocks noGrp="1"/>
          </p:cNvSpPr>
          <p:nvPr>
            <p:ph type="title"/>
          </p:nvPr>
        </p:nvSpPr>
        <p:spPr/>
        <p:txBody>
          <a:bodyPr/>
          <a:lstStyle/>
          <a:p>
            <a:r>
              <a:rPr lang="en-US" u="sng" dirty="0"/>
              <a:t>Introduction</a:t>
            </a:r>
            <a:endParaRPr lang="en-IN" u="sng" dirty="0"/>
          </a:p>
        </p:txBody>
      </p:sp>
      <p:sp>
        <p:nvSpPr>
          <p:cNvPr id="3" name="Content Placeholder 2">
            <a:extLst>
              <a:ext uri="{FF2B5EF4-FFF2-40B4-BE49-F238E27FC236}">
                <a16:creationId xmlns:a16="http://schemas.microsoft.com/office/drawing/2014/main" id="{36C54C97-1839-4FAD-A08C-717F39650C65}"/>
              </a:ext>
            </a:extLst>
          </p:cNvPr>
          <p:cNvSpPr>
            <a:spLocks noGrp="1"/>
          </p:cNvSpPr>
          <p:nvPr>
            <p:ph idx="1"/>
          </p:nvPr>
        </p:nvSpPr>
        <p:spPr>
          <a:xfrm>
            <a:off x="1141412" y="1848255"/>
            <a:ext cx="9905999" cy="3942946"/>
          </a:xfrm>
        </p:spPr>
        <p:txBody>
          <a:bodyPr>
            <a:normAutofit fontScale="85000" lnSpcReduction="10000"/>
          </a:bodyPr>
          <a:lstStyle/>
          <a:p>
            <a:pPr marL="0" indent="0">
              <a:buNone/>
            </a:pPr>
            <a:r>
              <a:rPr lang="en-US" dirty="0"/>
              <a:t>Stock trading is a big deal in finance, and predicting where stock prices are headed is like trying to see into the future. However, due to the complexity and unpredictability of the stock market, making accurate predictions has always been a challenge. In our Big Data Analysis (BDA) assignment, we tackled this challenge by examining the 'AMEX, NYSE, NASDAQ stock histories' dataset, leveraging PySpark for efficient data handling. Our focus was on three major tech giants – Apple, Facebook, and Microsoft – analyzing their stock market trends through Exploratory Data Analysis (EDA). Finally, we picked the Apple’s stock market dataset to construct a predictive model using Recurrent Neural Networks (RNN), particularly the Long-Short Term Memory model (LSTM). To get the accuracy of our predictions, we employed key evaluation metrics, including Root Mean Squared Error (RMSE), Mean Absolute Percentage Error (MAPE), and R-squared (R2).</a:t>
            </a:r>
            <a:endParaRPr lang="en-IN" dirty="0"/>
          </a:p>
        </p:txBody>
      </p:sp>
    </p:spTree>
    <p:extLst>
      <p:ext uri="{BB962C8B-B14F-4D97-AF65-F5344CB8AC3E}">
        <p14:creationId xmlns:p14="http://schemas.microsoft.com/office/powerpoint/2010/main" val="3279055411"/>
      </p:ext>
    </p:extLst>
  </p:cSld>
  <p:clrMapOvr>
    <a:masterClrMapping/>
  </p:clrMapOvr>
  <mc:AlternateContent xmlns:mc="http://schemas.openxmlformats.org/markup-compatibility/2006" xmlns:p14="http://schemas.microsoft.com/office/powerpoint/2010/main">
    <mc:Choice Requires="p14">
      <p:transition spd="slow" p14:dur="2000" advTm="62502"/>
    </mc:Choice>
    <mc:Fallback xmlns="">
      <p:transition spd="slow" advTm="62502"/>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D6D29-0C7C-41C5-987C-DACD83793F63}"/>
              </a:ext>
            </a:extLst>
          </p:cNvPr>
          <p:cNvSpPr>
            <a:spLocks noGrp="1"/>
          </p:cNvSpPr>
          <p:nvPr>
            <p:ph type="title"/>
          </p:nvPr>
        </p:nvSpPr>
        <p:spPr/>
        <p:txBody>
          <a:bodyPr/>
          <a:lstStyle/>
          <a:p>
            <a:r>
              <a:rPr lang="en-US" u="sng" dirty="0"/>
              <a:t>Steps involved in building </a:t>
            </a:r>
            <a:r>
              <a:rPr lang="en-US" u="sng" dirty="0" err="1"/>
              <a:t>lstm</a:t>
            </a:r>
            <a:r>
              <a:rPr lang="en-US" u="sng" dirty="0"/>
              <a:t> model</a:t>
            </a:r>
            <a:endParaRPr lang="en-IN" u="sng" dirty="0"/>
          </a:p>
        </p:txBody>
      </p:sp>
      <p:sp>
        <p:nvSpPr>
          <p:cNvPr id="3" name="Content Placeholder 2">
            <a:extLst>
              <a:ext uri="{FF2B5EF4-FFF2-40B4-BE49-F238E27FC236}">
                <a16:creationId xmlns:a16="http://schemas.microsoft.com/office/drawing/2014/main" id="{36C54C97-1839-4FAD-A08C-717F39650C65}"/>
              </a:ext>
            </a:extLst>
          </p:cNvPr>
          <p:cNvSpPr>
            <a:spLocks noGrp="1"/>
          </p:cNvSpPr>
          <p:nvPr>
            <p:ph idx="1"/>
          </p:nvPr>
        </p:nvSpPr>
        <p:spPr>
          <a:xfrm>
            <a:off x="1141412" y="1848255"/>
            <a:ext cx="9905999" cy="3942946"/>
          </a:xfrm>
        </p:spPr>
        <p:txBody>
          <a:bodyPr>
            <a:normAutofit fontScale="92500" lnSpcReduction="10000"/>
          </a:bodyPr>
          <a:lstStyle/>
          <a:p>
            <a:pPr marL="457200" indent="-457200">
              <a:buFont typeface="+mj-lt"/>
              <a:buAutoNum type="arabicPeriod"/>
            </a:pPr>
            <a:endParaRPr lang="en-US" dirty="0"/>
          </a:p>
          <a:p>
            <a:pPr marL="457200" indent="-457200">
              <a:buFont typeface="+mj-lt"/>
              <a:buAutoNum type="arabicPeriod"/>
            </a:pPr>
            <a:r>
              <a:rPr lang="en-US" dirty="0"/>
              <a:t>Importing essential libraries to process and building our LSTM model.</a:t>
            </a:r>
          </a:p>
          <a:p>
            <a:pPr marL="457200" indent="-457200">
              <a:buFont typeface="+mj-lt"/>
              <a:buAutoNum type="arabicPeriod"/>
            </a:pPr>
            <a:r>
              <a:rPr lang="en-US" dirty="0"/>
              <a:t>Preprocessing of Apple dataset</a:t>
            </a:r>
          </a:p>
          <a:p>
            <a:pPr marL="457200" indent="-457200">
              <a:buFont typeface="+mj-lt"/>
              <a:buAutoNum type="arabicPeriod"/>
            </a:pPr>
            <a:r>
              <a:rPr lang="en-US" dirty="0"/>
              <a:t>To enhance model performance, we normalize our data using the min-max scaler.</a:t>
            </a:r>
          </a:p>
          <a:p>
            <a:pPr marL="457200" indent="-457200">
              <a:buFont typeface="+mj-lt"/>
              <a:buAutoNum type="arabicPeriod"/>
            </a:pPr>
            <a:r>
              <a:rPr lang="en-US" dirty="0"/>
              <a:t>Splitting data into training and testing.</a:t>
            </a:r>
          </a:p>
          <a:p>
            <a:pPr marL="457200" indent="-457200">
              <a:buFont typeface="+mj-lt"/>
              <a:buAutoNum type="arabicPeriod"/>
            </a:pPr>
            <a:r>
              <a:rPr lang="en-US" dirty="0"/>
              <a:t>Initializing the model.</a:t>
            </a:r>
          </a:p>
          <a:p>
            <a:pPr marL="457200" indent="-457200">
              <a:buFont typeface="+mj-lt"/>
              <a:buAutoNum type="arabicPeriod"/>
            </a:pPr>
            <a:r>
              <a:rPr lang="en-US" dirty="0"/>
              <a:t>Training our model.</a:t>
            </a:r>
          </a:p>
          <a:p>
            <a:pPr marL="457200" indent="-457200">
              <a:buFont typeface="+mj-lt"/>
              <a:buAutoNum type="arabicPeriod"/>
            </a:pPr>
            <a:r>
              <a:rPr lang="en-US" dirty="0"/>
              <a:t>Perform prediction and analyzing results.</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4019336186"/>
      </p:ext>
    </p:extLst>
  </p:cSld>
  <p:clrMapOvr>
    <a:masterClrMapping/>
  </p:clrMapOvr>
  <mc:AlternateContent xmlns:mc="http://schemas.openxmlformats.org/markup-compatibility/2006" xmlns:p14="http://schemas.microsoft.com/office/powerpoint/2010/main">
    <mc:Choice Requires="p14">
      <p:transition spd="slow" p14:dur="2000" advTm="37449"/>
    </mc:Choice>
    <mc:Fallback xmlns="">
      <p:transition spd="slow" advTm="37449"/>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D6D29-0C7C-41C5-987C-DACD83793F63}"/>
              </a:ext>
            </a:extLst>
          </p:cNvPr>
          <p:cNvSpPr>
            <a:spLocks noGrp="1"/>
          </p:cNvSpPr>
          <p:nvPr>
            <p:ph type="title"/>
          </p:nvPr>
        </p:nvSpPr>
        <p:spPr/>
        <p:txBody>
          <a:bodyPr/>
          <a:lstStyle/>
          <a:p>
            <a:r>
              <a:rPr lang="en-US" u="sng" dirty="0"/>
              <a:t>Step 1: importing essential libraries</a:t>
            </a:r>
            <a:endParaRPr lang="en-IN" u="sng" dirty="0"/>
          </a:p>
        </p:txBody>
      </p:sp>
      <p:sp>
        <p:nvSpPr>
          <p:cNvPr id="3" name="Content Placeholder 2">
            <a:extLst>
              <a:ext uri="{FF2B5EF4-FFF2-40B4-BE49-F238E27FC236}">
                <a16:creationId xmlns:a16="http://schemas.microsoft.com/office/drawing/2014/main" id="{36C54C97-1839-4FAD-A08C-717F39650C65}"/>
              </a:ext>
            </a:extLst>
          </p:cNvPr>
          <p:cNvSpPr>
            <a:spLocks noGrp="1"/>
          </p:cNvSpPr>
          <p:nvPr>
            <p:ph idx="1"/>
          </p:nvPr>
        </p:nvSpPr>
        <p:spPr>
          <a:xfrm>
            <a:off x="1141412" y="1517515"/>
            <a:ext cx="9905999" cy="3784059"/>
          </a:xfrm>
        </p:spPr>
        <p:txBody>
          <a:bodyPr>
            <a:normAutofit/>
          </a:bodyPr>
          <a:lstStyle/>
          <a:p>
            <a:pPr marL="0" indent="0">
              <a:buNone/>
            </a:pPr>
            <a:endParaRPr lang="en-US"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6" name="Content Placeholder 2">
            <a:extLst>
              <a:ext uri="{FF2B5EF4-FFF2-40B4-BE49-F238E27FC236}">
                <a16:creationId xmlns:a16="http://schemas.microsoft.com/office/drawing/2014/main" id="{3619C3F4-CF38-42AF-9D55-1A43DAF759A3}"/>
              </a:ext>
            </a:extLst>
          </p:cNvPr>
          <p:cNvSpPr txBox="1">
            <a:spLocks/>
          </p:cNvSpPr>
          <p:nvPr/>
        </p:nvSpPr>
        <p:spPr>
          <a:xfrm>
            <a:off x="1261574" y="4756826"/>
            <a:ext cx="10088297" cy="1443745"/>
          </a:xfrm>
          <a:prstGeom prst="rect">
            <a:avLst/>
          </a:prstGeom>
        </p:spPr>
        <p:txBody>
          <a:bodyP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r>
              <a:rPr lang="en-US" sz="2000" dirty="0"/>
              <a:t>The provided code is to import essential libraries for building and predicting stock analysis through LSTM model.</a:t>
            </a:r>
          </a:p>
        </p:txBody>
      </p:sp>
      <p:pic>
        <p:nvPicPr>
          <p:cNvPr id="5" name="Picture 4">
            <a:extLst>
              <a:ext uri="{FF2B5EF4-FFF2-40B4-BE49-F238E27FC236}">
                <a16:creationId xmlns:a16="http://schemas.microsoft.com/office/drawing/2014/main" id="{EDBB7CE3-1DCF-45F3-93CE-A440E3A3F265}"/>
              </a:ext>
            </a:extLst>
          </p:cNvPr>
          <p:cNvPicPr>
            <a:picLocks noChangeAspect="1"/>
          </p:cNvPicPr>
          <p:nvPr/>
        </p:nvPicPr>
        <p:blipFill>
          <a:blip r:embed="rId2"/>
          <a:stretch>
            <a:fillRect/>
          </a:stretch>
        </p:blipFill>
        <p:spPr>
          <a:xfrm>
            <a:off x="1261574" y="2097088"/>
            <a:ext cx="7930051" cy="2446337"/>
          </a:xfrm>
          <a:prstGeom prst="rect">
            <a:avLst/>
          </a:prstGeom>
        </p:spPr>
      </p:pic>
    </p:spTree>
    <p:extLst>
      <p:ext uri="{BB962C8B-B14F-4D97-AF65-F5344CB8AC3E}">
        <p14:creationId xmlns:p14="http://schemas.microsoft.com/office/powerpoint/2010/main" val="902095424"/>
      </p:ext>
    </p:extLst>
  </p:cSld>
  <p:clrMapOvr>
    <a:masterClrMapping/>
  </p:clrMapOvr>
  <mc:AlternateContent xmlns:mc="http://schemas.openxmlformats.org/markup-compatibility/2006" xmlns:p14="http://schemas.microsoft.com/office/powerpoint/2010/main">
    <mc:Choice Requires="p14">
      <p:transition spd="slow" p14:dur="2000" advTm="7865"/>
    </mc:Choice>
    <mc:Fallback xmlns="">
      <p:transition spd="slow" advTm="7865"/>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D6D29-0C7C-41C5-987C-DACD83793F63}"/>
              </a:ext>
            </a:extLst>
          </p:cNvPr>
          <p:cNvSpPr>
            <a:spLocks noGrp="1"/>
          </p:cNvSpPr>
          <p:nvPr>
            <p:ph type="title"/>
          </p:nvPr>
        </p:nvSpPr>
        <p:spPr>
          <a:xfrm>
            <a:off x="1141413" y="618518"/>
            <a:ext cx="9905998" cy="1210282"/>
          </a:xfrm>
        </p:spPr>
        <p:txBody>
          <a:bodyPr/>
          <a:lstStyle/>
          <a:p>
            <a:r>
              <a:rPr lang="en-US" u="sng" dirty="0"/>
              <a:t>Step 2: preprocessing of apple data </a:t>
            </a:r>
            <a:endParaRPr lang="en-IN" u="sng" dirty="0"/>
          </a:p>
        </p:txBody>
      </p:sp>
      <p:sp>
        <p:nvSpPr>
          <p:cNvPr id="3" name="Content Placeholder 2">
            <a:extLst>
              <a:ext uri="{FF2B5EF4-FFF2-40B4-BE49-F238E27FC236}">
                <a16:creationId xmlns:a16="http://schemas.microsoft.com/office/drawing/2014/main" id="{36C54C97-1839-4FAD-A08C-717F39650C65}"/>
              </a:ext>
            </a:extLst>
          </p:cNvPr>
          <p:cNvSpPr>
            <a:spLocks noGrp="1"/>
          </p:cNvSpPr>
          <p:nvPr>
            <p:ph idx="1"/>
          </p:nvPr>
        </p:nvSpPr>
        <p:spPr>
          <a:xfrm>
            <a:off x="1141412" y="1517515"/>
            <a:ext cx="9905999" cy="3784059"/>
          </a:xfrm>
        </p:spPr>
        <p:txBody>
          <a:bodyPr>
            <a:normAutofit/>
          </a:bodyPr>
          <a:lstStyle/>
          <a:p>
            <a:pPr marL="0" indent="0">
              <a:buNone/>
            </a:pPr>
            <a:endParaRPr lang="en-US"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EDD2E3B2-8DC7-4916-BD55-A0343109C96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52144" y="1731523"/>
            <a:ext cx="9046723" cy="3336588"/>
          </a:xfrm>
          <a:prstGeom prst="rect">
            <a:avLst/>
          </a:prstGeom>
        </p:spPr>
      </p:pic>
      <p:sp>
        <p:nvSpPr>
          <p:cNvPr id="6" name="Content Placeholder 2">
            <a:extLst>
              <a:ext uri="{FF2B5EF4-FFF2-40B4-BE49-F238E27FC236}">
                <a16:creationId xmlns:a16="http://schemas.microsoft.com/office/drawing/2014/main" id="{3619C3F4-CF38-42AF-9D55-1A43DAF759A3}"/>
              </a:ext>
            </a:extLst>
          </p:cNvPr>
          <p:cNvSpPr txBox="1">
            <a:spLocks/>
          </p:cNvSpPr>
          <p:nvPr/>
        </p:nvSpPr>
        <p:spPr>
          <a:xfrm>
            <a:off x="1261574" y="4756826"/>
            <a:ext cx="10088297" cy="1443745"/>
          </a:xfrm>
          <a:prstGeom prst="rect">
            <a:avLst/>
          </a:prstGeom>
        </p:spPr>
        <p:txBody>
          <a:bodyPr>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r>
              <a:rPr lang="en-US" sz="2000" dirty="0"/>
              <a:t>Based on the boxplot displayed above, it is evident that outliers are observed exclusively in the volume column. Since our modeling focus is on the close column, which does not exhibit outliers, we can proceed with building our model using the relevant data.</a:t>
            </a:r>
          </a:p>
        </p:txBody>
      </p:sp>
    </p:spTree>
    <p:extLst>
      <p:ext uri="{BB962C8B-B14F-4D97-AF65-F5344CB8AC3E}">
        <p14:creationId xmlns:p14="http://schemas.microsoft.com/office/powerpoint/2010/main" val="57092247"/>
      </p:ext>
    </p:extLst>
  </p:cSld>
  <p:clrMapOvr>
    <a:masterClrMapping/>
  </p:clrMapOvr>
  <mc:AlternateContent xmlns:mc="http://schemas.openxmlformats.org/markup-compatibility/2006" xmlns:p14="http://schemas.microsoft.com/office/powerpoint/2010/main">
    <mc:Choice Requires="p14">
      <p:transition spd="slow" p14:dur="2000" advTm="21346"/>
    </mc:Choice>
    <mc:Fallback xmlns="">
      <p:transition spd="slow" advTm="21346"/>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D6D29-0C7C-41C5-987C-DACD83793F63}"/>
              </a:ext>
            </a:extLst>
          </p:cNvPr>
          <p:cNvSpPr>
            <a:spLocks noGrp="1"/>
          </p:cNvSpPr>
          <p:nvPr>
            <p:ph type="title"/>
          </p:nvPr>
        </p:nvSpPr>
        <p:spPr/>
        <p:txBody>
          <a:bodyPr/>
          <a:lstStyle/>
          <a:p>
            <a:r>
              <a:rPr lang="en-US" u="sng" dirty="0"/>
              <a:t>Step 3: Normalizing Data</a:t>
            </a:r>
            <a:endParaRPr lang="en-IN" u="sng" dirty="0"/>
          </a:p>
        </p:txBody>
      </p:sp>
      <p:sp>
        <p:nvSpPr>
          <p:cNvPr id="3" name="Content Placeholder 2">
            <a:extLst>
              <a:ext uri="{FF2B5EF4-FFF2-40B4-BE49-F238E27FC236}">
                <a16:creationId xmlns:a16="http://schemas.microsoft.com/office/drawing/2014/main" id="{36C54C97-1839-4FAD-A08C-717F39650C65}"/>
              </a:ext>
            </a:extLst>
          </p:cNvPr>
          <p:cNvSpPr>
            <a:spLocks noGrp="1"/>
          </p:cNvSpPr>
          <p:nvPr>
            <p:ph idx="1"/>
          </p:nvPr>
        </p:nvSpPr>
        <p:spPr>
          <a:xfrm>
            <a:off x="1141412" y="1517516"/>
            <a:ext cx="9905999" cy="3554106"/>
          </a:xfrm>
        </p:spPr>
        <p:txBody>
          <a:bodyPr>
            <a:normAutofit/>
          </a:bodyPr>
          <a:lstStyle/>
          <a:p>
            <a:pPr marL="0" indent="0">
              <a:buNone/>
            </a:pPr>
            <a:endParaRPr lang="en-US"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EDD2E3B2-8DC7-4916-BD55-A0343109C96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42417" y="1931579"/>
            <a:ext cx="9008016" cy="2625192"/>
          </a:xfrm>
          <a:prstGeom prst="rect">
            <a:avLst/>
          </a:prstGeom>
        </p:spPr>
      </p:pic>
      <p:sp>
        <p:nvSpPr>
          <p:cNvPr id="6" name="Content Placeholder 2">
            <a:extLst>
              <a:ext uri="{FF2B5EF4-FFF2-40B4-BE49-F238E27FC236}">
                <a16:creationId xmlns:a16="http://schemas.microsoft.com/office/drawing/2014/main" id="{3619C3F4-CF38-42AF-9D55-1A43DAF759A3}"/>
              </a:ext>
            </a:extLst>
          </p:cNvPr>
          <p:cNvSpPr txBox="1">
            <a:spLocks/>
          </p:cNvSpPr>
          <p:nvPr/>
        </p:nvSpPr>
        <p:spPr>
          <a:xfrm>
            <a:off x="1261574" y="4756826"/>
            <a:ext cx="10088297" cy="1443745"/>
          </a:xfrm>
          <a:prstGeom prst="rect">
            <a:avLst/>
          </a:prstGeom>
        </p:spPr>
        <p:txBody>
          <a:bodyP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r>
              <a:rPr lang="en-US" sz="2000" dirty="0"/>
              <a:t>The provided code is to create new data frame from filtering close values and then normalizing it with min-max scaler.</a:t>
            </a:r>
          </a:p>
        </p:txBody>
      </p:sp>
    </p:spTree>
    <p:extLst>
      <p:ext uri="{BB962C8B-B14F-4D97-AF65-F5344CB8AC3E}">
        <p14:creationId xmlns:p14="http://schemas.microsoft.com/office/powerpoint/2010/main" val="2976038280"/>
      </p:ext>
    </p:extLst>
  </p:cSld>
  <p:clrMapOvr>
    <a:masterClrMapping/>
  </p:clrMapOvr>
  <mc:AlternateContent xmlns:mc="http://schemas.openxmlformats.org/markup-compatibility/2006" xmlns:p14="http://schemas.microsoft.com/office/powerpoint/2010/main">
    <mc:Choice Requires="p14">
      <p:transition spd="slow" p14:dur="2000" advTm="6862"/>
    </mc:Choice>
    <mc:Fallback xmlns="">
      <p:transition spd="slow" advTm="6862"/>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D6D29-0C7C-41C5-987C-DACD83793F63}"/>
              </a:ext>
            </a:extLst>
          </p:cNvPr>
          <p:cNvSpPr>
            <a:spLocks noGrp="1"/>
          </p:cNvSpPr>
          <p:nvPr>
            <p:ph type="title"/>
          </p:nvPr>
        </p:nvSpPr>
        <p:spPr>
          <a:xfrm>
            <a:off x="1141413" y="137751"/>
            <a:ext cx="9905998" cy="898998"/>
          </a:xfrm>
        </p:spPr>
        <p:txBody>
          <a:bodyPr>
            <a:normAutofit fontScale="90000"/>
          </a:bodyPr>
          <a:lstStyle/>
          <a:p>
            <a:r>
              <a:rPr lang="en-US" u="sng" dirty="0"/>
              <a:t>Step 4: Splitting data into training and testing</a:t>
            </a:r>
            <a:endParaRPr lang="en-IN" u="sng" dirty="0"/>
          </a:p>
        </p:txBody>
      </p:sp>
      <p:sp>
        <p:nvSpPr>
          <p:cNvPr id="3" name="Content Placeholder 2">
            <a:extLst>
              <a:ext uri="{FF2B5EF4-FFF2-40B4-BE49-F238E27FC236}">
                <a16:creationId xmlns:a16="http://schemas.microsoft.com/office/drawing/2014/main" id="{36C54C97-1839-4FAD-A08C-717F39650C65}"/>
              </a:ext>
            </a:extLst>
          </p:cNvPr>
          <p:cNvSpPr>
            <a:spLocks noGrp="1"/>
          </p:cNvSpPr>
          <p:nvPr>
            <p:ph idx="1"/>
          </p:nvPr>
        </p:nvSpPr>
        <p:spPr>
          <a:xfrm>
            <a:off x="1141413" y="1517516"/>
            <a:ext cx="6230348" cy="3554106"/>
          </a:xfrm>
        </p:spPr>
        <p:txBody>
          <a:bodyPr>
            <a:normAutofit/>
          </a:bodyPr>
          <a:lstStyle/>
          <a:p>
            <a:pPr marL="0" indent="0">
              <a:buNone/>
            </a:pPr>
            <a:endParaRPr lang="en-US"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EDD2E3B2-8DC7-4916-BD55-A0343109C96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15957" y="1036749"/>
            <a:ext cx="6155804" cy="5451599"/>
          </a:xfrm>
          <a:prstGeom prst="rect">
            <a:avLst/>
          </a:prstGeom>
        </p:spPr>
      </p:pic>
      <p:sp>
        <p:nvSpPr>
          <p:cNvPr id="6" name="Content Placeholder 2">
            <a:extLst>
              <a:ext uri="{FF2B5EF4-FFF2-40B4-BE49-F238E27FC236}">
                <a16:creationId xmlns:a16="http://schemas.microsoft.com/office/drawing/2014/main" id="{3619C3F4-CF38-42AF-9D55-1A43DAF759A3}"/>
              </a:ext>
            </a:extLst>
          </p:cNvPr>
          <p:cNvSpPr txBox="1">
            <a:spLocks/>
          </p:cNvSpPr>
          <p:nvPr/>
        </p:nvSpPr>
        <p:spPr>
          <a:xfrm>
            <a:off x="7541443" y="584463"/>
            <a:ext cx="3808428" cy="6608190"/>
          </a:xfrm>
          <a:prstGeom prst="rect">
            <a:avLst/>
          </a:prstGeom>
        </p:spPr>
        <p:txBody>
          <a:bodyPr>
            <a:normAutofit fontScale="4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r>
              <a:rPr lang="en-US" sz="2900" dirty="0"/>
              <a:t>Data Splitting: The </a:t>
            </a:r>
            <a:r>
              <a:rPr lang="en-US" sz="2900" dirty="0" err="1"/>
              <a:t>scaled_data</a:t>
            </a:r>
            <a:r>
              <a:rPr lang="en-US" sz="2900" dirty="0"/>
              <a:t>, which represents the normalized stock prices, is split into training and testing sets. The training set constitutes 80% of the data.</a:t>
            </a:r>
          </a:p>
          <a:p>
            <a:pPr marL="0" indent="0">
              <a:buFont typeface="Arial" panose="020B0604020202020204" pitchFamily="34" charset="0"/>
              <a:buNone/>
            </a:pPr>
            <a:r>
              <a:rPr lang="en-US" sz="2900" dirty="0"/>
              <a:t>Sequence Preparation for Training: Sequences of data are created for the LSTM model. For each entry in the training set, it collects the previous </a:t>
            </a:r>
            <a:r>
              <a:rPr lang="en-US" sz="2900" dirty="0" err="1"/>
              <a:t>n_past</a:t>
            </a:r>
            <a:r>
              <a:rPr lang="en-US" sz="2900" dirty="0"/>
              <a:t> time steps (past stock prices) as input features (</a:t>
            </a:r>
            <a:r>
              <a:rPr lang="en-US" sz="2900" dirty="0" err="1"/>
              <a:t>X_train</a:t>
            </a:r>
            <a:r>
              <a:rPr lang="en-US" sz="2900" dirty="0"/>
              <a:t>) and the corresponding next time step as the target variable (</a:t>
            </a:r>
            <a:r>
              <a:rPr lang="en-US" sz="2900" dirty="0" err="1"/>
              <a:t>y_train</a:t>
            </a:r>
            <a:r>
              <a:rPr lang="en-US" sz="2900" dirty="0"/>
              <a:t>). This is done to create a supervised learning problem where the model learns to predict the next stock price based on a sequence of past prices.</a:t>
            </a:r>
          </a:p>
          <a:p>
            <a:pPr marL="0" indent="0">
              <a:buFont typeface="Arial" panose="020B0604020202020204" pitchFamily="34" charset="0"/>
              <a:buNone/>
            </a:pPr>
            <a:r>
              <a:rPr lang="en-US" sz="2900" dirty="0"/>
              <a:t>Sequence Preparation for Testing: Similar to the training set, sequences are prepared for the test set (</a:t>
            </a:r>
            <a:r>
              <a:rPr lang="en-US" sz="2900" dirty="0" err="1"/>
              <a:t>X_test</a:t>
            </a:r>
            <a:r>
              <a:rPr lang="en-US" sz="2900" dirty="0"/>
              <a:t> and </a:t>
            </a:r>
            <a:r>
              <a:rPr lang="en-US" sz="2900" dirty="0" err="1"/>
              <a:t>y_test</a:t>
            </a:r>
            <a:r>
              <a:rPr lang="en-US" sz="2900" dirty="0"/>
              <a:t>). This ensures that the model can be evaluated on unseen data.</a:t>
            </a:r>
          </a:p>
          <a:p>
            <a:pPr marL="0" indent="0">
              <a:buFont typeface="Arial" panose="020B0604020202020204" pitchFamily="34" charset="0"/>
              <a:buNone/>
            </a:pPr>
            <a:r>
              <a:rPr lang="en-US" sz="2900" dirty="0"/>
              <a:t>Reshaping for LSTM Input: The input data (</a:t>
            </a:r>
            <a:r>
              <a:rPr lang="en-US" sz="2900" dirty="0" err="1"/>
              <a:t>X_train</a:t>
            </a:r>
            <a:r>
              <a:rPr lang="en-US" sz="2900" dirty="0"/>
              <a:t> and </a:t>
            </a:r>
            <a:r>
              <a:rPr lang="en-US" sz="2900" dirty="0" err="1"/>
              <a:t>X_test</a:t>
            </a:r>
            <a:r>
              <a:rPr lang="en-US" sz="2900" dirty="0"/>
              <a:t>) is reshaped to match the LSTM model's input shape, which expects a three-dimensional array in the form [samples, time steps, features]. In this context, samples are the number of sequences, time steps are the past data points considered, and features are the attributes used for prediction (in this case, just the closing stock price).</a:t>
            </a:r>
          </a:p>
        </p:txBody>
      </p:sp>
    </p:spTree>
    <p:extLst>
      <p:ext uri="{BB962C8B-B14F-4D97-AF65-F5344CB8AC3E}">
        <p14:creationId xmlns:p14="http://schemas.microsoft.com/office/powerpoint/2010/main" val="3606255739"/>
      </p:ext>
    </p:extLst>
  </p:cSld>
  <p:clrMapOvr>
    <a:masterClrMapping/>
  </p:clrMapOvr>
  <mc:AlternateContent xmlns:mc="http://schemas.openxmlformats.org/markup-compatibility/2006" xmlns:p14="http://schemas.microsoft.com/office/powerpoint/2010/main">
    <mc:Choice Requires="p14">
      <p:transition spd="slow" p14:dur="2000" advTm="33830"/>
    </mc:Choice>
    <mc:Fallback xmlns="">
      <p:transition spd="slow" advTm="3383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D6D29-0C7C-41C5-987C-DACD83793F63}"/>
              </a:ext>
            </a:extLst>
          </p:cNvPr>
          <p:cNvSpPr>
            <a:spLocks noGrp="1"/>
          </p:cNvSpPr>
          <p:nvPr>
            <p:ph type="title"/>
          </p:nvPr>
        </p:nvSpPr>
        <p:spPr>
          <a:xfrm>
            <a:off x="1141413" y="137752"/>
            <a:ext cx="9905998" cy="338904"/>
          </a:xfrm>
        </p:spPr>
        <p:txBody>
          <a:bodyPr>
            <a:normAutofit fontScale="90000"/>
          </a:bodyPr>
          <a:lstStyle/>
          <a:p>
            <a:r>
              <a:rPr lang="en-US" u="sng" dirty="0"/>
              <a:t>Step 5: initializing Model</a:t>
            </a:r>
            <a:endParaRPr lang="en-IN" u="sng" dirty="0"/>
          </a:p>
        </p:txBody>
      </p:sp>
      <p:sp>
        <p:nvSpPr>
          <p:cNvPr id="3" name="Content Placeholder 2">
            <a:extLst>
              <a:ext uri="{FF2B5EF4-FFF2-40B4-BE49-F238E27FC236}">
                <a16:creationId xmlns:a16="http://schemas.microsoft.com/office/drawing/2014/main" id="{36C54C97-1839-4FAD-A08C-717F39650C65}"/>
              </a:ext>
            </a:extLst>
          </p:cNvPr>
          <p:cNvSpPr>
            <a:spLocks noGrp="1"/>
          </p:cNvSpPr>
          <p:nvPr>
            <p:ph idx="1"/>
          </p:nvPr>
        </p:nvSpPr>
        <p:spPr>
          <a:xfrm>
            <a:off x="1141413" y="1517516"/>
            <a:ext cx="6230348" cy="3554106"/>
          </a:xfrm>
        </p:spPr>
        <p:txBody>
          <a:bodyPr>
            <a:normAutofit/>
          </a:bodyPr>
          <a:lstStyle/>
          <a:p>
            <a:pPr marL="0" indent="0">
              <a:buNone/>
            </a:pPr>
            <a:endParaRPr lang="en-US"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EDD2E3B2-8DC7-4916-BD55-A0343109C96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45141" y="476656"/>
            <a:ext cx="8579795" cy="2490280"/>
          </a:xfrm>
          <a:prstGeom prst="rect">
            <a:avLst/>
          </a:prstGeom>
        </p:spPr>
      </p:pic>
      <p:sp>
        <p:nvSpPr>
          <p:cNvPr id="6" name="Content Placeholder 2">
            <a:extLst>
              <a:ext uri="{FF2B5EF4-FFF2-40B4-BE49-F238E27FC236}">
                <a16:creationId xmlns:a16="http://schemas.microsoft.com/office/drawing/2014/main" id="{3619C3F4-CF38-42AF-9D55-1A43DAF759A3}"/>
              </a:ext>
            </a:extLst>
          </p:cNvPr>
          <p:cNvSpPr txBox="1">
            <a:spLocks/>
          </p:cNvSpPr>
          <p:nvPr/>
        </p:nvSpPr>
        <p:spPr>
          <a:xfrm>
            <a:off x="1141413" y="2624301"/>
            <a:ext cx="10302727" cy="4095947"/>
          </a:xfrm>
          <a:prstGeom prst="rect">
            <a:avLst/>
          </a:prstGeom>
        </p:spPr>
        <p:txBody>
          <a:bodyPr>
            <a:normAutofit fontScale="2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4800" dirty="0"/>
          </a:p>
          <a:p>
            <a:pPr marL="0" indent="0">
              <a:buFont typeface="Arial" panose="020B0604020202020204" pitchFamily="34" charset="0"/>
              <a:buNone/>
            </a:pPr>
            <a:r>
              <a:rPr lang="en-US" sz="5600" dirty="0"/>
              <a:t>This code sets up the architecture for an LSTM (Long Short-Term Memory) neural network model for stock price prediction using the </a:t>
            </a:r>
            <a:r>
              <a:rPr lang="en-US" sz="5600" dirty="0" err="1"/>
              <a:t>Keras</a:t>
            </a:r>
            <a:r>
              <a:rPr lang="en-US" sz="5600" dirty="0"/>
              <a:t> library. </a:t>
            </a:r>
          </a:p>
          <a:p>
            <a:pPr marL="0" indent="0">
              <a:buFont typeface="Arial" panose="020B0604020202020204" pitchFamily="34" charset="0"/>
              <a:buNone/>
            </a:pPr>
            <a:r>
              <a:rPr lang="en-US" sz="5600" dirty="0"/>
              <a:t>In </a:t>
            </a:r>
            <a:r>
              <a:rPr lang="en-US" sz="5600" dirty="0" err="1"/>
              <a:t>Keras</a:t>
            </a:r>
            <a:r>
              <a:rPr lang="en-US" sz="5600" dirty="0"/>
              <a:t>, the sequential model represents a linear stack of layers, where you can simply add one layer at a time. </a:t>
            </a:r>
          </a:p>
          <a:p>
            <a:pPr marL="0" indent="0">
              <a:buFont typeface="Arial" panose="020B0604020202020204" pitchFamily="34" charset="0"/>
              <a:buNone/>
            </a:pPr>
            <a:r>
              <a:rPr lang="en-US" sz="5600" dirty="0"/>
              <a:t>The LSTM layer is a type of recurrent neural network (RNN) layer designed to capture temporal dependencies in sequential data. The units parameter sets the number of memory units (neurons) in the layer. The </a:t>
            </a:r>
            <a:r>
              <a:rPr lang="en-US" sz="5600" dirty="0" err="1"/>
              <a:t>return_sequences</a:t>
            </a:r>
            <a:r>
              <a:rPr lang="en-US" sz="5600" dirty="0"/>
              <a:t>=True indicates that the layer should return the full sequence of outputs, which is important when stacking multiple LSTM layers.</a:t>
            </a:r>
          </a:p>
          <a:p>
            <a:pPr marL="0" indent="0">
              <a:buFont typeface="Arial" panose="020B0604020202020204" pitchFamily="34" charset="0"/>
              <a:buNone/>
            </a:pPr>
            <a:r>
              <a:rPr lang="en-US" sz="5600" dirty="0"/>
              <a:t>The Dropout layer is added to prevent overfitting. It randomly sets a fraction of input units to zero at each update during training, which helps prevent overfitting. Similar blocks of code add two more LSTM layers with dropout for the model. </a:t>
            </a:r>
          </a:p>
          <a:p>
            <a:pPr marL="0" indent="0">
              <a:buFont typeface="Arial" panose="020B0604020202020204" pitchFamily="34" charset="0"/>
              <a:buNone/>
            </a:pPr>
            <a:r>
              <a:rPr lang="en-US" sz="5600" dirty="0"/>
              <a:t>A dense layer with one unit is added, and 'linear' activation is used. Since this is a regression task (predicting a continuous value), a linear activation is appropriate.</a:t>
            </a:r>
          </a:p>
          <a:p>
            <a:pPr marL="0" indent="0">
              <a:buFont typeface="Arial" panose="020B0604020202020204" pitchFamily="34" charset="0"/>
              <a:buNone/>
            </a:pPr>
            <a:r>
              <a:rPr lang="en-US" sz="5600" dirty="0"/>
              <a:t>The loss parameter specifies the loss function to be minimized during training, and in this case, it is mean squared error, which is suitable for regression problems. The optimizer parameter sets the optimization algorithm, and '</a:t>
            </a:r>
            <a:r>
              <a:rPr lang="en-US" sz="5600" dirty="0" err="1"/>
              <a:t>adam</a:t>
            </a:r>
            <a:r>
              <a:rPr lang="en-US" sz="5600" dirty="0"/>
              <a:t>' is a popular choice for its adaptive learning rates.</a:t>
            </a:r>
          </a:p>
          <a:p>
            <a:pPr marL="0" indent="0">
              <a:buFont typeface="Arial" panose="020B0604020202020204" pitchFamily="34" charset="0"/>
              <a:buNone/>
            </a:pPr>
            <a:r>
              <a:rPr lang="en-US" sz="5600" dirty="0"/>
              <a:t>In summary, this code sets up a sequential LSTM model with dropout layers for stock price prediction and compiles it for training. The model is designed to take sequences of past stock prices as input and predict the next stock price.</a:t>
            </a:r>
          </a:p>
          <a:p>
            <a:pPr marL="0" indent="0">
              <a:buFont typeface="Arial" panose="020B0604020202020204" pitchFamily="34" charset="0"/>
              <a:buNone/>
            </a:pPr>
            <a:endParaRPr lang="en-US" sz="2900" dirty="0"/>
          </a:p>
          <a:p>
            <a:pPr marL="0" indent="0">
              <a:buFont typeface="Arial" panose="020B0604020202020204" pitchFamily="34" charset="0"/>
              <a:buNone/>
            </a:pPr>
            <a:endParaRPr lang="en-US" sz="2900" dirty="0"/>
          </a:p>
          <a:p>
            <a:pPr marL="0" indent="0">
              <a:buFont typeface="Arial" panose="020B0604020202020204" pitchFamily="34" charset="0"/>
              <a:buNone/>
            </a:pPr>
            <a:endParaRPr lang="en-US" sz="2900" dirty="0"/>
          </a:p>
          <a:p>
            <a:pPr marL="0" indent="0">
              <a:buFont typeface="Arial" panose="020B0604020202020204" pitchFamily="34" charset="0"/>
              <a:buNone/>
            </a:pPr>
            <a:endParaRPr lang="en-US" sz="2900" dirty="0"/>
          </a:p>
          <a:p>
            <a:pPr marL="0" indent="0">
              <a:buFont typeface="Arial" panose="020B0604020202020204" pitchFamily="34" charset="0"/>
              <a:buNone/>
            </a:pPr>
            <a:endParaRPr lang="en-US" sz="2900" dirty="0"/>
          </a:p>
          <a:p>
            <a:pPr marL="0" indent="0">
              <a:buFont typeface="Arial" panose="020B0604020202020204" pitchFamily="34" charset="0"/>
              <a:buNone/>
            </a:pPr>
            <a:endParaRPr lang="en-US" sz="2900" dirty="0"/>
          </a:p>
          <a:p>
            <a:pPr marL="0" indent="0">
              <a:buFont typeface="Arial" panose="020B0604020202020204" pitchFamily="34" charset="0"/>
              <a:buNone/>
            </a:pPr>
            <a:endParaRPr lang="en-US" sz="2900" dirty="0"/>
          </a:p>
        </p:txBody>
      </p:sp>
    </p:spTree>
    <p:extLst>
      <p:ext uri="{BB962C8B-B14F-4D97-AF65-F5344CB8AC3E}">
        <p14:creationId xmlns:p14="http://schemas.microsoft.com/office/powerpoint/2010/main" val="830176450"/>
      </p:ext>
    </p:extLst>
  </p:cSld>
  <p:clrMapOvr>
    <a:masterClrMapping/>
  </p:clrMapOvr>
  <mc:AlternateContent xmlns:mc="http://schemas.openxmlformats.org/markup-compatibility/2006" xmlns:p14="http://schemas.microsoft.com/office/powerpoint/2010/main">
    <mc:Choice Requires="p14">
      <p:transition spd="slow" p14:dur="2000" advTm="45993"/>
    </mc:Choice>
    <mc:Fallback xmlns="">
      <p:transition spd="slow" advTm="45993"/>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D6D29-0C7C-41C5-987C-DACD83793F63}"/>
              </a:ext>
            </a:extLst>
          </p:cNvPr>
          <p:cNvSpPr>
            <a:spLocks noGrp="1"/>
          </p:cNvSpPr>
          <p:nvPr>
            <p:ph type="title"/>
          </p:nvPr>
        </p:nvSpPr>
        <p:spPr>
          <a:xfrm>
            <a:off x="1141413" y="137751"/>
            <a:ext cx="9905998" cy="258175"/>
          </a:xfrm>
        </p:spPr>
        <p:txBody>
          <a:bodyPr>
            <a:normAutofit fontScale="90000"/>
          </a:bodyPr>
          <a:lstStyle/>
          <a:p>
            <a:r>
              <a:rPr lang="en-US" u="sng" dirty="0"/>
              <a:t>Step 6: Training Model</a:t>
            </a:r>
            <a:endParaRPr lang="en-IN" u="sng" dirty="0"/>
          </a:p>
        </p:txBody>
      </p:sp>
      <p:sp>
        <p:nvSpPr>
          <p:cNvPr id="3" name="Content Placeholder 2">
            <a:extLst>
              <a:ext uri="{FF2B5EF4-FFF2-40B4-BE49-F238E27FC236}">
                <a16:creationId xmlns:a16="http://schemas.microsoft.com/office/drawing/2014/main" id="{36C54C97-1839-4FAD-A08C-717F39650C65}"/>
              </a:ext>
            </a:extLst>
          </p:cNvPr>
          <p:cNvSpPr>
            <a:spLocks noGrp="1"/>
          </p:cNvSpPr>
          <p:nvPr>
            <p:ph idx="1"/>
          </p:nvPr>
        </p:nvSpPr>
        <p:spPr>
          <a:xfrm>
            <a:off x="1141413" y="1517516"/>
            <a:ext cx="6230348" cy="3554106"/>
          </a:xfrm>
        </p:spPr>
        <p:txBody>
          <a:bodyPr>
            <a:normAutofit/>
          </a:bodyPr>
          <a:lstStyle/>
          <a:p>
            <a:pPr marL="0" indent="0">
              <a:buNone/>
            </a:pPr>
            <a:endParaRPr lang="en-US"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EDD2E3B2-8DC7-4916-BD55-A0343109C96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25685" y="546755"/>
            <a:ext cx="5428034" cy="2554664"/>
          </a:xfrm>
          <a:prstGeom prst="rect">
            <a:avLst/>
          </a:prstGeom>
        </p:spPr>
      </p:pic>
      <p:sp>
        <p:nvSpPr>
          <p:cNvPr id="6" name="Content Placeholder 2">
            <a:extLst>
              <a:ext uri="{FF2B5EF4-FFF2-40B4-BE49-F238E27FC236}">
                <a16:creationId xmlns:a16="http://schemas.microsoft.com/office/drawing/2014/main" id="{3619C3F4-CF38-42AF-9D55-1A43DAF759A3}"/>
              </a:ext>
            </a:extLst>
          </p:cNvPr>
          <p:cNvSpPr txBox="1">
            <a:spLocks/>
          </p:cNvSpPr>
          <p:nvPr/>
        </p:nvSpPr>
        <p:spPr>
          <a:xfrm>
            <a:off x="1141413" y="2780907"/>
            <a:ext cx="10302727" cy="4095947"/>
          </a:xfrm>
          <a:prstGeom prst="rect">
            <a:avLst/>
          </a:prstGeom>
        </p:spPr>
        <p:txBody>
          <a:bodyPr>
            <a:normAutofit fontScale="2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4800" dirty="0"/>
          </a:p>
          <a:p>
            <a:pPr marL="0" indent="0">
              <a:buFont typeface="Arial" panose="020B0604020202020204" pitchFamily="34" charset="0"/>
              <a:buNone/>
            </a:pPr>
            <a:r>
              <a:rPr lang="en-US" sz="5600" dirty="0" err="1"/>
              <a:t>validation_data</a:t>
            </a:r>
            <a:r>
              <a:rPr lang="en-US" sz="5600" dirty="0"/>
              <a:t>=(</a:t>
            </a:r>
            <a:r>
              <a:rPr lang="en-US" sz="5600" dirty="0" err="1"/>
              <a:t>X_test</a:t>
            </a:r>
            <a:r>
              <a:rPr lang="en-US" sz="5600" dirty="0"/>
              <a:t>, </a:t>
            </a:r>
            <a:r>
              <a:rPr lang="en-US" sz="5600" dirty="0" err="1"/>
              <a:t>y_test</a:t>
            </a:r>
            <a:r>
              <a:rPr lang="en-US" sz="5600" dirty="0"/>
              <a:t>): The validation dataset, which is used to evaluate the model's performance on data it hasn't seen during training.</a:t>
            </a:r>
          </a:p>
          <a:p>
            <a:pPr marL="0" indent="0">
              <a:buFont typeface="Arial" panose="020B0604020202020204" pitchFamily="34" charset="0"/>
              <a:buNone/>
            </a:pPr>
            <a:r>
              <a:rPr lang="en-US" sz="5600" dirty="0"/>
              <a:t>epochs=50: The number of times the entire training dataset is passed forward and backward through the neural network. In this case, the training process will iterate 50 times over the entire dataset.</a:t>
            </a:r>
          </a:p>
          <a:p>
            <a:pPr marL="0" indent="0">
              <a:buFont typeface="Arial" panose="020B0604020202020204" pitchFamily="34" charset="0"/>
              <a:buNone/>
            </a:pPr>
            <a:r>
              <a:rPr lang="en-US" sz="5600" dirty="0" err="1"/>
              <a:t>batch_size</a:t>
            </a:r>
            <a:r>
              <a:rPr lang="en-US" sz="5600" dirty="0"/>
              <a:t>=64: The number of samples processed before the model is updated. It is a hyperparameter that influences the convergence of the model during training.</a:t>
            </a:r>
          </a:p>
          <a:p>
            <a:pPr marL="0" indent="0">
              <a:buFont typeface="Arial" panose="020B0604020202020204" pitchFamily="34" charset="0"/>
              <a:buNone/>
            </a:pPr>
            <a:r>
              <a:rPr lang="en-US" sz="5600" dirty="0" err="1"/>
              <a:t>validation_split</a:t>
            </a:r>
            <a:r>
              <a:rPr lang="en-US" sz="5600" dirty="0"/>
              <a:t>=0.1: It specifies the fraction of the training data to be used as validation data during training. In this case, 10% of the training data is used for validation.</a:t>
            </a:r>
          </a:p>
          <a:p>
            <a:pPr marL="0" indent="0">
              <a:buFont typeface="Arial" panose="020B0604020202020204" pitchFamily="34" charset="0"/>
              <a:buNone/>
            </a:pPr>
            <a:r>
              <a:rPr lang="en-US" sz="5600" dirty="0"/>
              <a:t>During training, the model adjusts its weights based on the comparison between its predictions and the actual target values. The training process aims to minimize the mean squared error loss function. The history variable stores information about the training process, such as loss values and metrics, which can be used for later analysis or visualization.</a:t>
            </a:r>
          </a:p>
          <a:p>
            <a:pPr marL="0" indent="0">
              <a:buFont typeface="Arial" panose="020B0604020202020204" pitchFamily="34" charset="0"/>
              <a:buNone/>
            </a:pPr>
            <a:r>
              <a:rPr lang="en-US" sz="5600" dirty="0"/>
              <a:t>This code essentially initiates the training of the LSTM model with the specified parameters, and the model learns to make predictions on stock prices as it iterates through the training data. The validation data help monitor the model's performance on unseen data to check for overfitting and assess generalization.</a:t>
            </a:r>
            <a:endParaRPr lang="en-US" sz="2900" dirty="0"/>
          </a:p>
          <a:p>
            <a:pPr marL="0" indent="0">
              <a:buFont typeface="Arial" panose="020B0604020202020204" pitchFamily="34" charset="0"/>
              <a:buNone/>
            </a:pPr>
            <a:endParaRPr lang="en-US" sz="2900" dirty="0"/>
          </a:p>
          <a:p>
            <a:pPr marL="0" indent="0">
              <a:buFont typeface="Arial" panose="020B0604020202020204" pitchFamily="34" charset="0"/>
              <a:buNone/>
            </a:pPr>
            <a:endParaRPr lang="en-US" sz="2900" dirty="0"/>
          </a:p>
          <a:p>
            <a:pPr marL="0" indent="0">
              <a:buFont typeface="Arial" panose="020B0604020202020204" pitchFamily="34" charset="0"/>
              <a:buNone/>
            </a:pPr>
            <a:endParaRPr lang="en-US" sz="2900" dirty="0"/>
          </a:p>
          <a:p>
            <a:pPr marL="0" indent="0">
              <a:buFont typeface="Arial" panose="020B0604020202020204" pitchFamily="34" charset="0"/>
              <a:buNone/>
            </a:pPr>
            <a:endParaRPr lang="en-US" sz="2900" dirty="0"/>
          </a:p>
          <a:p>
            <a:pPr marL="0" indent="0">
              <a:buFont typeface="Arial" panose="020B0604020202020204" pitchFamily="34" charset="0"/>
              <a:buNone/>
            </a:pPr>
            <a:endParaRPr lang="en-US" sz="2900" dirty="0"/>
          </a:p>
          <a:p>
            <a:pPr marL="0" indent="0">
              <a:buFont typeface="Arial" panose="020B0604020202020204" pitchFamily="34" charset="0"/>
              <a:buNone/>
            </a:pPr>
            <a:endParaRPr lang="en-US" sz="2900" dirty="0"/>
          </a:p>
        </p:txBody>
      </p:sp>
      <p:pic>
        <p:nvPicPr>
          <p:cNvPr id="7" name="Picture 6">
            <a:extLst>
              <a:ext uri="{FF2B5EF4-FFF2-40B4-BE49-F238E27FC236}">
                <a16:creationId xmlns:a16="http://schemas.microsoft.com/office/drawing/2014/main" id="{B5D9254E-3D6C-47EC-B866-CA7D465619A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750995" y="546755"/>
            <a:ext cx="4506627" cy="2554664"/>
          </a:xfrm>
          <a:prstGeom prst="rect">
            <a:avLst/>
          </a:prstGeom>
        </p:spPr>
      </p:pic>
    </p:spTree>
    <p:extLst>
      <p:ext uri="{BB962C8B-B14F-4D97-AF65-F5344CB8AC3E}">
        <p14:creationId xmlns:p14="http://schemas.microsoft.com/office/powerpoint/2010/main" val="2414330133"/>
      </p:ext>
    </p:extLst>
  </p:cSld>
  <p:clrMapOvr>
    <a:masterClrMapping/>
  </p:clrMapOvr>
  <mc:AlternateContent xmlns:mc="http://schemas.openxmlformats.org/markup-compatibility/2006" xmlns:p14="http://schemas.microsoft.com/office/powerpoint/2010/main">
    <mc:Choice Requires="p14">
      <p:transition spd="slow" p14:dur="2000" advTm="28861"/>
    </mc:Choice>
    <mc:Fallback xmlns="">
      <p:transition spd="slow" advTm="28861"/>
    </mc:Fallback>
  </mc:AlternateContent>
  <p:extLst>
    <p:ext uri="{3A86A75C-4F4B-4683-9AE1-C65F6400EC91}">
      <p14:laserTraceLst xmlns:p14="http://schemas.microsoft.com/office/powerpoint/2010/main">
        <p14:tracePtLst>
          <p14:tracePt t="18305" x="314325" y="560388"/>
          <p14:tracePt t="18314" x="1120775" y="492125"/>
          <p14:tracePt t="18323" x="1358900" y="492125"/>
          <p14:tracePt t="18329" x="1792288" y="509588"/>
          <p14:tracePt t="18339" x="2455863" y="527050"/>
          <p14:tracePt t="18345" x="2625725" y="569913"/>
          <p14:tracePt t="18353" x="3432175" y="611188"/>
          <p14:tracePt t="18361" x="3652838" y="636588"/>
          <p14:tracePt t="18368" x="4273550" y="722313"/>
          <p14:tracePt t="18377" x="4724400" y="823913"/>
          <p14:tracePt t="18385" x="5029200" y="874713"/>
          <p14:tracePt t="18393" x="5624513" y="960438"/>
          <p14:tracePt t="18400" x="5837238" y="985838"/>
          <p14:tracePt t="18408" x="6142038" y="1036638"/>
          <p14:tracePt t="18417" x="6405563" y="1104900"/>
          <p14:tracePt t="18425" x="6542088" y="1138238"/>
          <p14:tracePt t="18432" x="6618288" y="1163638"/>
          <p14:tracePt t="18441" x="6694488" y="1181100"/>
          <p14:tracePt t="18448" x="6770688" y="1216025"/>
          <p14:tracePt t="18457" x="6805613" y="1231900"/>
          <p14:tracePt t="18464" x="6831013" y="1241425"/>
          <p14:tracePt t="18473" x="6838950" y="1249363"/>
          <p14:tracePt t="18480" x="6848475" y="1257300"/>
          <p14:tracePt t="18774" x="7400925" y="977900"/>
          <p14:tracePt t="18782" x="7662863" y="884238"/>
          <p14:tracePt t="18790" x="8291513" y="730250"/>
          <p14:tracePt t="18798" x="8853488" y="688975"/>
          <p14:tracePt t="18806" x="9082088" y="755650"/>
          <p14:tracePt t="18813" x="9710738" y="884238"/>
          <p14:tracePt t="18823" x="9839325" y="935038"/>
          <p14:tracePt t="18829" x="9983788" y="985838"/>
          <p14:tracePt t="18839" x="10075863" y="1028700"/>
          <p14:tracePt t="18845" x="10169525" y="1087438"/>
          <p14:tracePt t="18854" x="10212388" y="1104900"/>
          <p14:tracePt t="18861" x="10237788" y="1112838"/>
          <p14:tracePt t="18868" x="10255250" y="1122363"/>
          <p14:tracePt t="18878" x="10271125" y="1130300"/>
          <p14:tracePt t="18893" x="10280650" y="1130300"/>
          <p14:tracePt t="19520" x="10271125" y="1223963"/>
          <p14:tracePt t="19528" x="10263188" y="1266825"/>
          <p14:tracePt t="19536" x="10255250" y="1325563"/>
          <p14:tracePt t="19544" x="10255250" y="1350963"/>
          <p14:tracePt t="19551" x="10255250" y="1368425"/>
          <p14:tracePt t="19559" x="10245725" y="1393825"/>
          <p14:tracePt t="19567" x="10245725" y="1411288"/>
          <p14:tracePt t="19583" x="10245725" y="1419225"/>
          <p14:tracePt t="19591" x="10245725" y="1427163"/>
          <p14:tracePt t="19599" x="10245725" y="1436688"/>
          <p14:tracePt t="20584" x="10093325" y="1427163"/>
          <p14:tracePt t="20591" x="9991725" y="1427163"/>
          <p14:tracePt t="20600" x="9839325" y="1411288"/>
          <p14:tracePt t="20608" x="9642475" y="1376363"/>
          <p14:tracePt t="20615" x="9431338" y="1368425"/>
          <p14:tracePt t="20623" x="9277350" y="1350963"/>
          <p14:tracePt t="20631" x="9099550" y="1317625"/>
          <p14:tracePt t="20640" x="8912225" y="1300163"/>
          <p14:tracePt t="20647" x="8767763" y="1292225"/>
          <p14:tracePt t="20656" x="8658225" y="1274763"/>
          <p14:tracePt t="20663" x="8572500" y="1266825"/>
          <p14:tracePt t="20671" x="8513763" y="1257300"/>
          <p14:tracePt t="20679" x="8478838" y="1249363"/>
          <p14:tracePt t="20689" x="8420100" y="1241425"/>
          <p14:tracePt t="20695" x="8394700" y="1231900"/>
          <p14:tracePt t="20706" x="8369300" y="1216025"/>
          <p14:tracePt t="20710" x="8334375" y="1206500"/>
          <p14:tracePt t="20719" x="8326438" y="1198563"/>
          <p14:tracePt t="20727" x="8301038" y="1189038"/>
          <p14:tracePt t="20734" x="8283575" y="1181100"/>
          <p14:tracePt t="20743" x="8266113" y="1181100"/>
          <p14:tracePt t="20750" x="8250238" y="1163638"/>
          <p14:tracePt t="20758" x="8224838" y="1138238"/>
          <p14:tracePt t="20766" x="8207375" y="1130300"/>
          <p14:tracePt t="20775" x="8181975" y="1122363"/>
          <p14:tracePt t="20782" x="8174038" y="1112838"/>
          <p14:tracePt t="20790" x="8164513" y="1112838"/>
          <p14:tracePt t="20798" x="8156575" y="1112838"/>
          <p14:tracePt t="20814" x="8147050" y="1112838"/>
          <p14:tracePt t="20823" x="8139113" y="1104900"/>
          <p14:tracePt t="20830" x="8131175" y="1104900"/>
          <p14:tracePt t="20839" x="8121650" y="1096963"/>
          <p14:tracePt t="20846" x="8113713" y="1096963"/>
          <p14:tracePt t="20854" x="8113713" y="1087438"/>
          <p14:tracePt t="20862" x="8105775" y="1087438"/>
          <p14:tracePt t="20869" x="8096250" y="1087438"/>
          <p14:tracePt t="20878" x="8088313" y="1087438"/>
          <p14:tracePt t="20886" x="8080375" y="1069975"/>
          <p14:tracePt t="20894" x="8054975" y="1062038"/>
          <p14:tracePt t="20902" x="8045450" y="1062038"/>
          <p14:tracePt t="20909" x="8037513" y="1054100"/>
          <p14:tracePt t="20916" x="8029575" y="1054100"/>
          <p14:tracePt t="20925" x="8020050" y="1054100"/>
          <p14:tracePt t="20933" x="8012113" y="1044575"/>
          <p14:tracePt t="20941" x="7986713" y="1036638"/>
          <p14:tracePt t="20949" x="7977188" y="1028700"/>
          <p14:tracePt t="20957" x="7961313" y="1019175"/>
          <p14:tracePt t="20964" x="7943850" y="1019175"/>
          <p14:tracePt t="20973" x="7926388" y="1003300"/>
          <p14:tracePt t="20981" x="7910513" y="993775"/>
          <p14:tracePt t="20989" x="7893050" y="985838"/>
          <p14:tracePt t="21007" x="7875588" y="968375"/>
          <p14:tracePt t="21012" x="7867650" y="968375"/>
          <p14:tracePt t="21457" x="7842250" y="968375"/>
          <p14:tracePt t="21465" x="7832725" y="968375"/>
          <p14:tracePt t="21473" x="7824788" y="968375"/>
          <p14:tracePt t="21481" x="7816850" y="968375"/>
          <p14:tracePt t="21497" x="7799388" y="968375"/>
          <p14:tracePt t="21506" x="7791450" y="968375"/>
          <p14:tracePt t="21798" x="7781925" y="977900"/>
          <p14:tracePt t="21806" x="7766050" y="985838"/>
          <p14:tracePt t="21823" x="7756525" y="993775"/>
          <p14:tracePt t="21830" x="7748588" y="1003300"/>
          <p14:tracePt t="21839" x="7748588" y="1011238"/>
          <p14:tracePt t="21846" x="7740650" y="1019175"/>
          <p14:tracePt t="21855" x="7731125" y="1028700"/>
          <p14:tracePt t="21862" x="7731125" y="1036638"/>
          <p14:tracePt t="21871" x="7723188" y="1036638"/>
          <p14:tracePt t="21877" x="7723188" y="1044575"/>
          <p14:tracePt t="21888" x="7705725" y="1054100"/>
          <p14:tracePt t="21918" x="7697788" y="1054100"/>
          <p14:tracePt t="22021" x="7688263" y="1062038"/>
          <p14:tracePt t="22029" x="7680325" y="1079500"/>
          <p14:tracePt t="23410" x="7680325" y="1087438"/>
          <p14:tracePt t="23418" x="7680325" y="1112838"/>
          <p14:tracePt t="23426" x="7688263" y="1138238"/>
          <p14:tracePt t="23434" x="7688263" y="1155700"/>
          <p14:tracePt t="23441" x="7697788" y="1173163"/>
          <p14:tracePt t="23449" x="7705725" y="1198563"/>
          <p14:tracePt t="23457" x="7715250" y="1223963"/>
          <p14:tracePt t="23466" x="7723188" y="1257300"/>
          <p14:tracePt t="23473" x="7731125" y="1274763"/>
          <p14:tracePt t="23481" x="7740650" y="1300163"/>
          <p14:tracePt t="23489" x="7756525" y="1360488"/>
          <p14:tracePt t="23497" x="7766050" y="1419225"/>
          <p14:tracePt t="23505" x="7773988" y="1462088"/>
          <p14:tracePt t="23513" x="7773988" y="1520825"/>
          <p14:tracePt t="23522" x="7781925" y="1563688"/>
          <p14:tracePt t="23529" x="7781925" y="1606550"/>
          <p14:tracePt t="23538" x="7781925" y="1631950"/>
          <p14:tracePt t="23545" x="7781925" y="1657350"/>
          <p14:tracePt t="23553" x="7781925" y="1665288"/>
          <p14:tracePt t="23560" x="7781925" y="1690688"/>
          <p14:tracePt t="23571" x="7781925" y="1700213"/>
          <p14:tracePt t="23576" x="7781925" y="1708150"/>
          <p14:tracePt t="23585" x="7781925" y="1716088"/>
          <p14:tracePt t="23593" x="7781925" y="1725613"/>
          <p14:tracePt t="23600" x="7781925" y="1733550"/>
          <p14:tracePt t="23608" x="7781925" y="1758950"/>
          <p14:tracePt t="23616" x="7791450" y="1784350"/>
          <p14:tracePt t="23624" x="7799388" y="1835150"/>
          <p14:tracePt t="23632" x="7799388" y="1852613"/>
          <p14:tracePt t="23640" x="7807325" y="1878013"/>
          <p14:tracePt t="23648" x="7816850" y="1911350"/>
          <p14:tracePt t="23655" x="7816850" y="1938338"/>
          <p14:tracePt t="23664" x="7816850" y="1946275"/>
          <p14:tracePt t="23671" x="7824788" y="1989138"/>
          <p14:tracePt t="23680" x="7824788" y="2014538"/>
          <p14:tracePt t="23688" x="7842250" y="2039938"/>
          <p14:tracePt t="23696" x="7842250" y="2055813"/>
          <p14:tracePt t="23705" x="7850188" y="2082800"/>
          <p14:tracePt t="23712" x="7850188" y="2098675"/>
          <p14:tracePt t="23721" x="7850188" y="2116138"/>
          <p14:tracePt t="23738" x="7850188" y="2124075"/>
          <p14:tracePt t="23742" x="7850188" y="2141538"/>
          <p14:tracePt t="23759" x="7850188" y="2159000"/>
          <p14:tracePt t="23767" x="7859713" y="2166938"/>
          <p14:tracePt t="23775" x="7867650" y="2200275"/>
          <p14:tracePt t="23783" x="7875588" y="2252663"/>
          <p14:tracePt t="23791" x="7885113" y="2286000"/>
          <p14:tracePt t="23799" x="7893050" y="2311400"/>
          <p14:tracePt t="23806" x="7893050" y="2328863"/>
          <p14:tracePt t="23815" x="7893050" y="2344738"/>
          <p14:tracePt t="23831" x="7893050" y="2354263"/>
          <p14:tracePt t="23838" x="7893050" y="2362200"/>
          <p14:tracePt t="25013" x="7893050" y="2371725"/>
          <p14:tracePt t="25021" x="7910513" y="2379663"/>
          <p14:tracePt t="25029" x="7926388" y="2387600"/>
          <p14:tracePt t="25039" x="7926388" y="2397125"/>
          <p14:tracePt t="25045" x="7943850" y="2397125"/>
          <p14:tracePt t="25054" x="7969250" y="2405063"/>
          <p14:tracePt t="25061" x="7977188" y="2413000"/>
          <p14:tracePt t="25071" x="7986713" y="2413000"/>
          <p14:tracePt t="25076" x="8004175" y="2422525"/>
          <p14:tracePt t="25086" x="8012113" y="2422525"/>
          <p14:tracePt t="25092" x="8037513" y="2438400"/>
          <p14:tracePt t="25101" x="8054975" y="2438400"/>
          <p14:tracePt t="25108" x="8070850" y="2447925"/>
          <p14:tracePt t="25117" x="8088313" y="2447925"/>
          <p14:tracePt t="25125" x="8121650" y="2447925"/>
          <p14:tracePt t="25133" x="8156575" y="2447925"/>
          <p14:tracePt t="25141" x="8164513" y="2447925"/>
          <p14:tracePt t="25148" x="8199438" y="2455863"/>
          <p14:tracePt t="25156" x="8215313" y="2455863"/>
          <p14:tracePt t="25164" x="8224838" y="2455863"/>
          <p14:tracePt t="25172" x="8240713" y="2455863"/>
          <p14:tracePt t="25180" x="8283575" y="2455863"/>
          <p14:tracePt t="25188" x="8308975" y="2455863"/>
          <p14:tracePt t="25196" x="8369300" y="2455863"/>
          <p14:tracePt t="25204" x="8462963" y="2455863"/>
          <p14:tracePt t="25212" x="8547100" y="2455863"/>
          <p14:tracePt t="25221" x="8691563" y="2438400"/>
          <p14:tracePt t="25227" x="8777288" y="2438400"/>
          <p14:tracePt t="25237" x="8853488" y="2413000"/>
          <p14:tracePt t="25243" x="8921750" y="2413000"/>
          <p14:tracePt t="25253" x="8955088" y="2405063"/>
          <p14:tracePt t="25259" x="8997950" y="2405063"/>
          <p14:tracePt t="25270" x="9013825" y="2405063"/>
          <p14:tracePt t="25275" x="9031288" y="2405063"/>
          <p14:tracePt t="25291" x="9048750" y="2405063"/>
          <p14:tracePt t="25299" x="9056688" y="2405063"/>
          <p14:tracePt t="25306" x="9064625" y="2405063"/>
          <p14:tracePt t="27466" x="8904288" y="2397125"/>
          <p14:tracePt t="27474" x="8351838" y="2336800"/>
          <p14:tracePt t="27482" x="8080375" y="2303463"/>
          <p14:tracePt t="27490" x="7307263" y="2141538"/>
          <p14:tracePt t="27497" x="7119938" y="2116138"/>
          <p14:tracePt t="27505" x="6600825" y="1971675"/>
          <p14:tracePt t="27514" x="6235700" y="1903413"/>
          <p14:tracePt t="27522" x="5870575" y="1827213"/>
          <p14:tracePt t="27530" x="5462588" y="1690688"/>
          <p14:tracePt t="27538" x="5054600" y="1555750"/>
          <p14:tracePt t="27545" x="4818063" y="1462088"/>
          <p14:tracePt t="27553" x="4316413" y="1249363"/>
          <p14:tracePt t="27561" x="3933825" y="1122363"/>
          <p14:tracePt t="27570" x="3746500" y="1028700"/>
          <p14:tracePt t="27577" x="3287713" y="892175"/>
          <p14:tracePt t="27586" x="2914650" y="798513"/>
          <p14:tracePt t="27593" x="2641600" y="679450"/>
          <p14:tracePt t="27603" x="2081213" y="415925"/>
          <p14:tracePt t="27608" x="1690688" y="220663"/>
          <p14:tracePt t="27618" x="1325563" y="33338"/>
        </p14:tracePtLst>
      </p14:laserTraceLst>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D6D29-0C7C-41C5-987C-DACD83793F63}"/>
              </a:ext>
            </a:extLst>
          </p:cNvPr>
          <p:cNvSpPr>
            <a:spLocks noGrp="1"/>
          </p:cNvSpPr>
          <p:nvPr>
            <p:ph type="title"/>
          </p:nvPr>
        </p:nvSpPr>
        <p:spPr>
          <a:xfrm>
            <a:off x="1141413" y="137751"/>
            <a:ext cx="9905998" cy="493845"/>
          </a:xfrm>
        </p:spPr>
        <p:txBody>
          <a:bodyPr>
            <a:normAutofit fontScale="90000"/>
          </a:bodyPr>
          <a:lstStyle/>
          <a:p>
            <a:r>
              <a:rPr lang="en-US" u="sng" dirty="0"/>
              <a:t>Step 6: Testing Model</a:t>
            </a:r>
            <a:endParaRPr lang="en-IN" u="sng" dirty="0"/>
          </a:p>
        </p:txBody>
      </p:sp>
      <p:sp>
        <p:nvSpPr>
          <p:cNvPr id="3" name="Content Placeholder 2">
            <a:extLst>
              <a:ext uri="{FF2B5EF4-FFF2-40B4-BE49-F238E27FC236}">
                <a16:creationId xmlns:a16="http://schemas.microsoft.com/office/drawing/2014/main" id="{36C54C97-1839-4FAD-A08C-717F39650C65}"/>
              </a:ext>
            </a:extLst>
          </p:cNvPr>
          <p:cNvSpPr>
            <a:spLocks noGrp="1"/>
          </p:cNvSpPr>
          <p:nvPr>
            <p:ph idx="1"/>
          </p:nvPr>
        </p:nvSpPr>
        <p:spPr>
          <a:xfrm>
            <a:off x="1141413" y="1545996"/>
            <a:ext cx="10708080" cy="4760536"/>
          </a:xfrm>
        </p:spPr>
        <p:txBody>
          <a:bodyPr>
            <a:normAutofit/>
          </a:bodyPr>
          <a:lstStyle/>
          <a:p>
            <a:pPr marL="0" indent="0">
              <a:buNone/>
            </a:pPr>
            <a:endParaRPr lang="en-US" dirty="0"/>
          </a:p>
          <a:p>
            <a:pPr marL="0" indent="0">
              <a:buNone/>
            </a:pPr>
            <a:endParaRPr lang="en-IN" dirty="0"/>
          </a:p>
          <a:p>
            <a:pPr marL="0" indent="0">
              <a:buNone/>
            </a:pPr>
            <a:endParaRPr lang="en-IN" dirty="0"/>
          </a:p>
          <a:p>
            <a:pPr marL="0" indent="0">
              <a:buNone/>
            </a:pPr>
            <a:r>
              <a:rPr lang="en-US" dirty="0"/>
              <a:t>This code snippet performs predictions using the trained LSTM model on both the training set (</a:t>
            </a:r>
            <a:r>
              <a:rPr lang="en-US" dirty="0" err="1"/>
              <a:t>X_train</a:t>
            </a:r>
            <a:r>
              <a:rPr lang="en-US" dirty="0"/>
              <a:t>) and the test set (</a:t>
            </a:r>
            <a:r>
              <a:rPr lang="en-US" dirty="0" err="1"/>
              <a:t>X_test</a:t>
            </a:r>
            <a:r>
              <a:rPr lang="en-US" dirty="0"/>
              <a:t>). The predictions are obtained after the model has been trained on historical stock price data. These predictions represent the model's estimations of the stock prices corresponding to the input sequences. After obtaining these predictions, we can evaluate the model's performance by comparing these predicted values with the actual stock prices from the training and test sets. </a:t>
            </a:r>
            <a:endParaRPr lang="en-IN" dirty="0"/>
          </a:p>
          <a:p>
            <a:pPr marL="0" indent="0">
              <a:buNone/>
            </a:pPr>
            <a:endParaRPr lang="en-IN" dirty="0"/>
          </a:p>
          <a:p>
            <a:pPr marL="0" indent="0">
              <a:buNone/>
            </a:pPr>
            <a:endParaRPr lang="en-IN"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6" name="Content Placeholder 2">
            <a:extLst>
              <a:ext uri="{FF2B5EF4-FFF2-40B4-BE49-F238E27FC236}">
                <a16:creationId xmlns:a16="http://schemas.microsoft.com/office/drawing/2014/main" id="{3619C3F4-CF38-42AF-9D55-1A43DAF759A3}"/>
              </a:ext>
            </a:extLst>
          </p:cNvPr>
          <p:cNvSpPr txBox="1">
            <a:spLocks/>
          </p:cNvSpPr>
          <p:nvPr/>
        </p:nvSpPr>
        <p:spPr>
          <a:xfrm>
            <a:off x="1056572" y="2483964"/>
            <a:ext cx="10302727" cy="2587658"/>
          </a:xfrm>
          <a:prstGeom prst="rect">
            <a:avLst/>
          </a:prstGeom>
        </p:spPr>
        <p:txBody>
          <a:bodyP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4800" dirty="0"/>
          </a:p>
          <a:p>
            <a:pPr marL="0" indent="0">
              <a:buFont typeface="Arial" panose="020B0604020202020204" pitchFamily="34" charset="0"/>
              <a:buNone/>
            </a:pPr>
            <a:endParaRPr lang="en-US" sz="2900" dirty="0"/>
          </a:p>
          <a:p>
            <a:pPr marL="0" indent="0">
              <a:buFont typeface="Arial" panose="020B0604020202020204" pitchFamily="34" charset="0"/>
              <a:buNone/>
            </a:pPr>
            <a:endParaRPr lang="en-US" sz="2900" dirty="0"/>
          </a:p>
          <a:p>
            <a:pPr marL="0" indent="0">
              <a:buFont typeface="Arial" panose="020B0604020202020204" pitchFamily="34" charset="0"/>
              <a:buNone/>
            </a:pPr>
            <a:endParaRPr lang="en-US" sz="2900" dirty="0"/>
          </a:p>
          <a:p>
            <a:pPr marL="0" indent="0">
              <a:buFont typeface="Arial" panose="020B0604020202020204" pitchFamily="34" charset="0"/>
              <a:buNone/>
            </a:pPr>
            <a:endParaRPr lang="en-US" sz="2900" dirty="0"/>
          </a:p>
          <a:p>
            <a:pPr marL="0" indent="0">
              <a:buFont typeface="Arial" panose="020B0604020202020204" pitchFamily="34" charset="0"/>
              <a:buNone/>
            </a:pPr>
            <a:endParaRPr lang="en-US" sz="2900" dirty="0"/>
          </a:p>
          <a:p>
            <a:pPr marL="0" indent="0">
              <a:buFont typeface="Arial" panose="020B0604020202020204" pitchFamily="34" charset="0"/>
              <a:buNone/>
            </a:pPr>
            <a:endParaRPr lang="en-US" sz="2900" dirty="0"/>
          </a:p>
        </p:txBody>
      </p:sp>
      <p:pic>
        <p:nvPicPr>
          <p:cNvPr id="9" name="Picture 8">
            <a:extLst>
              <a:ext uri="{FF2B5EF4-FFF2-40B4-BE49-F238E27FC236}">
                <a16:creationId xmlns:a16="http://schemas.microsoft.com/office/drawing/2014/main" id="{D4833A88-B1FC-48A9-BCB9-94C47952893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54535" y="1016863"/>
            <a:ext cx="7451720" cy="1629059"/>
          </a:xfrm>
          <a:prstGeom prst="rect">
            <a:avLst/>
          </a:prstGeom>
        </p:spPr>
      </p:pic>
    </p:spTree>
    <p:extLst>
      <p:ext uri="{BB962C8B-B14F-4D97-AF65-F5344CB8AC3E}">
        <p14:creationId xmlns:p14="http://schemas.microsoft.com/office/powerpoint/2010/main" val="4208821254"/>
      </p:ext>
    </p:extLst>
  </p:cSld>
  <p:clrMapOvr>
    <a:masterClrMapping/>
  </p:clrMapOvr>
  <mc:AlternateContent xmlns:mc="http://schemas.openxmlformats.org/markup-compatibility/2006" xmlns:p14="http://schemas.microsoft.com/office/powerpoint/2010/main">
    <mc:Choice Requires="p14">
      <p:transition spd="slow" p14:dur="2000" advTm="15784"/>
    </mc:Choice>
    <mc:Fallback xmlns="">
      <p:transition spd="slow" advTm="15784"/>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D6D29-0C7C-41C5-987C-DACD83793F63}"/>
              </a:ext>
            </a:extLst>
          </p:cNvPr>
          <p:cNvSpPr>
            <a:spLocks noGrp="1"/>
          </p:cNvSpPr>
          <p:nvPr>
            <p:ph type="title"/>
          </p:nvPr>
        </p:nvSpPr>
        <p:spPr>
          <a:xfrm>
            <a:off x="1141413" y="137751"/>
            <a:ext cx="9905998" cy="493845"/>
          </a:xfrm>
        </p:spPr>
        <p:txBody>
          <a:bodyPr>
            <a:normAutofit fontScale="90000"/>
          </a:bodyPr>
          <a:lstStyle/>
          <a:p>
            <a:r>
              <a:rPr lang="en-US" u="sng" dirty="0"/>
              <a:t>Step 7: Analyzing Result</a:t>
            </a:r>
            <a:endParaRPr lang="en-IN" u="sng" dirty="0"/>
          </a:p>
        </p:txBody>
      </p:sp>
      <p:sp>
        <p:nvSpPr>
          <p:cNvPr id="3" name="Content Placeholder 2">
            <a:extLst>
              <a:ext uri="{FF2B5EF4-FFF2-40B4-BE49-F238E27FC236}">
                <a16:creationId xmlns:a16="http://schemas.microsoft.com/office/drawing/2014/main" id="{36C54C97-1839-4FAD-A08C-717F39650C65}"/>
              </a:ext>
            </a:extLst>
          </p:cNvPr>
          <p:cNvSpPr>
            <a:spLocks noGrp="1"/>
          </p:cNvSpPr>
          <p:nvPr>
            <p:ph idx="1"/>
          </p:nvPr>
        </p:nvSpPr>
        <p:spPr>
          <a:xfrm>
            <a:off x="6817429" y="840950"/>
            <a:ext cx="5032064" cy="5616412"/>
          </a:xfrm>
        </p:spPr>
        <p:txBody>
          <a:bodyPr>
            <a:normAutofit fontScale="62500" lnSpcReduction="20000"/>
          </a:bodyPr>
          <a:lstStyle/>
          <a:p>
            <a:pPr marL="0" indent="0">
              <a:buNone/>
            </a:pPr>
            <a:r>
              <a:rPr lang="en-US" b="1" dirty="0"/>
              <a:t>Root Mean Square Error(RMSE):</a:t>
            </a:r>
            <a:r>
              <a:rPr lang="en-US" dirty="0"/>
              <a:t> The RMSE for the training data is approximately 5.80. The RMSE for the test data is approximately 3.47. RMSE is a measure of the average deviation between predicted values and actual values. A lower RMSE indicates better model performance, as it signifies smaller prediction errors.</a:t>
            </a:r>
          </a:p>
          <a:p>
            <a:pPr marL="0" indent="0">
              <a:buNone/>
            </a:pPr>
            <a:r>
              <a:rPr lang="en-US" b="1" dirty="0"/>
              <a:t>Mean Absolute Percentage Error(MAPE): </a:t>
            </a:r>
            <a:r>
              <a:rPr lang="en-US" dirty="0"/>
              <a:t>The MAPE is approximately 0.0230, indicating that, on average, the model's predictions have an absolute percentage error of about 2.30%. The accuracy is approximately 0.976, which means the model has an accuracy of around 97.6%. These metrics help assess the reliability of the LSTM model in predicting stock prices, with lower MAPE and higher accuracy values being desirable for better performance.</a:t>
            </a:r>
          </a:p>
          <a:p>
            <a:pPr marL="0" indent="0">
              <a:buNone/>
            </a:pPr>
            <a:r>
              <a:rPr lang="en-US" b="1" dirty="0"/>
              <a:t>R2 Score:</a:t>
            </a:r>
            <a:r>
              <a:rPr lang="en-US" dirty="0"/>
              <a:t> The R-squared value is approximately 0.78, which is very close to 1.0. A high R-squared value indicates that the model explains a significant proportion of the variability in the actual stock prices, suggesting that the model's predictions align well with the observed data. In summary, the high R-squared score suggests that the LSTM model performs well in explaining and predicting the variation in stock prices based on the given features.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6" name="Content Placeholder 2">
            <a:extLst>
              <a:ext uri="{FF2B5EF4-FFF2-40B4-BE49-F238E27FC236}">
                <a16:creationId xmlns:a16="http://schemas.microsoft.com/office/drawing/2014/main" id="{3619C3F4-CF38-42AF-9D55-1A43DAF759A3}"/>
              </a:ext>
            </a:extLst>
          </p:cNvPr>
          <p:cNvSpPr txBox="1">
            <a:spLocks/>
          </p:cNvSpPr>
          <p:nvPr/>
        </p:nvSpPr>
        <p:spPr>
          <a:xfrm>
            <a:off x="1056572" y="2483964"/>
            <a:ext cx="10302727" cy="2587658"/>
          </a:xfrm>
          <a:prstGeom prst="rect">
            <a:avLst/>
          </a:prstGeom>
        </p:spPr>
        <p:txBody>
          <a:bodyP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4800" dirty="0"/>
          </a:p>
          <a:p>
            <a:pPr marL="0" indent="0">
              <a:buFont typeface="Arial" panose="020B0604020202020204" pitchFamily="34" charset="0"/>
              <a:buNone/>
            </a:pPr>
            <a:endParaRPr lang="en-US" sz="2900" dirty="0"/>
          </a:p>
          <a:p>
            <a:pPr marL="0" indent="0">
              <a:buFont typeface="Arial" panose="020B0604020202020204" pitchFamily="34" charset="0"/>
              <a:buNone/>
            </a:pPr>
            <a:endParaRPr lang="en-US" sz="2900" dirty="0"/>
          </a:p>
          <a:p>
            <a:pPr marL="0" indent="0">
              <a:buFont typeface="Arial" panose="020B0604020202020204" pitchFamily="34" charset="0"/>
              <a:buNone/>
            </a:pPr>
            <a:endParaRPr lang="en-US" sz="2900" dirty="0"/>
          </a:p>
          <a:p>
            <a:pPr marL="0" indent="0">
              <a:buFont typeface="Arial" panose="020B0604020202020204" pitchFamily="34" charset="0"/>
              <a:buNone/>
            </a:pPr>
            <a:endParaRPr lang="en-US" sz="2900" dirty="0"/>
          </a:p>
          <a:p>
            <a:pPr marL="0" indent="0">
              <a:buFont typeface="Arial" panose="020B0604020202020204" pitchFamily="34" charset="0"/>
              <a:buNone/>
            </a:pPr>
            <a:endParaRPr lang="en-US" sz="2900" dirty="0"/>
          </a:p>
          <a:p>
            <a:pPr marL="0" indent="0">
              <a:buFont typeface="Arial" panose="020B0604020202020204" pitchFamily="34" charset="0"/>
              <a:buNone/>
            </a:pPr>
            <a:endParaRPr lang="en-US" sz="2900" dirty="0"/>
          </a:p>
        </p:txBody>
      </p:sp>
      <p:pic>
        <p:nvPicPr>
          <p:cNvPr id="5" name="Picture 4">
            <a:extLst>
              <a:ext uri="{FF2B5EF4-FFF2-40B4-BE49-F238E27FC236}">
                <a16:creationId xmlns:a16="http://schemas.microsoft.com/office/drawing/2014/main" id="{93C15EAB-C0DF-4B5B-B432-84312AA555C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41413" y="840949"/>
            <a:ext cx="5591175" cy="5355570"/>
          </a:xfrm>
          <a:prstGeom prst="rect">
            <a:avLst/>
          </a:prstGeom>
        </p:spPr>
      </p:pic>
    </p:spTree>
    <p:extLst>
      <p:ext uri="{BB962C8B-B14F-4D97-AF65-F5344CB8AC3E}">
        <p14:creationId xmlns:p14="http://schemas.microsoft.com/office/powerpoint/2010/main" val="4068137686"/>
      </p:ext>
    </p:extLst>
  </p:cSld>
  <p:clrMapOvr>
    <a:masterClrMapping/>
  </p:clrMapOvr>
  <mc:AlternateContent xmlns:mc="http://schemas.openxmlformats.org/markup-compatibility/2006" xmlns:p14="http://schemas.microsoft.com/office/powerpoint/2010/main">
    <mc:Choice Requires="p14">
      <p:transition spd="slow" p14:dur="2000" advTm="67010"/>
    </mc:Choice>
    <mc:Fallback xmlns="">
      <p:transition spd="slow" advTm="6701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D6D29-0C7C-41C5-987C-DACD83793F63}"/>
              </a:ext>
            </a:extLst>
          </p:cNvPr>
          <p:cNvSpPr>
            <a:spLocks noGrp="1"/>
          </p:cNvSpPr>
          <p:nvPr>
            <p:ph type="title"/>
          </p:nvPr>
        </p:nvSpPr>
        <p:spPr>
          <a:xfrm>
            <a:off x="1352145" y="137751"/>
            <a:ext cx="9695266" cy="493845"/>
          </a:xfrm>
        </p:spPr>
        <p:txBody>
          <a:bodyPr>
            <a:normAutofit fontScale="90000"/>
          </a:bodyPr>
          <a:lstStyle/>
          <a:p>
            <a:r>
              <a:rPr lang="en-US" u="sng" dirty="0"/>
              <a:t>Visualization Result</a:t>
            </a:r>
            <a:endParaRPr lang="en-IN" u="sng" dirty="0"/>
          </a:p>
        </p:txBody>
      </p:sp>
      <p:sp>
        <p:nvSpPr>
          <p:cNvPr id="6" name="Content Placeholder 2">
            <a:extLst>
              <a:ext uri="{FF2B5EF4-FFF2-40B4-BE49-F238E27FC236}">
                <a16:creationId xmlns:a16="http://schemas.microsoft.com/office/drawing/2014/main" id="{3619C3F4-CF38-42AF-9D55-1A43DAF759A3}"/>
              </a:ext>
            </a:extLst>
          </p:cNvPr>
          <p:cNvSpPr txBox="1">
            <a:spLocks/>
          </p:cNvSpPr>
          <p:nvPr/>
        </p:nvSpPr>
        <p:spPr>
          <a:xfrm>
            <a:off x="1056572" y="2483964"/>
            <a:ext cx="10302727" cy="2587658"/>
          </a:xfrm>
          <a:prstGeom prst="rect">
            <a:avLst/>
          </a:prstGeom>
        </p:spPr>
        <p:txBody>
          <a:bodyP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4800" dirty="0"/>
          </a:p>
          <a:p>
            <a:pPr marL="0" indent="0">
              <a:buFont typeface="Arial" panose="020B0604020202020204" pitchFamily="34" charset="0"/>
              <a:buNone/>
            </a:pPr>
            <a:endParaRPr lang="en-US" sz="2900" dirty="0"/>
          </a:p>
          <a:p>
            <a:pPr marL="0" indent="0">
              <a:buFont typeface="Arial" panose="020B0604020202020204" pitchFamily="34" charset="0"/>
              <a:buNone/>
            </a:pPr>
            <a:endParaRPr lang="en-US" sz="2900" dirty="0"/>
          </a:p>
          <a:p>
            <a:pPr marL="0" indent="0">
              <a:buFont typeface="Arial" panose="020B0604020202020204" pitchFamily="34" charset="0"/>
              <a:buNone/>
            </a:pPr>
            <a:endParaRPr lang="en-US" sz="2900" dirty="0"/>
          </a:p>
          <a:p>
            <a:pPr marL="0" indent="0">
              <a:buFont typeface="Arial" panose="020B0604020202020204" pitchFamily="34" charset="0"/>
              <a:buNone/>
            </a:pPr>
            <a:endParaRPr lang="en-US" sz="2900" dirty="0"/>
          </a:p>
          <a:p>
            <a:pPr marL="0" indent="0">
              <a:buFont typeface="Arial" panose="020B0604020202020204" pitchFamily="34" charset="0"/>
              <a:buNone/>
            </a:pPr>
            <a:endParaRPr lang="en-US" sz="2900" dirty="0"/>
          </a:p>
          <a:p>
            <a:pPr marL="0" indent="0">
              <a:buFont typeface="Arial" panose="020B0604020202020204" pitchFamily="34" charset="0"/>
              <a:buNone/>
            </a:pPr>
            <a:endParaRPr lang="en-US" sz="2900" dirty="0"/>
          </a:p>
        </p:txBody>
      </p:sp>
      <p:pic>
        <p:nvPicPr>
          <p:cNvPr id="7" name="Picture 6">
            <a:extLst>
              <a:ext uri="{FF2B5EF4-FFF2-40B4-BE49-F238E27FC236}">
                <a16:creationId xmlns:a16="http://schemas.microsoft.com/office/drawing/2014/main" id="{CB892398-1A78-4FBA-A3DD-6207B5C3671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52145" y="771232"/>
            <a:ext cx="9212093" cy="3146588"/>
          </a:xfrm>
          <a:prstGeom prst="rect">
            <a:avLst/>
          </a:prstGeom>
        </p:spPr>
      </p:pic>
      <p:sp>
        <p:nvSpPr>
          <p:cNvPr id="11" name="Content Placeholder 10">
            <a:extLst>
              <a:ext uri="{FF2B5EF4-FFF2-40B4-BE49-F238E27FC236}">
                <a16:creationId xmlns:a16="http://schemas.microsoft.com/office/drawing/2014/main" id="{221AE48B-CF52-40A4-A346-94C5C95C3052}"/>
              </a:ext>
            </a:extLst>
          </p:cNvPr>
          <p:cNvSpPr>
            <a:spLocks noGrp="1"/>
          </p:cNvSpPr>
          <p:nvPr>
            <p:ph idx="1"/>
          </p:nvPr>
        </p:nvSpPr>
        <p:spPr>
          <a:xfrm>
            <a:off x="1229430" y="4196894"/>
            <a:ext cx="9817982" cy="2517742"/>
          </a:xfrm>
        </p:spPr>
        <p:txBody>
          <a:bodyPr>
            <a:normAutofit fontScale="85000" lnSpcReduction="10000"/>
          </a:bodyPr>
          <a:lstStyle/>
          <a:p>
            <a:pPr marL="0" indent="0">
              <a:buNone/>
            </a:pPr>
            <a:r>
              <a:rPr lang="en-US" dirty="0"/>
              <a:t>According to the above visualization, we can clearly see the stock price prediction results for Apple. The training predictions are plotted in red, while the test predictions are plotted in blue, overlaid on the actual Apple stock prices shown in black. The result is a comprehensive visualization that allows for the comparison of predicted and actual stock prices over time, enabling an assessment of the model's performance in capturing the underlying patterns and trends in the stock price data. The plot provides a clear representation of how well the model aligns with the actual stock prices for both the training and test sets.</a:t>
            </a:r>
            <a:endParaRPr lang="en-IN" dirty="0"/>
          </a:p>
        </p:txBody>
      </p:sp>
    </p:spTree>
    <p:extLst>
      <p:ext uri="{BB962C8B-B14F-4D97-AF65-F5344CB8AC3E}">
        <p14:creationId xmlns:p14="http://schemas.microsoft.com/office/powerpoint/2010/main" val="2778362421"/>
      </p:ext>
    </p:extLst>
  </p:cSld>
  <p:clrMapOvr>
    <a:masterClrMapping/>
  </p:clrMapOvr>
  <mc:AlternateContent xmlns:mc="http://schemas.openxmlformats.org/markup-compatibility/2006" xmlns:p14="http://schemas.microsoft.com/office/powerpoint/2010/main">
    <mc:Choice Requires="p14">
      <p:transition spd="slow" p14:dur="2000" advTm="22936"/>
    </mc:Choice>
    <mc:Fallback xmlns="">
      <p:transition spd="slow" advTm="2293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D6D29-0C7C-41C5-987C-DACD83793F63}"/>
              </a:ext>
            </a:extLst>
          </p:cNvPr>
          <p:cNvSpPr>
            <a:spLocks noGrp="1"/>
          </p:cNvSpPr>
          <p:nvPr>
            <p:ph type="title"/>
          </p:nvPr>
        </p:nvSpPr>
        <p:spPr>
          <a:xfrm>
            <a:off x="1141413" y="618517"/>
            <a:ext cx="9905998" cy="3943755"/>
          </a:xfrm>
        </p:spPr>
        <p:txBody>
          <a:bodyPr/>
          <a:lstStyle/>
          <a:p>
            <a:r>
              <a:rPr lang="en-US" dirty="0"/>
              <a:t>                              </a:t>
            </a:r>
            <a:endParaRPr lang="en-IN" sz="4800" dirty="0"/>
          </a:p>
        </p:txBody>
      </p:sp>
    </p:spTree>
    <p:extLst>
      <p:ext uri="{BB962C8B-B14F-4D97-AF65-F5344CB8AC3E}">
        <p14:creationId xmlns:p14="http://schemas.microsoft.com/office/powerpoint/2010/main" val="3114519672"/>
      </p:ext>
    </p:extLst>
  </p:cSld>
  <p:clrMapOvr>
    <a:masterClrMapping/>
  </p:clrMapOvr>
  <mc:AlternateContent xmlns:mc="http://schemas.openxmlformats.org/markup-compatibility/2006" xmlns:p14="http://schemas.microsoft.com/office/powerpoint/2010/main">
    <mc:Choice Requires="p14">
      <p:transition spd="slow" p14:dur="2000" advTm="3660"/>
    </mc:Choice>
    <mc:Fallback xmlns="">
      <p:transition spd="slow" advTm="366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D6D29-0C7C-41C5-987C-DACD83793F63}"/>
              </a:ext>
            </a:extLst>
          </p:cNvPr>
          <p:cNvSpPr>
            <a:spLocks noGrp="1"/>
          </p:cNvSpPr>
          <p:nvPr>
            <p:ph type="title"/>
          </p:nvPr>
        </p:nvSpPr>
        <p:spPr>
          <a:xfrm>
            <a:off x="1141413" y="137751"/>
            <a:ext cx="9905998" cy="493845"/>
          </a:xfrm>
        </p:spPr>
        <p:txBody>
          <a:bodyPr>
            <a:normAutofit fontScale="90000"/>
          </a:bodyPr>
          <a:lstStyle/>
          <a:p>
            <a:r>
              <a:rPr lang="en-US" u="sng" dirty="0"/>
              <a:t>Predicting stock price for next 10 days</a:t>
            </a:r>
            <a:endParaRPr lang="en-IN" u="sng" dirty="0"/>
          </a:p>
        </p:txBody>
      </p:sp>
      <p:sp>
        <p:nvSpPr>
          <p:cNvPr id="6" name="Content Placeholder 2">
            <a:extLst>
              <a:ext uri="{FF2B5EF4-FFF2-40B4-BE49-F238E27FC236}">
                <a16:creationId xmlns:a16="http://schemas.microsoft.com/office/drawing/2014/main" id="{3619C3F4-CF38-42AF-9D55-1A43DAF759A3}"/>
              </a:ext>
            </a:extLst>
          </p:cNvPr>
          <p:cNvSpPr txBox="1">
            <a:spLocks/>
          </p:cNvSpPr>
          <p:nvPr/>
        </p:nvSpPr>
        <p:spPr>
          <a:xfrm>
            <a:off x="1056572" y="2483964"/>
            <a:ext cx="10302727" cy="2587658"/>
          </a:xfrm>
          <a:prstGeom prst="rect">
            <a:avLst/>
          </a:prstGeom>
        </p:spPr>
        <p:txBody>
          <a:bodyP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4800" dirty="0"/>
          </a:p>
          <a:p>
            <a:pPr marL="0" indent="0">
              <a:buFont typeface="Arial" panose="020B0604020202020204" pitchFamily="34" charset="0"/>
              <a:buNone/>
            </a:pPr>
            <a:endParaRPr lang="en-US" sz="2900" dirty="0"/>
          </a:p>
          <a:p>
            <a:pPr marL="0" indent="0">
              <a:buFont typeface="Arial" panose="020B0604020202020204" pitchFamily="34" charset="0"/>
              <a:buNone/>
            </a:pPr>
            <a:endParaRPr lang="en-US" sz="2900" dirty="0"/>
          </a:p>
          <a:p>
            <a:pPr marL="0" indent="0">
              <a:buFont typeface="Arial" panose="020B0604020202020204" pitchFamily="34" charset="0"/>
              <a:buNone/>
            </a:pPr>
            <a:endParaRPr lang="en-US" sz="2900" dirty="0"/>
          </a:p>
          <a:p>
            <a:pPr marL="0" indent="0">
              <a:buFont typeface="Arial" panose="020B0604020202020204" pitchFamily="34" charset="0"/>
              <a:buNone/>
            </a:pPr>
            <a:endParaRPr lang="en-US" sz="2900" dirty="0"/>
          </a:p>
          <a:p>
            <a:pPr marL="0" indent="0">
              <a:buFont typeface="Arial" panose="020B0604020202020204" pitchFamily="34" charset="0"/>
              <a:buNone/>
            </a:pPr>
            <a:endParaRPr lang="en-US" sz="2900" dirty="0"/>
          </a:p>
          <a:p>
            <a:pPr marL="0" indent="0">
              <a:buFont typeface="Arial" panose="020B0604020202020204" pitchFamily="34" charset="0"/>
              <a:buNone/>
            </a:pPr>
            <a:endParaRPr lang="en-US" sz="2900" dirty="0"/>
          </a:p>
        </p:txBody>
      </p:sp>
      <p:pic>
        <p:nvPicPr>
          <p:cNvPr id="7" name="Picture 6">
            <a:extLst>
              <a:ext uri="{FF2B5EF4-FFF2-40B4-BE49-F238E27FC236}">
                <a16:creationId xmlns:a16="http://schemas.microsoft.com/office/drawing/2014/main" id="{CB892398-1A78-4FBA-A3DD-6207B5C3671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29430" y="840951"/>
            <a:ext cx="7535191" cy="3575406"/>
          </a:xfrm>
          <a:prstGeom prst="rect">
            <a:avLst/>
          </a:prstGeom>
        </p:spPr>
      </p:pic>
      <p:sp>
        <p:nvSpPr>
          <p:cNvPr id="11" name="Content Placeholder 10">
            <a:extLst>
              <a:ext uri="{FF2B5EF4-FFF2-40B4-BE49-F238E27FC236}">
                <a16:creationId xmlns:a16="http://schemas.microsoft.com/office/drawing/2014/main" id="{221AE48B-CF52-40A4-A346-94C5C95C3052}"/>
              </a:ext>
            </a:extLst>
          </p:cNvPr>
          <p:cNvSpPr>
            <a:spLocks noGrp="1"/>
          </p:cNvSpPr>
          <p:nvPr>
            <p:ph idx="1"/>
          </p:nvPr>
        </p:nvSpPr>
        <p:spPr>
          <a:xfrm>
            <a:off x="1229430" y="4496586"/>
            <a:ext cx="9817982" cy="2218050"/>
          </a:xfrm>
        </p:spPr>
        <p:txBody>
          <a:bodyPr>
            <a:normAutofit/>
          </a:bodyPr>
          <a:lstStyle/>
          <a:p>
            <a:pPr marL="0" indent="0">
              <a:buNone/>
            </a:pPr>
            <a:r>
              <a:rPr lang="en-US" dirty="0"/>
              <a:t>According to the above graph, we can predict the stock prices of Apple for the next 10 days using the LSTM model. </a:t>
            </a:r>
            <a:endParaRPr lang="en-IN" dirty="0"/>
          </a:p>
        </p:txBody>
      </p:sp>
    </p:spTree>
    <p:extLst>
      <p:ext uri="{BB962C8B-B14F-4D97-AF65-F5344CB8AC3E}">
        <p14:creationId xmlns:p14="http://schemas.microsoft.com/office/powerpoint/2010/main" val="3049059747"/>
      </p:ext>
    </p:extLst>
  </p:cSld>
  <p:clrMapOvr>
    <a:masterClrMapping/>
  </p:clrMapOvr>
  <mc:AlternateContent xmlns:mc="http://schemas.openxmlformats.org/markup-compatibility/2006" xmlns:p14="http://schemas.microsoft.com/office/powerpoint/2010/main">
    <mc:Choice Requires="p14">
      <p:transition spd="slow" p14:dur="2000" advTm="10361"/>
    </mc:Choice>
    <mc:Fallback xmlns="">
      <p:transition spd="slow" advTm="10361"/>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D6D29-0C7C-41C5-987C-DACD83793F63}"/>
              </a:ext>
            </a:extLst>
          </p:cNvPr>
          <p:cNvSpPr>
            <a:spLocks noGrp="1"/>
          </p:cNvSpPr>
          <p:nvPr>
            <p:ph type="title"/>
          </p:nvPr>
        </p:nvSpPr>
        <p:spPr/>
        <p:txBody>
          <a:bodyPr/>
          <a:lstStyle/>
          <a:p>
            <a:r>
              <a:rPr lang="en-US" u="sng" dirty="0"/>
              <a:t>References</a:t>
            </a:r>
            <a:endParaRPr lang="en-IN" u="sng" dirty="0"/>
          </a:p>
        </p:txBody>
      </p:sp>
      <p:sp>
        <p:nvSpPr>
          <p:cNvPr id="3" name="Content Placeholder 2">
            <a:extLst>
              <a:ext uri="{FF2B5EF4-FFF2-40B4-BE49-F238E27FC236}">
                <a16:creationId xmlns:a16="http://schemas.microsoft.com/office/drawing/2014/main" id="{36C54C97-1839-4FAD-A08C-717F39650C65}"/>
              </a:ext>
            </a:extLst>
          </p:cNvPr>
          <p:cNvSpPr>
            <a:spLocks noGrp="1"/>
          </p:cNvSpPr>
          <p:nvPr>
            <p:ph idx="1"/>
          </p:nvPr>
        </p:nvSpPr>
        <p:spPr>
          <a:xfrm>
            <a:off x="1141412" y="1848253"/>
            <a:ext cx="10094036" cy="4134258"/>
          </a:xfrm>
        </p:spPr>
        <p:txBody>
          <a:bodyPr>
            <a:normAutofit/>
          </a:bodyPr>
          <a:lstStyle/>
          <a:p>
            <a:r>
              <a:rPr lang="en-US" dirty="0"/>
              <a:t>Apache Spark. (2023). Pyspark Overview. Apache. </a:t>
            </a:r>
            <a:r>
              <a:rPr lang="en-US" dirty="0">
                <a:solidFill>
                  <a:srgbClr val="00B0F0"/>
                </a:solidFill>
                <a:hlinkClick r:id="rId2">
                  <a:extLst>
                    <a:ext uri="{A12FA001-AC4F-418D-AE19-62706E023703}">
                      <ahyp:hlinkClr xmlns:ahyp="http://schemas.microsoft.com/office/drawing/2018/hyperlinkcolor" val="tx"/>
                    </a:ext>
                  </a:extLst>
                </a:hlinkClick>
              </a:rPr>
              <a:t>https://spark.apache.org/docs/latest/api/python/index.html</a:t>
            </a:r>
            <a:endParaRPr lang="en-US" dirty="0">
              <a:solidFill>
                <a:srgbClr val="00B0F0"/>
              </a:solidFill>
            </a:endParaRPr>
          </a:p>
          <a:p>
            <a:r>
              <a:rPr lang="en-US" dirty="0"/>
              <a:t>GeeksforGeeks. (2023). Deep Learning | Introduction to Long Short Term Memory. geeksforgeeks. </a:t>
            </a:r>
            <a:r>
              <a:rPr lang="en-US" dirty="0">
                <a:solidFill>
                  <a:srgbClr val="00B0F0"/>
                </a:solidFill>
                <a:hlinkClick r:id="rId3">
                  <a:extLst>
                    <a:ext uri="{A12FA001-AC4F-418D-AE19-62706E023703}">
                      <ahyp:hlinkClr xmlns:ahyp="http://schemas.microsoft.com/office/drawing/2018/hyperlinkcolor" val="tx"/>
                    </a:ext>
                  </a:extLst>
                </a:hlinkClick>
              </a:rPr>
              <a:t>https://www.geeksforgeeks.org/deep-learning-introduction-to-long-short-term-memory/</a:t>
            </a:r>
            <a:endParaRPr lang="en-IN" dirty="0">
              <a:solidFill>
                <a:srgbClr val="00B0F0"/>
              </a:solidFill>
            </a:endParaRPr>
          </a:p>
        </p:txBody>
      </p:sp>
    </p:spTree>
    <p:extLst>
      <p:ext uri="{BB962C8B-B14F-4D97-AF65-F5344CB8AC3E}">
        <p14:creationId xmlns:p14="http://schemas.microsoft.com/office/powerpoint/2010/main" val="2511528922"/>
      </p:ext>
    </p:extLst>
  </p:cSld>
  <p:clrMapOvr>
    <a:masterClrMapping/>
  </p:clrMapOvr>
  <mc:AlternateContent xmlns:mc="http://schemas.openxmlformats.org/markup-compatibility/2006" xmlns:p14="http://schemas.microsoft.com/office/powerpoint/2010/main">
    <mc:Choice Requires="p14">
      <p:transition spd="slow" p14:dur="2000" advTm="10836"/>
    </mc:Choice>
    <mc:Fallback xmlns="">
      <p:transition spd="slow" advTm="10836"/>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36CF-A201-49C4-BD7B-4900D4955205}"/>
              </a:ext>
            </a:extLst>
          </p:cNvPr>
          <p:cNvSpPr>
            <a:spLocks noGrp="1"/>
          </p:cNvSpPr>
          <p:nvPr>
            <p:ph type="title"/>
          </p:nvPr>
        </p:nvSpPr>
        <p:spPr>
          <a:xfrm>
            <a:off x="817122" y="3848342"/>
            <a:ext cx="10885251" cy="3167406"/>
          </a:xfrm>
        </p:spPr>
        <p:txBody>
          <a:bodyPr>
            <a:normAutofit/>
          </a:bodyPr>
          <a:lstStyle/>
          <a:p>
            <a:r>
              <a:rPr lang="en-US" sz="4000" dirty="0"/>
              <a:t>                        </a:t>
            </a:r>
            <a:r>
              <a:rPr lang="en-US" sz="5400" b="1" dirty="0">
                <a:highlight>
                  <a:srgbClr val="000000"/>
                </a:highlight>
              </a:rPr>
              <a:t>Thank you</a:t>
            </a:r>
            <a:endParaRPr lang="en-IN" sz="5400" b="1" dirty="0">
              <a:highlight>
                <a:srgbClr val="000000"/>
              </a:highlight>
            </a:endParaRPr>
          </a:p>
        </p:txBody>
      </p:sp>
    </p:spTree>
    <p:extLst>
      <p:ext uri="{BB962C8B-B14F-4D97-AF65-F5344CB8AC3E}">
        <p14:creationId xmlns:p14="http://schemas.microsoft.com/office/powerpoint/2010/main" val="1816666514"/>
      </p:ext>
    </p:extLst>
  </p:cSld>
  <p:clrMapOvr>
    <a:masterClrMapping/>
  </p:clrMapOvr>
  <mc:AlternateContent xmlns:mc="http://schemas.openxmlformats.org/markup-compatibility/2006" xmlns:p14="http://schemas.microsoft.com/office/powerpoint/2010/main">
    <mc:Choice Requires="p14">
      <p:transition spd="slow" p14:dur="2000" advTm="4096"/>
    </mc:Choice>
    <mc:Fallback xmlns="">
      <p:transition spd="slow" advTm="409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D6D29-0C7C-41C5-987C-DACD83793F63}"/>
              </a:ext>
            </a:extLst>
          </p:cNvPr>
          <p:cNvSpPr>
            <a:spLocks noGrp="1"/>
          </p:cNvSpPr>
          <p:nvPr>
            <p:ph type="title"/>
          </p:nvPr>
        </p:nvSpPr>
        <p:spPr/>
        <p:txBody>
          <a:bodyPr/>
          <a:lstStyle/>
          <a:p>
            <a:r>
              <a:rPr lang="en-US" u="sng" dirty="0"/>
              <a:t>Pyspark</a:t>
            </a:r>
            <a:endParaRPr lang="en-IN" u="sng" dirty="0"/>
          </a:p>
        </p:txBody>
      </p:sp>
      <p:sp>
        <p:nvSpPr>
          <p:cNvPr id="3" name="Content Placeholder 2">
            <a:extLst>
              <a:ext uri="{FF2B5EF4-FFF2-40B4-BE49-F238E27FC236}">
                <a16:creationId xmlns:a16="http://schemas.microsoft.com/office/drawing/2014/main" id="{36C54C97-1839-4FAD-A08C-717F39650C65}"/>
              </a:ext>
            </a:extLst>
          </p:cNvPr>
          <p:cNvSpPr>
            <a:spLocks noGrp="1"/>
          </p:cNvSpPr>
          <p:nvPr>
            <p:ph idx="1"/>
          </p:nvPr>
        </p:nvSpPr>
        <p:spPr>
          <a:xfrm>
            <a:off x="1141412" y="1848253"/>
            <a:ext cx="10094036" cy="3570053"/>
          </a:xfrm>
        </p:spPr>
        <p:txBody>
          <a:bodyPr>
            <a:normAutofit lnSpcReduction="10000"/>
          </a:bodyPr>
          <a:lstStyle/>
          <a:p>
            <a:pPr marL="0" indent="0">
              <a:buNone/>
            </a:pPr>
            <a:r>
              <a:rPr lang="en-US" dirty="0"/>
              <a:t>PySpark, the Python API for Apache Spark, empowers users to conduct real-time, large-scale data processing in a distributed environment using Python. It offers a PySpark shell for interactive data analysis, blending Python's user-friendly nature with the robust capabilities of Apache Spark. This integration allows seamless processing and analysis of data at any scale, making it accessible to those well-versed in Python. PySpark encompasses the full spectrum of Spark features, including Spark SQL, DataFrames, Structured Streaming, Machine Learning (MLlib), and Spark Core </a:t>
            </a:r>
            <a:r>
              <a:rPr lang="en-US" b="1" dirty="0"/>
              <a:t>(Apache Spark, 2023)</a:t>
            </a:r>
            <a:r>
              <a:rPr lang="en-US" dirty="0"/>
              <a:t>.</a:t>
            </a:r>
            <a:r>
              <a:rPr lang="en-US" b="1" dirty="0"/>
              <a:t> </a:t>
            </a:r>
            <a:endParaRPr lang="en-IN" b="1" dirty="0"/>
          </a:p>
        </p:txBody>
      </p:sp>
    </p:spTree>
    <p:extLst>
      <p:ext uri="{BB962C8B-B14F-4D97-AF65-F5344CB8AC3E}">
        <p14:creationId xmlns:p14="http://schemas.microsoft.com/office/powerpoint/2010/main" val="3371503183"/>
      </p:ext>
    </p:extLst>
  </p:cSld>
  <p:clrMapOvr>
    <a:masterClrMapping/>
  </p:clrMapOvr>
  <mc:AlternateContent xmlns:mc="http://schemas.openxmlformats.org/markup-compatibility/2006" xmlns:p14="http://schemas.microsoft.com/office/powerpoint/2010/main">
    <mc:Choice Requires="p14">
      <p:transition spd="slow" p14:dur="2000" advTm="32239"/>
    </mc:Choice>
    <mc:Fallback xmlns="">
      <p:transition spd="slow" advTm="3223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58199-C44A-436E-AEA7-DE1370F50145}"/>
              </a:ext>
            </a:extLst>
          </p:cNvPr>
          <p:cNvSpPr>
            <a:spLocks noGrp="1"/>
          </p:cNvSpPr>
          <p:nvPr>
            <p:ph type="title"/>
          </p:nvPr>
        </p:nvSpPr>
        <p:spPr>
          <a:xfrm>
            <a:off x="1141413" y="618518"/>
            <a:ext cx="9905998" cy="373703"/>
          </a:xfrm>
        </p:spPr>
        <p:txBody>
          <a:bodyPr>
            <a:normAutofit fontScale="90000"/>
          </a:bodyPr>
          <a:lstStyle/>
          <a:p>
            <a:r>
              <a:rPr lang="en-US" u="sng" dirty="0"/>
              <a:t>Setting up a </a:t>
            </a:r>
            <a:r>
              <a:rPr lang="en-US" u="sng" dirty="0" err="1"/>
              <a:t>pyspark</a:t>
            </a:r>
            <a:r>
              <a:rPr lang="en-US" u="sng" dirty="0"/>
              <a:t> session </a:t>
            </a:r>
            <a:endParaRPr lang="en-IN" u="sng" dirty="0"/>
          </a:p>
        </p:txBody>
      </p:sp>
      <p:pic>
        <p:nvPicPr>
          <p:cNvPr id="5" name="Content Placeholder 4">
            <a:extLst>
              <a:ext uri="{FF2B5EF4-FFF2-40B4-BE49-F238E27FC236}">
                <a16:creationId xmlns:a16="http://schemas.microsoft.com/office/drawing/2014/main" id="{EBFA6175-F9D5-4636-8629-3A3FEE02BC07}"/>
              </a:ext>
            </a:extLst>
          </p:cNvPr>
          <p:cNvPicPr>
            <a:picLocks noGrp="1" noChangeAspect="1"/>
          </p:cNvPicPr>
          <p:nvPr>
            <p:ph idx="4294967295"/>
          </p:nvPr>
        </p:nvPicPr>
        <p:blipFill>
          <a:blip r:embed="rId2"/>
          <a:stretch>
            <a:fillRect/>
          </a:stretch>
        </p:blipFill>
        <p:spPr>
          <a:xfrm>
            <a:off x="1264597" y="1347483"/>
            <a:ext cx="8891080" cy="2611674"/>
          </a:xfrm>
        </p:spPr>
      </p:pic>
      <p:sp>
        <p:nvSpPr>
          <p:cNvPr id="7" name="Content Placeholder 2">
            <a:extLst>
              <a:ext uri="{FF2B5EF4-FFF2-40B4-BE49-F238E27FC236}">
                <a16:creationId xmlns:a16="http://schemas.microsoft.com/office/drawing/2014/main" id="{BAAB2587-4C1C-4D2B-B6D0-41514B39FC37}"/>
              </a:ext>
            </a:extLst>
          </p:cNvPr>
          <p:cNvSpPr txBox="1">
            <a:spLocks/>
          </p:cNvSpPr>
          <p:nvPr/>
        </p:nvSpPr>
        <p:spPr>
          <a:xfrm>
            <a:off x="1160869" y="4235584"/>
            <a:ext cx="9905999" cy="992222"/>
          </a:xfrm>
          <a:prstGeom prst="rect">
            <a:avLst/>
          </a:prstGeom>
        </p:spPr>
        <p:txBody>
          <a:bodyP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The provided code is setting up a PySpark session and importing essential libraries for a stock market analysis.</a:t>
            </a:r>
          </a:p>
          <a:p>
            <a:pPr marL="0" indent="0">
              <a:buFont typeface="Arial" panose="020B0604020202020204" pitchFamily="34" charset="0"/>
              <a:buNone/>
            </a:pPr>
            <a:endParaRPr lang="en-IN" dirty="0"/>
          </a:p>
        </p:txBody>
      </p:sp>
    </p:spTree>
    <p:extLst>
      <p:ext uri="{BB962C8B-B14F-4D97-AF65-F5344CB8AC3E}">
        <p14:creationId xmlns:p14="http://schemas.microsoft.com/office/powerpoint/2010/main" val="365241692"/>
      </p:ext>
    </p:extLst>
  </p:cSld>
  <p:clrMapOvr>
    <a:masterClrMapping/>
  </p:clrMapOvr>
  <mc:AlternateContent xmlns:mc="http://schemas.openxmlformats.org/markup-compatibility/2006" xmlns:p14="http://schemas.microsoft.com/office/powerpoint/2010/main">
    <mc:Choice Requires="p14">
      <p:transition spd="slow" p14:dur="2000" advTm="6826"/>
    </mc:Choice>
    <mc:Fallback xmlns="">
      <p:transition spd="slow" advTm="682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11000" b="-1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D6D29-0C7C-41C5-987C-DACD83793F63}"/>
              </a:ext>
            </a:extLst>
          </p:cNvPr>
          <p:cNvSpPr>
            <a:spLocks noGrp="1"/>
          </p:cNvSpPr>
          <p:nvPr>
            <p:ph type="title"/>
          </p:nvPr>
        </p:nvSpPr>
        <p:spPr>
          <a:xfrm>
            <a:off x="1141412" y="618518"/>
            <a:ext cx="10415047" cy="4255039"/>
          </a:xfrm>
        </p:spPr>
        <p:txBody>
          <a:bodyPr/>
          <a:lstStyle/>
          <a:p>
            <a:r>
              <a:rPr lang="en-US" dirty="0"/>
              <a:t>                    </a:t>
            </a:r>
            <a:br>
              <a:rPr lang="en-US" dirty="0"/>
            </a:br>
            <a:r>
              <a:rPr lang="en-US" dirty="0"/>
              <a:t>                     </a:t>
            </a:r>
            <a:r>
              <a:rPr lang="en-US" sz="6600" b="1" dirty="0">
                <a:highlight>
                  <a:srgbClr val="000000"/>
                </a:highlight>
              </a:rPr>
              <a:t>DataSet</a:t>
            </a:r>
            <a:r>
              <a:rPr lang="en-US" dirty="0"/>
              <a:t>                    </a:t>
            </a:r>
            <a:endParaRPr lang="en-IN" sz="4400" dirty="0"/>
          </a:p>
        </p:txBody>
      </p:sp>
    </p:spTree>
    <p:extLst>
      <p:ext uri="{BB962C8B-B14F-4D97-AF65-F5344CB8AC3E}">
        <p14:creationId xmlns:p14="http://schemas.microsoft.com/office/powerpoint/2010/main" val="3711894337"/>
      </p:ext>
    </p:extLst>
  </p:cSld>
  <p:clrMapOvr>
    <a:masterClrMapping/>
  </p:clrMapOvr>
  <mc:AlternateContent xmlns:mc="http://schemas.openxmlformats.org/markup-compatibility/2006" xmlns:p14="http://schemas.microsoft.com/office/powerpoint/2010/main">
    <mc:Choice Requires="p14">
      <p:transition spd="slow" p14:dur="2000" advTm="2432"/>
    </mc:Choice>
    <mc:Fallback xmlns="">
      <p:transition spd="slow" advTm="243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BAAB2587-4C1C-4D2B-B6D0-41514B39FC37}"/>
              </a:ext>
            </a:extLst>
          </p:cNvPr>
          <p:cNvSpPr txBox="1">
            <a:spLocks/>
          </p:cNvSpPr>
          <p:nvPr/>
        </p:nvSpPr>
        <p:spPr>
          <a:xfrm>
            <a:off x="1143000" y="768485"/>
            <a:ext cx="9905999" cy="5826867"/>
          </a:xfrm>
          <a:prstGeom prst="rect">
            <a:avLst/>
          </a:prstGeom>
        </p:spPr>
        <p:txBody>
          <a:bodyPr>
            <a:normAutofit fontScale="5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3300" u="sng" dirty="0"/>
              <a:t>Data Source</a:t>
            </a:r>
          </a:p>
          <a:p>
            <a:pPr marL="0" indent="0">
              <a:buFont typeface="Arial" panose="020B0604020202020204" pitchFamily="34" charset="0"/>
              <a:buNone/>
            </a:pPr>
            <a:r>
              <a:rPr lang="en-US" sz="2700" dirty="0"/>
              <a:t>The dataset, sourced from www.kaggle.com, which includes the stock data of 6,335 companies in past 5 years from Jan 2015 to July 2020. The stock information is aggregated from AMEX, NASDAQ and NYSE markets. The dataset consists of 8 columns and 6,852,038 rows.</a:t>
            </a:r>
          </a:p>
          <a:p>
            <a:pPr marL="0" indent="0">
              <a:buFont typeface="Arial" panose="020B0604020202020204" pitchFamily="34" charset="0"/>
              <a:buNone/>
            </a:pPr>
            <a:r>
              <a:rPr lang="en-US" sz="3300" u="sng" dirty="0"/>
              <a:t>Feature Description</a:t>
            </a:r>
          </a:p>
          <a:p>
            <a:r>
              <a:rPr lang="en-US" sz="2800" dirty="0"/>
              <a:t>Date: Spanning from 2015 to 2020, the date column signifies the date of each transaction and is stored as a date data type.</a:t>
            </a:r>
          </a:p>
          <a:p>
            <a:r>
              <a:rPr lang="en-US" sz="2800" dirty="0"/>
              <a:t>Open: The opening price, denoting the initial transaction price per share after the market opening in USD, is stored as a floating-point number.</a:t>
            </a:r>
          </a:p>
          <a:p>
            <a:r>
              <a:rPr lang="en-US" sz="2800" dirty="0"/>
              <a:t>High: Reflecting the highest transaction price during the trading date in USD, the high column contains floating-point data.</a:t>
            </a:r>
          </a:p>
          <a:p>
            <a:r>
              <a:rPr lang="en-US" sz="2800" dirty="0"/>
              <a:t>Low: Indicating the lowest transaction price for the trading date in USD, the low column holds floating-point values.</a:t>
            </a:r>
          </a:p>
          <a:p>
            <a:r>
              <a:rPr lang="en-US" sz="2800" dirty="0"/>
              <a:t>Close: The closing price, representing the transaction price of the last trade during the trading date in USD, is stored as a floating-point number.</a:t>
            </a:r>
          </a:p>
          <a:p>
            <a:r>
              <a:rPr lang="en-US" sz="2800" dirty="0"/>
              <a:t>Close Adjusted: The adjusted closing price for the trading date is the volume-weighted average price, including the last trade of all trades one minute before the last trade of the security on the same date. This data is stored as a floating-point number.</a:t>
            </a:r>
          </a:p>
          <a:p>
            <a:r>
              <a:rPr lang="en-US" sz="2800" dirty="0"/>
              <a:t>Volume: Representing the number of transactions between buyers and sellers of the stock on a given trading date, the volume column is of integer type.</a:t>
            </a:r>
          </a:p>
          <a:p>
            <a:r>
              <a:rPr lang="en-US" sz="2800" dirty="0"/>
              <a:t>Symbol: Representing the unique identifier for a stock, the symbol is a string-based data type.</a:t>
            </a:r>
          </a:p>
          <a:p>
            <a:pPr marL="0" indent="0">
              <a:buFont typeface="Arial" panose="020B0604020202020204" pitchFamily="34" charset="0"/>
              <a:buNone/>
            </a:pPr>
            <a:endParaRPr lang="en-US" sz="2800" dirty="0"/>
          </a:p>
          <a:p>
            <a:pPr marL="0" indent="0">
              <a:buFont typeface="Arial" panose="020B0604020202020204" pitchFamily="34" charset="0"/>
              <a:buNone/>
            </a:pPr>
            <a:endParaRPr lang="en-US" sz="2800" dirty="0"/>
          </a:p>
        </p:txBody>
      </p:sp>
    </p:spTree>
    <p:extLst>
      <p:ext uri="{BB962C8B-B14F-4D97-AF65-F5344CB8AC3E}">
        <p14:creationId xmlns:p14="http://schemas.microsoft.com/office/powerpoint/2010/main" val="3381947010"/>
      </p:ext>
    </p:extLst>
  </p:cSld>
  <p:clrMapOvr>
    <a:masterClrMapping/>
  </p:clrMapOvr>
  <mc:AlternateContent xmlns:mc="http://schemas.openxmlformats.org/markup-compatibility/2006" xmlns:p14="http://schemas.microsoft.com/office/powerpoint/2010/main">
    <mc:Choice Requires="p14">
      <p:transition spd="slow" p14:dur="2000" advTm="65333"/>
    </mc:Choice>
    <mc:Fallback xmlns="">
      <p:transition spd="slow" advTm="6533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4000" b="-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D6D29-0C7C-41C5-987C-DACD83793F63}"/>
              </a:ext>
            </a:extLst>
          </p:cNvPr>
          <p:cNvSpPr>
            <a:spLocks noGrp="1"/>
          </p:cNvSpPr>
          <p:nvPr>
            <p:ph type="title"/>
          </p:nvPr>
        </p:nvSpPr>
        <p:spPr>
          <a:xfrm>
            <a:off x="655030" y="-1404835"/>
            <a:ext cx="10784698" cy="7552716"/>
          </a:xfrm>
        </p:spPr>
        <p:txBody>
          <a:bodyPr/>
          <a:lstStyle/>
          <a:p>
            <a:r>
              <a:rPr lang="en-US" dirty="0"/>
              <a:t>     </a:t>
            </a:r>
            <a:br>
              <a:rPr lang="en-US" dirty="0"/>
            </a:br>
            <a:r>
              <a:rPr lang="en-US" dirty="0"/>
              <a:t>         </a:t>
            </a:r>
            <a:r>
              <a:rPr lang="en-US" sz="5400" b="1" dirty="0">
                <a:highlight>
                  <a:srgbClr val="000000"/>
                </a:highlight>
              </a:rPr>
              <a:t>Exploratory Data Analysis </a:t>
            </a:r>
            <a:endParaRPr lang="en-IN" sz="5400" b="1" dirty="0">
              <a:highlight>
                <a:srgbClr val="000000"/>
              </a:highlight>
            </a:endParaRPr>
          </a:p>
        </p:txBody>
      </p:sp>
    </p:spTree>
    <p:extLst>
      <p:ext uri="{BB962C8B-B14F-4D97-AF65-F5344CB8AC3E}">
        <p14:creationId xmlns:p14="http://schemas.microsoft.com/office/powerpoint/2010/main" val="1806953044"/>
      </p:ext>
    </p:extLst>
  </p:cSld>
  <p:clrMapOvr>
    <a:masterClrMapping/>
  </p:clrMapOvr>
  <mc:AlternateContent xmlns:mc="http://schemas.openxmlformats.org/markup-compatibility/2006" xmlns:p14="http://schemas.microsoft.com/office/powerpoint/2010/main">
    <mc:Choice Requires="p14">
      <p:transition spd="slow" p14:dur="2000" advTm="4414"/>
    </mc:Choice>
    <mc:Fallback xmlns="">
      <p:transition spd="slow" advTm="441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58199-C44A-436E-AEA7-DE1370F50145}"/>
              </a:ext>
            </a:extLst>
          </p:cNvPr>
          <p:cNvSpPr>
            <a:spLocks noGrp="1"/>
          </p:cNvSpPr>
          <p:nvPr>
            <p:ph type="title"/>
          </p:nvPr>
        </p:nvSpPr>
        <p:spPr>
          <a:xfrm>
            <a:off x="1141413" y="618518"/>
            <a:ext cx="9905998" cy="373703"/>
          </a:xfrm>
        </p:spPr>
        <p:txBody>
          <a:bodyPr>
            <a:normAutofit fontScale="90000"/>
          </a:bodyPr>
          <a:lstStyle/>
          <a:p>
            <a:r>
              <a:rPr lang="en-US" u="sng" dirty="0"/>
              <a:t>Data preprocessing </a:t>
            </a:r>
            <a:endParaRPr lang="en-IN" u="sng" dirty="0"/>
          </a:p>
        </p:txBody>
      </p:sp>
      <p:pic>
        <p:nvPicPr>
          <p:cNvPr id="5" name="Content Placeholder 4">
            <a:extLst>
              <a:ext uri="{FF2B5EF4-FFF2-40B4-BE49-F238E27FC236}">
                <a16:creationId xmlns:a16="http://schemas.microsoft.com/office/drawing/2014/main" id="{EBFA6175-F9D5-4636-8629-3A3FEE02BC07}"/>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1264597" y="1719617"/>
            <a:ext cx="8891080" cy="1843715"/>
          </a:xfrm>
        </p:spPr>
      </p:pic>
      <p:sp>
        <p:nvSpPr>
          <p:cNvPr id="7" name="Content Placeholder 2">
            <a:extLst>
              <a:ext uri="{FF2B5EF4-FFF2-40B4-BE49-F238E27FC236}">
                <a16:creationId xmlns:a16="http://schemas.microsoft.com/office/drawing/2014/main" id="{BAAB2587-4C1C-4D2B-B6D0-41514B39FC37}"/>
              </a:ext>
            </a:extLst>
          </p:cNvPr>
          <p:cNvSpPr txBox="1">
            <a:spLocks/>
          </p:cNvSpPr>
          <p:nvPr/>
        </p:nvSpPr>
        <p:spPr>
          <a:xfrm>
            <a:off x="1160869" y="4235584"/>
            <a:ext cx="9905999" cy="992222"/>
          </a:xfrm>
          <a:prstGeom prst="rect">
            <a:avLst/>
          </a:prstGeom>
        </p:spPr>
        <p:txBody>
          <a:bodyP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The provided code is for checking the missing values in the data set. According to the result, there is no missing values in the dataset. </a:t>
            </a:r>
            <a:endParaRPr lang="en-IN" dirty="0"/>
          </a:p>
        </p:txBody>
      </p:sp>
    </p:spTree>
    <p:extLst>
      <p:ext uri="{BB962C8B-B14F-4D97-AF65-F5344CB8AC3E}">
        <p14:creationId xmlns:p14="http://schemas.microsoft.com/office/powerpoint/2010/main" val="686782692"/>
      </p:ext>
    </p:extLst>
  </p:cSld>
  <p:clrMapOvr>
    <a:masterClrMapping/>
  </p:clrMapOvr>
  <mc:AlternateContent xmlns:mc="http://schemas.openxmlformats.org/markup-compatibility/2006" xmlns:p14="http://schemas.microsoft.com/office/powerpoint/2010/main">
    <mc:Choice Requires="p14">
      <p:transition spd="slow" p14:dur="2000" advTm="9831"/>
    </mc:Choice>
    <mc:Fallback xmlns="">
      <p:transition spd="slow" advTm="9831"/>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6108</TotalTime>
  <Words>3205</Words>
  <Application>Microsoft Office PowerPoint</Application>
  <PresentationFormat>Widescreen</PresentationFormat>
  <Paragraphs>209</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Arial Black</vt:lpstr>
      <vt:lpstr>Tw Cen MT</vt:lpstr>
      <vt:lpstr>Circuit</vt:lpstr>
      <vt:lpstr>Stock Market       Big Data     Analytics</vt:lpstr>
      <vt:lpstr>Introduction</vt:lpstr>
      <vt:lpstr>                              </vt:lpstr>
      <vt:lpstr>Pyspark</vt:lpstr>
      <vt:lpstr>Setting up a pyspark session </vt:lpstr>
      <vt:lpstr>                                          DataSet                    </vt:lpstr>
      <vt:lpstr>PowerPoint Presentation</vt:lpstr>
      <vt:lpstr>               Exploratory Data Analysis </vt:lpstr>
      <vt:lpstr>Data preprocessing </vt:lpstr>
      <vt:lpstr>Filtering three Major tech companies dataset</vt:lpstr>
      <vt:lpstr>Descriptive Analysis</vt:lpstr>
      <vt:lpstr>Time Series Analysis</vt:lpstr>
      <vt:lpstr>Candlestick chart</vt:lpstr>
      <vt:lpstr>Daily return Analysis</vt:lpstr>
      <vt:lpstr>Volume Change Analysis</vt:lpstr>
      <vt:lpstr>Moving Averages</vt:lpstr>
      <vt:lpstr>Correlation Analysis</vt:lpstr>
      <vt:lpstr>          RNN – Long short term memory(LSTM)</vt:lpstr>
      <vt:lpstr>RNN-Long short term memory model</vt:lpstr>
      <vt:lpstr>Steps involved in building lstm model</vt:lpstr>
      <vt:lpstr>Step 1: importing essential libraries</vt:lpstr>
      <vt:lpstr>Step 2: preprocessing of apple data </vt:lpstr>
      <vt:lpstr>Step 3: Normalizing Data</vt:lpstr>
      <vt:lpstr>Step 4: Splitting data into training and testing</vt:lpstr>
      <vt:lpstr>Step 5: initializing Model</vt:lpstr>
      <vt:lpstr>Step 6: Training Model</vt:lpstr>
      <vt:lpstr>Step 6: Testing Model</vt:lpstr>
      <vt:lpstr>Step 7: Analyzing Result</vt:lpstr>
      <vt:lpstr>Visualization Result</vt:lpstr>
      <vt:lpstr>Predicting stock price for next 10 days</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BIG DATA ANALYTICS</dc:title>
  <dc:creator>Rajat Lingwal</dc:creator>
  <cp:lastModifiedBy>Rajat Lingwal</cp:lastModifiedBy>
  <cp:revision>83</cp:revision>
  <dcterms:created xsi:type="dcterms:W3CDTF">2024-01-03T17:48:22Z</dcterms:created>
  <dcterms:modified xsi:type="dcterms:W3CDTF">2024-04-21T11:35:46Z</dcterms:modified>
</cp:coreProperties>
</file>