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aleway"/>
      <p:regular r:id="rId23"/>
      <p:bold r:id="rId24"/>
      <p:italic r:id="rId25"/>
      <p:boldItalic r:id="rId26"/>
    </p:embeddedFont>
    <p:embeddedFont>
      <p:font typeface="Nunito"/>
      <p:regular r:id="rId27"/>
      <p:bold r:id="rId28"/>
      <p:italic r:id="rId29"/>
      <p:boldItalic r:id="rId30"/>
    </p:embeddedFont>
    <p:embeddedFont>
      <p:font typeface="Bebas Neue"/>
      <p:regular r:id="rId31"/>
    </p:embeddedFont>
    <p:embeddedFont>
      <p:font typeface="Raleway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ebasNeue-regular.fntdata"/><Relationship Id="rId30" Type="http://schemas.openxmlformats.org/officeDocument/2006/relationships/font" Target="fonts/Nunito-boldItalic.fntdata"/><Relationship Id="rId11" Type="http://schemas.openxmlformats.org/officeDocument/2006/relationships/slide" Target="slides/slide7.xml"/><Relationship Id="rId33" Type="http://schemas.openxmlformats.org/officeDocument/2006/relationships/font" Target="fonts/RalewayMedium-bold.fntdata"/><Relationship Id="rId10" Type="http://schemas.openxmlformats.org/officeDocument/2006/relationships/slide" Target="slides/slide6.xml"/><Relationship Id="rId32" Type="http://schemas.openxmlformats.org/officeDocument/2006/relationships/font" Target="fonts/RalewayMedium-regular.fntdata"/><Relationship Id="rId13" Type="http://schemas.openxmlformats.org/officeDocument/2006/relationships/slide" Target="slides/slide9.xml"/><Relationship Id="rId35" Type="http://schemas.openxmlformats.org/officeDocument/2006/relationships/font" Target="fonts/RalewayMedium-boldItalic.fntdata"/><Relationship Id="rId12" Type="http://schemas.openxmlformats.org/officeDocument/2006/relationships/slide" Target="slides/slide8.xml"/><Relationship Id="rId34" Type="http://schemas.openxmlformats.org/officeDocument/2006/relationships/font" Target="fonts/RalewayMedium-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0b68f5f6c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0b68f5f6c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2e279ba91ea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2e279ba91ea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10a18aa256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10a18aa256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10b68f5f6c9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10b68f5f6c9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10b68f5f6c9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10b68f5f6c9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10b68f5f6c9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10b68f5f6c9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10b68f5f6c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10b68f5f6c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10b68f5f6c9_0_1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10b68f5f6c9_0_1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10b68f5f6c9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10b68f5f6c9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a2de12ba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a2de12ba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0a18aa2564_0_23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0a18aa2564_0_23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a18aa2564_0_23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0a18aa2564_0_23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0a2de12ba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0a2de12ba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b68f5f6c9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0b68f5f6c9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0a73ee22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0a73ee22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0a2de12ba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0a2de12ba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0b68f5f6c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10b68f5f6c9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3356550" y="1165860"/>
            <a:ext cx="4412100" cy="18759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356550" y="3041885"/>
            <a:ext cx="44121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b="1" sz="31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 name="Google Shape;16;p2"/>
          <p:cNvSpPr txBox="1"/>
          <p:nvPr>
            <p:ph idx="2" type="subTitle"/>
          </p:nvPr>
        </p:nvSpPr>
        <p:spPr>
          <a:xfrm>
            <a:off x="3356550" y="3840335"/>
            <a:ext cx="4412100" cy="4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5" name="Shape 55"/>
        <p:cNvGrpSpPr/>
        <p:nvPr/>
      </p:nvGrpSpPr>
      <p:grpSpPr>
        <a:xfrm>
          <a:off x="0" y="0"/>
          <a:ext cx="0" cy="0"/>
          <a:chOff x="0" y="0"/>
          <a:chExt cx="0" cy="0"/>
        </a:xfrm>
      </p:grpSpPr>
      <p:sp>
        <p:nvSpPr>
          <p:cNvPr id="56" name="Google Shape;56;p1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7" name="Google Shape;57;p1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8" name="Google Shape;58;p11"/>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2015650" y="1470933"/>
            <a:ext cx="5115000" cy="151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9600"/>
              <a:buNone/>
              <a:defRPr sz="10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60" name="Google Shape;60;p11"/>
          <p:cNvSpPr txBox="1"/>
          <p:nvPr>
            <p:ph idx="1" type="subTitle"/>
          </p:nvPr>
        </p:nvSpPr>
        <p:spPr>
          <a:xfrm>
            <a:off x="2015642" y="2982083"/>
            <a:ext cx="5115000" cy="45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None/>
              <a:defRPr sz="1600">
                <a:solidFill>
                  <a:schemeClr val="accent2"/>
                </a:solidFill>
              </a:defRPr>
            </a:lvl1pPr>
            <a:lvl2pPr lvl="1" rtl="0" algn="ctr">
              <a:lnSpc>
                <a:spcPct val="100000"/>
              </a:lnSpc>
              <a:spcBef>
                <a:spcPts val="0"/>
              </a:spcBef>
              <a:spcAft>
                <a:spcPts val="0"/>
              </a:spcAft>
              <a:buClr>
                <a:schemeClr val="accent2"/>
              </a:buClr>
              <a:buSzPts val="1600"/>
              <a:buNone/>
              <a:defRPr sz="1600">
                <a:solidFill>
                  <a:schemeClr val="accent2"/>
                </a:solidFill>
              </a:defRPr>
            </a:lvl2pPr>
            <a:lvl3pPr lvl="2" rtl="0" algn="ctr">
              <a:lnSpc>
                <a:spcPct val="100000"/>
              </a:lnSpc>
              <a:spcBef>
                <a:spcPts val="0"/>
              </a:spcBef>
              <a:spcAft>
                <a:spcPts val="0"/>
              </a:spcAft>
              <a:buClr>
                <a:schemeClr val="accent2"/>
              </a:buClr>
              <a:buSzPts val="1600"/>
              <a:buNone/>
              <a:defRPr sz="1600">
                <a:solidFill>
                  <a:schemeClr val="accent2"/>
                </a:solidFill>
              </a:defRPr>
            </a:lvl3pPr>
            <a:lvl4pPr lvl="3" rtl="0" algn="ctr">
              <a:lnSpc>
                <a:spcPct val="100000"/>
              </a:lnSpc>
              <a:spcBef>
                <a:spcPts val="0"/>
              </a:spcBef>
              <a:spcAft>
                <a:spcPts val="0"/>
              </a:spcAft>
              <a:buClr>
                <a:schemeClr val="accent2"/>
              </a:buClr>
              <a:buSzPts val="1600"/>
              <a:buNone/>
              <a:defRPr sz="1600">
                <a:solidFill>
                  <a:schemeClr val="accent2"/>
                </a:solidFill>
              </a:defRPr>
            </a:lvl4pPr>
            <a:lvl5pPr lvl="4" rtl="0" algn="ctr">
              <a:lnSpc>
                <a:spcPct val="100000"/>
              </a:lnSpc>
              <a:spcBef>
                <a:spcPts val="0"/>
              </a:spcBef>
              <a:spcAft>
                <a:spcPts val="0"/>
              </a:spcAft>
              <a:buClr>
                <a:schemeClr val="accent2"/>
              </a:buClr>
              <a:buSzPts val="1600"/>
              <a:buNone/>
              <a:defRPr sz="1600">
                <a:solidFill>
                  <a:schemeClr val="accent2"/>
                </a:solidFill>
              </a:defRPr>
            </a:lvl5pPr>
            <a:lvl6pPr lvl="5" rtl="0" algn="ctr">
              <a:lnSpc>
                <a:spcPct val="100000"/>
              </a:lnSpc>
              <a:spcBef>
                <a:spcPts val="0"/>
              </a:spcBef>
              <a:spcAft>
                <a:spcPts val="0"/>
              </a:spcAft>
              <a:buClr>
                <a:schemeClr val="accent2"/>
              </a:buClr>
              <a:buSzPts val="1600"/>
              <a:buNone/>
              <a:defRPr sz="1600">
                <a:solidFill>
                  <a:schemeClr val="accent2"/>
                </a:solidFill>
              </a:defRPr>
            </a:lvl6pPr>
            <a:lvl7pPr lvl="6" rtl="0" algn="ctr">
              <a:lnSpc>
                <a:spcPct val="100000"/>
              </a:lnSpc>
              <a:spcBef>
                <a:spcPts val="0"/>
              </a:spcBef>
              <a:spcAft>
                <a:spcPts val="0"/>
              </a:spcAft>
              <a:buClr>
                <a:schemeClr val="accent2"/>
              </a:buClr>
              <a:buSzPts val="1600"/>
              <a:buNone/>
              <a:defRPr sz="1600">
                <a:solidFill>
                  <a:schemeClr val="accent2"/>
                </a:solidFill>
              </a:defRPr>
            </a:lvl7pPr>
            <a:lvl8pPr lvl="7" rtl="0" algn="ctr">
              <a:lnSpc>
                <a:spcPct val="100000"/>
              </a:lnSpc>
              <a:spcBef>
                <a:spcPts val="0"/>
              </a:spcBef>
              <a:spcAft>
                <a:spcPts val="0"/>
              </a:spcAft>
              <a:buClr>
                <a:schemeClr val="accent2"/>
              </a:buClr>
              <a:buSzPts val="1600"/>
              <a:buNone/>
              <a:defRPr sz="1600">
                <a:solidFill>
                  <a:schemeClr val="accent2"/>
                </a:solidFill>
              </a:defRPr>
            </a:lvl8pPr>
            <a:lvl9pPr lvl="8" rtl="0" algn="ctr">
              <a:lnSpc>
                <a:spcPct val="100000"/>
              </a:lnSpc>
              <a:spcBef>
                <a:spcPts val="0"/>
              </a:spcBef>
              <a:spcAft>
                <a:spcPts val="0"/>
              </a:spcAft>
              <a:buClr>
                <a:schemeClr val="accent2"/>
              </a:buClr>
              <a:buSzPts val="1600"/>
              <a:buNone/>
              <a:defRPr sz="1600">
                <a:solidFill>
                  <a:schemeClr val="accent2"/>
                </a:solidFill>
              </a:defRPr>
            </a:lvl9pPr>
          </a:lstStyle>
          <a:p/>
        </p:txBody>
      </p:sp>
      <p:grpSp>
        <p:nvGrpSpPr>
          <p:cNvPr id="61" name="Google Shape;61;p11"/>
          <p:cNvGrpSpPr/>
          <p:nvPr/>
        </p:nvGrpSpPr>
        <p:grpSpPr>
          <a:xfrm>
            <a:off x="2878783" y="409142"/>
            <a:ext cx="3397850" cy="187275"/>
            <a:chOff x="-3237675" y="-1132050"/>
            <a:chExt cx="3397850" cy="187275"/>
          </a:xfrm>
        </p:grpSpPr>
        <p:sp>
          <p:nvSpPr>
            <p:cNvPr id="62" name="Google Shape;62;p11"/>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71" name="Shape 7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72" name="Shape 72"/>
        <p:cNvGrpSpPr/>
        <p:nvPr/>
      </p:nvGrpSpPr>
      <p:grpSpPr>
        <a:xfrm>
          <a:off x="0" y="0"/>
          <a:ext cx="0" cy="0"/>
          <a:chOff x="0" y="0"/>
          <a:chExt cx="0" cy="0"/>
        </a:xfrm>
      </p:grpSpPr>
      <p:sp>
        <p:nvSpPr>
          <p:cNvPr id="73" name="Google Shape;73;p13"/>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4" name="Google Shape;74;p13"/>
          <p:cNvSpPr txBox="1"/>
          <p:nvPr>
            <p:ph type="title"/>
          </p:nvPr>
        </p:nvSpPr>
        <p:spPr>
          <a:xfrm>
            <a:off x="720000" y="1621208"/>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3"/>
          <p:cNvSpPr txBox="1"/>
          <p:nvPr>
            <p:ph hasCustomPrompt="1" idx="2" type="title"/>
          </p:nvPr>
        </p:nvSpPr>
        <p:spPr>
          <a:xfrm>
            <a:off x="720000" y="1158483"/>
            <a:ext cx="9246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p:nvPr>
            <p:ph idx="1" type="subTitle"/>
          </p:nvPr>
        </p:nvSpPr>
        <p:spPr>
          <a:xfrm>
            <a:off x="7200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77" name="Google Shape;77;p13"/>
          <p:cNvSpPr txBox="1"/>
          <p:nvPr>
            <p:ph idx="3" type="title"/>
          </p:nvPr>
        </p:nvSpPr>
        <p:spPr>
          <a:xfrm>
            <a:off x="3403800" y="1621216"/>
            <a:ext cx="2336400" cy="72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3"/>
          <p:cNvSpPr txBox="1"/>
          <p:nvPr>
            <p:ph hasCustomPrompt="1" idx="4" type="title"/>
          </p:nvPr>
        </p:nvSpPr>
        <p:spPr>
          <a:xfrm>
            <a:off x="3403800" y="1158483"/>
            <a:ext cx="9234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idx="5" type="subTitle"/>
          </p:nvPr>
        </p:nvSpPr>
        <p:spPr>
          <a:xfrm>
            <a:off x="34038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0" name="Google Shape;80;p13"/>
          <p:cNvSpPr txBox="1"/>
          <p:nvPr>
            <p:ph idx="6" type="title"/>
          </p:nvPr>
        </p:nvSpPr>
        <p:spPr>
          <a:xfrm>
            <a:off x="6087600" y="1621208"/>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3"/>
          <p:cNvSpPr txBox="1"/>
          <p:nvPr>
            <p:ph hasCustomPrompt="1" idx="7" type="title"/>
          </p:nvPr>
        </p:nvSpPr>
        <p:spPr>
          <a:xfrm>
            <a:off x="6087600" y="1158483"/>
            <a:ext cx="9234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idx="8" type="subTitle"/>
          </p:nvPr>
        </p:nvSpPr>
        <p:spPr>
          <a:xfrm>
            <a:off x="60876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3" name="Google Shape;83;p13"/>
          <p:cNvSpPr txBox="1"/>
          <p:nvPr>
            <p:ph idx="9" type="title"/>
          </p:nvPr>
        </p:nvSpPr>
        <p:spPr>
          <a:xfrm>
            <a:off x="7200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 name="Google Shape;84;p13"/>
          <p:cNvSpPr txBox="1"/>
          <p:nvPr>
            <p:ph hasCustomPrompt="1" idx="13" type="title"/>
          </p:nvPr>
        </p:nvSpPr>
        <p:spPr>
          <a:xfrm>
            <a:off x="7200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p:nvPr>
            <p:ph idx="14" type="subTitle"/>
          </p:nvPr>
        </p:nvSpPr>
        <p:spPr>
          <a:xfrm>
            <a:off x="7200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6" name="Google Shape;86;p13"/>
          <p:cNvSpPr txBox="1"/>
          <p:nvPr>
            <p:ph idx="15" type="title"/>
          </p:nvPr>
        </p:nvSpPr>
        <p:spPr>
          <a:xfrm>
            <a:off x="34038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13"/>
          <p:cNvSpPr txBox="1"/>
          <p:nvPr>
            <p:ph hasCustomPrompt="1" idx="16" type="title"/>
          </p:nvPr>
        </p:nvSpPr>
        <p:spPr>
          <a:xfrm>
            <a:off x="34038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p:nvPr>
            <p:ph idx="17" type="subTitle"/>
          </p:nvPr>
        </p:nvSpPr>
        <p:spPr>
          <a:xfrm>
            <a:off x="34038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9" name="Google Shape;89;p13"/>
          <p:cNvSpPr txBox="1"/>
          <p:nvPr>
            <p:ph idx="18" type="title"/>
          </p:nvPr>
        </p:nvSpPr>
        <p:spPr>
          <a:xfrm>
            <a:off x="60876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0" name="Google Shape;90;p13"/>
          <p:cNvSpPr txBox="1"/>
          <p:nvPr>
            <p:ph hasCustomPrompt="1" idx="19" type="title"/>
          </p:nvPr>
        </p:nvSpPr>
        <p:spPr>
          <a:xfrm>
            <a:off x="60876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p:nvPr>
            <p:ph idx="20" type="subTitle"/>
          </p:nvPr>
        </p:nvSpPr>
        <p:spPr>
          <a:xfrm>
            <a:off x="60876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92" name="Google Shape;92;p13"/>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93" name="Shape 93"/>
        <p:cNvGrpSpPr/>
        <p:nvPr/>
      </p:nvGrpSpPr>
      <p:grpSpPr>
        <a:xfrm>
          <a:off x="0" y="0"/>
          <a:ext cx="0" cy="0"/>
          <a:chOff x="0" y="0"/>
          <a:chExt cx="0" cy="0"/>
        </a:xfrm>
      </p:grpSpPr>
      <p:sp>
        <p:nvSpPr>
          <p:cNvPr id="94" name="Google Shape;94;p14"/>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95" name="Google Shape;95;p14"/>
          <p:cNvSpPr/>
          <p:nvPr/>
        </p:nvSpPr>
        <p:spPr>
          <a:xfrm>
            <a:off x="715100" y="698850"/>
            <a:ext cx="7713900" cy="374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ph type="title"/>
          </p:nvPr>
        </p:nvSpPr>
        <p:spPr>
          <a:xfrm>
            <a:off x="2290025" y="32403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7" name="Google Shape;97;p14"/>
          <p:cNvSpPr txBox="1"/>
          <p:nvPr>
            <p:ph idx="1" type="subTitle"/>
          </p:nvPr>
        </p:nvSpPr>
        <p:spPr>
          <a:xfrm>
            <a:off x="1458125" y="1416700"/>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solidFill>
                  <a:schemeClr val="accent2"/>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bg>
      <p:bgPr>
        <a:solidFill>
          <a:schemeClr val="accent1"/>
        </a:solidFill>
      </p:bgPr>
    </p:bg>
    <p:spTree>
      <p:nvGrpSpPr>
        <p:cNvPr id="98" name="Shape 98"/>
        <p:cNvGrpSpPr/>
        <p:nvPr/>
      </p:nvGrpSpPr>
      <p:grpSpPr>
        <a:xfrm>
          <a:off x="0" y="0"/>
          <a:ext cx="0" cy="0"/>
          <a:chOff x="0" y="0"/>
          <a:chExt cx="0" cy="0"/>
        </a:xfrm>
      </p:grpSpPr>
      <p:sp>
        <p:nvSpPr>
          <p:cNvPr id="99" name="Google Shape;99;p15"/>
          <p:cNvSpPr txBox="1"/>
          <p:nvPr>
            <p:ph type="title"/>
          </p:nvPr>
        </p:nvSpPr>
        <p:spPr>
          <a:xfrm>
            <a:off x="1039150" y="2190975"/>
            <a:ext cx="5106000" cy="1465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0" name="Google Shape;100;p15"/>
          <p:cNvSpPr txBox="1"/>
          <p:nvPr>
            <p:ph hasCustomPrompt="1" idx="2" type="title"/>
          </p:nvPr>
        </p:nvSpPr>
        <p:spPr>
          <a:xfrm>
            <a:off x="1039142" y="1349167"/>
            <a:ext cx="1882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1" name="Google Shape;101;p15"/>
          <p:cNvSpPr txBox="1"/>
          <p:nvPr>
            <p:ph idx="1" type="subTitle"/>
          </p:nvPr>
        </p:nvSpPr>
        <p:spPr>
          <a:xfrm>
            <a:off x="1039150" y="3685050"/>
            <a:ext cx="51060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p15"/>
          <p:cNvSpPr txBox="1"/>
          <p:nvPr/>
        </p:nvSpPr>
        <p:spPr>
          <a:xfrm rot="5400000">
            <a:off x="7451475" y="3099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_1">
    <p:bg>
      <p:bgPr>
        <a:solidFill>
          <a:schemeClr val="accent1"/>
        </a:solidFill>
      </p:bgPr>
    </p:bg>
    <p:spTree>
      <p:nvGrpSpPr>
        <p:cNvPr id="103" name="Shape 103"/>
        <p:cNvGrpSpPr/>
        <p:nvPr/>
      </p:nvGrpSpPr>
      <p:grpSpPr>
        <a:xfrm>
          <a:off x="0" y="0"/>
          <a:ext cx="0" cy="0"/>
          <a:chOff x="0" y="0"/>
          <a:chExt cx="0" cy="0"/>
        </a:xfrm>
      </p:grpSpPr>
      <p:sp>
        <p:nvSpPr>
          <p:cNvPr id="104" name="Google Shape;104;p16"/>
          <p:cNvSpPr txBox="1"/>
          <p:nvPr>
            <p:ph type="title"/>
          </p:nvPr>
        </p:nvSpPr>
        <p:spPr>
          <a:xfrm>
            <a:off x="2739225" y="2190975"/>
            <a:ext cx="4944900" cy="1465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5" name="Google Shape;105;p16"/>
          <p:cNvSpPr txBox="1"/>
          <p:nvPr>
            <p:ph hasCustomPrompt="1" idx="2" type="title"/>
          </p:nvPr>
        </p:nvSpPr>
        <p:spPr>
          <a:xfrm>
            <a:off x="2736775" y="1349167"/>
            <a:ext cx="1882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6" name="Google Shape;106;p16"/>
          <p:cNvSpPr txBox="1"/>
          <p:nvPr>
            <p:ph idx="1" type="subTitle"/>
          </p:nvPr>
        </p:nvSpPr>
        <p:spPr>
          <a:xfrm>
            <a:off x="2531017" y="3685058"/>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6"/>
          <p:cNvSpPr txBox="1"/>
          <p:nvPr/>
        </p:nvSpPr>
        <p:spPr>
          <a:xfrm>
            <a:off x="3601658" y="-576585"/>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8" name="Google Shape;108;p16"/>
          <p:cNvCxnSpPr/>
          <p:nvPr/>
        </p:nvCxnSpPr>
        <p:spPr>
          <a:xfrm rot="10800000">
            <a:off x="524900" y="-25"/>
            <a:ext cx="0" cy="36336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
    <p:bg>
      <p:bgPr>
        <a:solidFill>
          <a:schemeClr val="accent1"/>
        </a:solidFill>
      </p:bgPr>
    </p:bg>
    <p:spTree>
      <p:nvGrpSpPr>
        <p:cNvPr id="109" name="Shape 109"/>
        <p:cNvGrpSpPr/>
        <p:nvPr/>
      </p:nvGrpSpPr>
      <p:grpSpPr>
        <a:xfrm>
          <a:off x="0" y="0"/>
          <a:ext cx="0" cy="0"/>
          <a:chOff x="0" y="0"/>
          <a:chExt cx="0" cy="0"/>
        </a:xfrm>
      </p:grpSpPr>
      <p:sp>
        <p:nvSpPr>
          <p:cNvPr id="110" name="Google Shape;110;p17"/>
          <p:cNvSpPr txBox="1"/>
          <p:nvPr>
            <p:ph type="title"/>
          </p:nvPr>
        </p:nvSpPr>
        <p:spPr>
          <a:xfrm>
            <a:off x="2303742" y="2190967"/>
            <a:ext cx="4944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1" name="Google Shape;111;p17"/>
          <p:cNvSpPr txBox="1"/>
          <p:nvPr>
            <p:ph hasCustomPrompt="1" idx="2" type="title"/>
          </p:nvPr>
        </p:nvSpPr>
        <p:spPr>
          <a:xfrm>
            <a:off x="5365842" y="1349167"/>
            <a:ext cx="18828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2" name="Google Shape;112;p17"/>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7"/>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6">
    <p:bg>
      <p:bgPr>
        <a:solidFill>
          <a:schemeClr val="accent1"/>
        </a:solidFill>
      </p:bgPr>
    </p:bg>
    <p:spTree>
      <p:nvGrpSpPr>
        <p:cNvPr id="114" name="Shape 114"/>
        <p:cNvGrpSpPr/>
        <p:nvPr/>
      </p:nvGrpSpPr>
      <p:grpSpPr>
        <a:xfrm>
          <a:off x="0" y="0"/>
          <a:ext cx="0" cy="0"/>
          <a:chOff x="0" y="0"/>
          <a:chExt cx="0" cy="0"/>
        </a:xfrm>
      </p:grpSpPr>
      <p:sp>
        <p:nvSpPr>
          <p:cNvPr id="115" name="Google Shape;115;p18"/>
          <p:cNvSpPr txBox="1"/>
          <p:nvPr>
            <p:ph type="title"/>
          </p:nvPr>
        </p:nvSpPr>
        <p:spPr>
          <a:xfrm>
            <a:off x="3172850" y="2190967"/>
            <a:ext cx="4944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6" name="Google Shape;116;p18"/>
          <p:cNvSpPr txBox="1"/>
          <p:nvPr>
            <p:ph hasCustomPrompt="1" idx="2" type="title"/>
          </p:nvPr>
        </p:nvSpPr>
        <p:spPr>
          <a:xfrm>
            <a:off x="47057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7" name="Google Shape;117;p18"/>
          <p:cNvSpPr txBox="1"/>
          <p:nvPr>
            <p:ph idx="1" type="subTitle"/>
          </p:nvPr>
        </p:nvSpPr>
        <p:spPr>
          <a:xfrm>
            <a:off x="29646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8"/>
          <p:cNvSpPr txBox="1"/>
          <p:nvPr/>
        </p:nvSpPr>
        <p:spPr>
          <a:xfrm>
            <a:off x="150900" y="4344717"/>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7">
    <p:bg>
      <p:bgPr>
        <a:solidFill>
          <a:schemeClr val="accent1"/>
        </a:solidFill>
      </p:bgPr>
    </p:bg>
    <p:spTree>
      <p:nvGrpSpPr>
        <p:cNvPr id="119" name="Shape 119"/>
        <p:cNvGrpSpPr/>
        <p:nvPr/>
      </p:nvGrpSpPr>
      <p:grpSpPr>
        <a:xfrm>
          <a:off x="0" y="0"/>
          <a:ext cx="0" cy="0"/>
          <a:chOff x="0" y="0"/>
          <a:chExt cx="0" cy="0"/>
        </a:xfrm>
      </p:grpSpPr>
      <p:sp>
        <p:nvSpPr>
          <p:cNvPr id="120" name="Google Shape;120;p19"/>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1" name="Google Shape;121;p19"/>
          <p:cNvSpPr txBox="1"/>
          <p:nvPr>
            <p:ph hasCustomPrompt="1" idx="2" type="title"/>
          </p:nvPr>
        </p:nvSpPr>
        <p:spPr>
          <a:xfrm>
            <a:off x="36389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2" name="Google Shape;122;p19"/>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9"/>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grpSp>
        <p:nvGrpSpPr>
          <p:cNvPr id="124" name="Google Shape;124;p19"/>
          <p:cNvGrpSpPr/>
          <p:nvPr/>
        </p:nvGrpSpPr>
        <p:grpSpPr>
          <a:xfrm>
            <a:off x="4194039" y="4514332"/>
            <a:ext cx="772605" cy="196301"/>
            <a:chOff x="2641350" y="846250"/>
            <a:chExt cx="413600" cy="105075"/>
          </a:xfrm>
        </p:grpSpPr>
        <p:sp>
          <p:nvSpPr>
            <p:cNvPr id="125" name="Google Shape;125;p1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CUSTOM_2">
    <p:bg>
      <p:bgPr>
        <a:solidFill>
          <a:schemeClr val="dk1"/>
        </a:solidFill>
      </p:bgPr>
    </p:bg>
    <p:spTree>
      <p:nvGrpSpPr>
        <p:cNvPr id="129" name="Shape 129"/>
        <p:cNvGrpSpPr/>
        <p:nvPr/>
      </p:nvGrpSpPr>
      <p:grpSpPr>
        <a:xfrm>
          <a:off x="0" y="0"/>
          <a:ext cx="0" cy="0"/>
          <a:chOff x="0" y="0"/>
          <a:chExt cx="0" cy="0"/>
        </a:xfrm>
      </p:grpSpPr>
      <p:sp>
        <p:nvSpPr>
          <p:cNvPr id="130" name="Google Shape;130;p20"/>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1" name="Google Shape;131;p20"/>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2" name="Google Shape;132;p20"/>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3" name="Google Shape;133;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4" name="Google Shape;134;p20"/>
          <p:cNvSpPr/>
          <p:nvPr/>
        </p:nvSpPr>
        <p:spPr>
          <a:xfrm>
            <a:off x="873363" y="1168200"/>
            <a:ext cx="46617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5781538" y="1168200"/>
            <a:ext cx="24891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36389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 name="Google Shape;21;p3"/>
          <p:cNvSpPr txBox="1"/>
          <p:nvPr/>
        </p:nvSpPr>
        <p:spPr>
          <a:xfrm rot="5400000">
            <a:off x="-577075" y="368975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2_1">
    <p:bg>
      <p:bgPr>
        <a:solidFill>
          <a:schemeClr val="dk1"/>
        </a:solidFill>
      </p:bgPr>
    </p:bg>
    <p:spTree>
      <p:nvGrpSpPr>
        <p:cNvPr id="136" name="Shape 136"/>
        <p:cNvGrpSpPr/>
        <p:nvPr/>
      </p:nvGrpSpPr>
      <p:grpSpPr>
        <a:xfrm>
          <a:off x="0" y="0"/>
          <a:ext cx="0" cy="0"/>
          <a:chOff x="0" y="0"/>
          <a:chExt cx="0" cy="0"/>
        </a:xfrm>
      </p:grpSpPr>
      <p:sp>
        <p:nvSpPr>
          <p:cNvPr id="137" name="Google Shape;137;p2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0" name="Google Shape;140;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1" name="Google Shape;141;p21"/>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21"/>
          <p:cNvGrpSpPr/>
          <p:nvPr/>
        </p:nvGrpSpPr>
        <p:grpSpPr>
          <a:xfrm rot="10800000">
            <a:off x="-466752" y="434375"/>
            <a:ext cx="2159530" cy="548628"/>
            <a:chOff x="2641350" y="846250"/>
            <a:chExt cx="413600" cy="105075"/>
          </a:xfrm>
        </p:grpSpPr>
        <p:sp>
          <p:nvSpPr>
            <p:cNvPr id="143" name="Google Shape;143;p2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2_1_1">
    <p:bg>
      <p:bgPr>
        <a:solidFill>
          <a:schemeClr val="dk1"/>
        </a:solidFill>
      </p:bgPr>
    </p:bg>
    <p:spTree>
      <p:nvGrpSpPr>
        <p:cNvPr id="147" name="Shape 147"/>
        <p:cNvGrpSpPr/>
        <p:nvPr/>
      </p:nvGrpSpPr>
      <p:grpSpPr>
        <a:xfrm>
          <a:off x="0" y="0"/>
          <a:ext cx="0" cy="0"/>
          <a:chOff x="0" y="0"/>
          <a:chExt cx="0" cy="0"/>
        </a:xfrm>
      </p:grpSpPr>
      <p:sp>
        <p:nvSpPr>
          <p:cNvPr id="148" name="Google Shape;148;p22"/>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49" name="Google Shape;149;p2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0" name="Google Shape;150;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1" name="Google Shape;151;p22"/>
          <p:cNvSpPr/>
          <p:nvPr/>
        </p:nvSpPr>
        <p:spPr>
          <a:xfrm>
            <a:off x="4759000"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719492"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bg>
      <p:bgPr>
        <a:solidFill>
          <a:schemeClr val="dk1"/>
        </a:solidFill>
      </p:bgPr>
    </p:bg>
    <p:spTree>
      <p:nvGrpSpPr>
        <p:cNvPr id="153" name="Shape 153"/>
        <p:cNvGrpSpPr/>
        <p:nvPr/>
      </p:nvGrpSpPr>
      <p:grpSpPr>
        <a:xfrm>
          <a:off x="0" y="0"/>
          <a:ext cx="0" cy="0"/>
          <a:chOff x="0" y="0"/>
          <a:chExt cx="0" cy="0"/>
        </a:xfrm>
      </p:grpSpPr>
      <p:sp>
        <p:nvSpPr>
          <p:cNvPr id="154" name="Google Shape;154;p23"/>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5" name="Google Shape;155;p23"/>
          <p:cNvSpPr/>
          <p:nvPr/>
        </p:nvSpPr>
        <p:spPr>
          <a:xfrm>
            <a:off x="601125" y="1017725"/>
            <a:ext cx="7962000" cy="374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157" name="Google Shape;157;p23"/>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Char char="●"/>
              <a:defRPr sz="1400">
                <a:solidFill>
                  <a:schemeClr val="accent2"/>
                </a:solidFill>
              </a:defRPr>
            </a:lvl1pPr>
            <a:lvl2pPr indent="-317500" lvl="1" marL="914400" rtl="0">
              <a:lnSpc>
                <a:spcPct val="100000"/>
              </a:lnSpc>
              <a:spcBef>
                <a:spcPts val="0"/>
              </a:spcBef>
              <a:spcAft>
                <a:spcPts val="0"/>
              </a:spcAft>
              <a:buClr>
                <a:schemeClr val="accent2"/>
              </a:buClr>
              <a:buSzPts val="1400"/>
              <a:buChar char="○"/>
              <a:defRPr>
                <a:solidFill>
                  <a:schemeClr val="accent2"/>
                </a:solidFill>
              </a:defRPr>
            </a:lvl2pPr>
            <a:lvl3pPr indent="-317500" lvl="2" marL="1371600" rtl="0">
              <a:lnSpc>
                <a:spcPct val="100000"/>
              </a:lnSpc>
              <a:spcBef>
                <a:spcPts val="0"/>
              </a:spcBef>
              <a:spcAft>
                <a:spcPts val="0"/>
              </a:spcAft>
              <a:buClr>
                <a:schemeClr val="accent2"/>
              </a:buClr>
              <a:buSzPts val="1400"/>
              <a:buChar char="■"/>
              <a:defRPr>
                <a:solidFill>
                  <a:schemeClr val="accent2"/>
                </a:solidFill>
              </a:defRPr>
            </a:lvl3pPr>
            <a:lvl4pPr indent="-317500" lvl="3" marL="1828800" rtl="0">
              <a:lnSpc>
                <a:spcPct val="100000"/>
              </a:lnSpc>
              <a:spcBef>
                <a:spcPts val="0"/>
              </a:spcBef>
              <a:spcAft>
                <a:spcPts val="0"/>
              </a:spcAft>
              <a:buClr>
                <a:schemeClr val="accent2"/>
              </a:buClr>
              <a:buSzPts val="1400"/>
              <a:buChar char="●"/>
              <a:defRPr>
                <a:solidFill>
                  <a:schemeClr val="accent2"/>
                </a:solidFill>
              </a:defRPr>
            </a:lvl4pPr>
            <a:lvl5pPr indent="-317500" lvl="4" marL="2286000" rtl="0">
              <a:lnSpc>
                <a:spcPct val="100000"/>
              </a:lnSpc>
              <a:spcBef>
                <a:spcPts val="0"/>
              </a:spcBef>
              <a:spcAft>
                <a:spcPts val="0"/>
              </a:spcAft>
              <a:buClr>
                <a:schemeClr val="accent2"/>
              </a:buClr>
              <a:buSzPts val="1400"/>
              <a:buChar char="○"/>
              <a:defRPr>
                <a:solidFill>
                  <a:schemeClr val="accent2"/>
                </a:solidFill>
              </a:defRPr>
            </a:lvl5pPr>
            <a:lvl6pPr indent="-317500" lvl="5" marL="2743200" rtl="0">
              <a:lnSpc>
                <a:spcPct val="100000"/>
              </a:lnSpc>
              <a:spcBef>
                <a:spcPts val="0"/>
              </a:spcBef>
              <a:spcAft>
                <a:spcPts val="0"/>
              </a:spcAft>
              <a:buClr>
                <a:schemeClr val="accent2"/>
              </a:buClr>
              <a:buSzPts val="1400"/>
              <a:buChar char="■"/>
              <a:defRPr>
                <a:solidFill>
                  <a:schemeClr val="accent2"/>
                </a:solidFill>
              </a:defRPr>
            </a:lvl6pPr>
            <a:lvl7pPr indent="-317500" lvl="6" marL="3200400" rtl="0">
              <a:lnSpc>
                <a:spcPct val="100000"/>
              </a:lnSpc>
              <a:spcBef>
                <a:spcPts val="0"/>
              </a:spcBef>
              <a:spcAft>
                <a:spcPts val="0"/>
              </a:spcAft>
              <a:buClr>
                <a:schemeClr val="accent2"/>
              </a:buClr>
              <a:buSzPts val="1400"/>
              <a:buChar char="●"/>
              <a:defRPr>
                <a:solidFill>
                  <a:schemeClr val="accent2"/>
                </a:solidFill>
              </a:defRPr>
            </a:lvl7pPr>
            <a:lvl8pPr indent="-317500" lvl="7" marL="3657600" rtl="0">
              <a:lnSpc>
                <a:spcPct val="100000"/>
              </a:lnSpc>
              <a:spcBef>
                <a:spcPts val="0"/>
              </a:spcBef>
              <a:spcAft>
                <a:spcPts val="0"/>
              </a:spcAft>
              <a:buClr>
                <a:schemeClr val="accent2"/>
              </a:buClr>
              <a:buSzPts val="1400"/>
              <a:buChar char="○"/>
              <a:defRPr>
                <a:solidFill>
                  <a:schemeClr val="accent2"/>
                </a:solidFill>
              </a:defRPr>
            </a:lvl8pPr>
            <a:lvl9pPr indent="-317500" lvl="8" marL="4114800" rtl="0">
              <a:lnSpc>
                <a:spcPct val="100000"/>
              </a:lnSpc>
              <a:spcBef>
                <a:spcPts val="0"/>
              </a:spcBef>
              <a:spcAft>
                <a:spcPts val="0"/>
              </a:spcAft>
              <a:buClr>
                <a:schemeClr val="accent2"/>
              </a:buClr>
              <a:buSzPts val="1400"/>
              <a:buChar char="■"/>
              <a:defRPr>
                <a:solidFill>
                  <a:schemeClr val="accent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dk1"/>
        </a:solidFill>
      </p:bgPr>
    </p:bg>
    <p:spTree>
      <p:nvGrpSpPr>
        <p:cNvPr id="158" name="Shape 158"/>
        <p:cNvGrpSpPr/>
        <p:nvPr/>
      </p:nvGrpSpPr>
      <p:grpSpPr>
        <a:xfrm>
          <a:off x="0" y="0"/>
          <a:ext cx="0" cy="0"/>
          <a:chOff x="0" y="0"/>
          <a:chExt cx="0" cy="0"/>
        </a:xfrm>
      </p:grpSpPr>
      <p:sp>
        <p:nvSpPr>
          <p:cNvPr id="159" name="Google Shape;159;p2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60" name="Google Shape;160;p24"/>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1" name="Google Shape;161;p24"/>
          <p:cNvSpPr txBox="1"/>
          <p:nvPr>
            <p:ph idx="1" type="subTitle"/>
          </p:nvPr>
        </p:nvSpPr>
        <p:spPr>
          <a:xfrm>
            <a:off x="1181425" y="2857791"/>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2" name="Google Shape;162;p24"/>
          <p:cNvSpPr txBox="1"/>
          <p:nvPr>
            <p:ph idx="2" type="subTitle"/>
          </p:nvPr>
        </p:nvSpPr>
        <p:spPr>
          <a:xfrm>
            <a:off x="5220425" y="2857791"/>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3" name="Google Shape;163;p24"/>
          <p:cNvSpPr txBox="1"/>
          <p:nvPr>
            <p:ph idx="3" type="subTitle"/>
          </p:nvPr>
        </p:nvSpPr>
        <p:spPr>
          <a:xfrm>
            <a:off x="1181425" y="3397034"/>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4"/>
          <p:cNvSpPr txBox="1"/>
          <p:nvPr>
            <p:ph idx="4" type="subTitle"/>
          </p:nvPr>
        </p:nvSpPr>
        <p:spPr>
          <a:xfrm>
            <a:off x="5220425" y="3397034"/>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165" name="Shape 165"/>
        <p:cNvGrpSpPr/>
        <p:nvPr/>
      </p:nvGrpSpPr>
      <p:grpSpPr>
        <a:xfrm>
          <a:off x="0" y="0"/>
          <a:ext cx="0" cy="0"/>
          <a:chOff x="0" y="0"/>
          <a:chExt cx="0" cy="0"/>
        </a:xfrm>
      </p:grpSpPr>
      <p:sp>
        <p:nvSpPr>
          <p:cNvPr id="166" name="Google Shape;166;p25"/>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r>
              <a:rPr lang="en" sz="7900">
                <a:solidFill>
                  <a:schemeClr val="accent3"/>
                </a:solidFill>
                <a:latin typeface="Bebas Neue"/>
                <a:ea typeface="Bebas Neue"/>
                <a:cs typeface="Bebas Neue"/>
                <a:sym typeface="Bebas Neue"/>
              </a:rPr>
              <a:t>)</a:t>
            </a:r>
            <a:endParaRPr>
              <a:solidFill>
                <a:schemeClr val="hlink"/>
              </a:solidFill>
            </a:endParaRPr>
          </a:p>
        </p:txBody>
      </p:sp>
      <p:sp>
        <p:nvSpPr>
          <p:cNvPr id="167" name="Google Shape;167;p25"/>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8" name="Google Shape;168;p25"/>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txBox="1"/>
          <p:nvPr>
            <p:ph type="title"/>
          </p:nvPr>
        </p:nvSpPr>
        <p:spPr>
          <a:xfrm>
            <a:off x="8724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0" name="Google Shape;170;p25"/>
          <p:cNvSpPr txBox="1"/>
          <p:nvPr>
            <p:ph idx="1" type="subTitle"/>
          </p:nvPr>
        </p:nvSpPr>
        <p:spPr>
          <a:xfrm>
            <a:off x="8724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1" name="Google Shape;171;p25"/>
          <p:cNvSpPr txBox="1"/>
          <p:nvPr>
            <p:ph idx="2" type="title"/>
          </p:nvPr>
        </p:nvSpPr>
        <p:spPr>
          <a:xfrm>
            <a:off x="34038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 name="Google Shape;172;p25"/>
          <p:cNvSpPr txBox="1"/>
          <p:nvPr>
            <p:ph idx="3" type="subTitle"/>
          </p:nvPr>
        </p:nvSpPr>
        <p:spPr>
          <a:xfrm>
            <a:off x="34038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3" name="Google Shape;173;p25"/>
          <p:cNvSpPr txBox="1"/>
          <p:nvPr>
            <p:ph idx="4" type="title"/>
          </p:nvPr>
        </p:nvSpPr>
        <p:spPr>
          <a:xfrm>
            <a:off x="59352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4" name="Google Shape;174;p25"/>
          <p:cNvSpPr txBox="1"/>
          <p:nvPr>
            <p:ph idx="5" type="subTitle"/>
          </p:nvPr>
        </p:nvSpPr>
        <p:spPr>
          <a:xfrm>
            <a:off x="59352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5" name="Google Shape;175;p25"/>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dk1"/>
        </a:solidFill>
      </p:bgPr>
    </p:bg>
    <p:spTree>
      <p:nvGrpSpPr>
        <p:cNvPr id="176" name="Shape 176"/>
        <p:cNvGrpSpPr/>
        <p:nvPr/>
      </p:nvGrpSpPr>
      <p:grpSpPr>
        <a:xfrm>
          <a:off x="0" y="0"/>
          <a:ext cx="0" cy="0"/>
          <a:chOff x="0" y="0"/>
          <a:chExt cx="0" cy="0"/>
        </a:xfrm>
      </p:grpSpPr>
      <p:sp>
        <p:nvSpPr>
          <p:cNvPr id="177" name="Google Shape;177;p26"/>
          <p:cNvSpPr txBox="1"/>
          <p:nvPr/>
        </p:nvSpPr>
        <p:spPr>
          <a:xfrm>
            <a:off x="11400" y="41045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8" name="Google Shape;178;p26"/>
          <p:cNvSpPr txBox="1"/>
          <p:nvPr/>
        </p:nvSpPr>
        <p:spPr>
          <a:xfrm>
            <a:off x="11400" y="27761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9" name="Google Shape;179;p26"/>
          <p:cNvSpPr txBox="1"/>
          <p:nvPr>
            <p:ph type="title"/>
          </p:nvPr>
        </p:nvSpPr>
        <p:spPr>
          <a:xfrm>
            <a:off x="7226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80" name="Google Shape;180;p26"/>
          <p:cNvSpPr txBox="1"/>
          <p:nvPr>
            <p:ph idx="1" type="subTitle"/>
          </p:nvPr>
        </p:nvSpPr>
        <p:spPr>
          <a:xfrm>
            <a:off x="7226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1" name="Google Shape;181;p26"/>
          <p:cNvSpPr txBox="1"/>
          <p:nvPr>
            <p:ph idx="2" type="title"/>
          </p:nvPr>
        </p:nvSpPr>
        <p:spPr>
          <a:xfrm>
            <a:off x="34064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82" name="Google Shape;182;p26"/>
          <p:cNvSpPr txBox="1"/>
          <p:nvPr>
            <p:ph idx="3" type="subTitle"/>
          </p:nvPr>
        </p:nvSpPr>
        <p:spPr>
          <a:xfrm>
            <a:off x="34064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3" name="Google Shape;183;p26"/>
          <p:cNvSpPr txBox="1"/>
          <p:nvPr>
            <p:ph idx="4" type="title"/>
          </p:nvPr>
        </p:nvSpPr>
        <p:spPr>
          <a:xfrm>
            <a:off x="60902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84" name="Google Shape;184;p26"/>
          <p:cNvSpPr txBox="1"/>
          <p:nvPr>
            <p:ph idx="5" type="subTitle"/>
          </p:nvPr>
        </p:nvSpPr>
        <p:spPr>
          <a:xfrm>
            <a:off x="60902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5" name="Google Shape;185;p26"/>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6" name="Google Shape;186;p26"/>
          <p:cNvSpPr txBox="1"/>
          <p:nvPr>
            <p:ph idx="7" type="title"/>
          </p:nvPr>
        </p:nvSpPr>
        <p:spPr>
          <a:xfrm>
            <a:off x="7226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87" name="Google Shape;187;p26"/>
          <p:cNvSpPr txBox="1"/>
          <p:nvPr>
            <p:ph idx="8" type="title"/>
          </p:nvPr>
        </p:nvSpPr>
        <p:spPr>
          <a:xfrm>
            <a:off x="34064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88" name="Google Shape;188;p26"/>
          <p:cNvSpPr txBox="1"/>
          <p:nvPr>
            <p:ph idx="9" type="title"/>
          </p:nvPr>
        </p:nvSpPr>
        <p:spPr>
          <a:xfrm>
            <a:off x="60902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
    <p:bg>
      <p:bgPr>
        <a:solidFill>
          <a:schemeClr val="dk1"/>
        </a:solidFill>
      </p:bgPr>
    </p:bg>
    <p:spTree>
      <p:nvGrpSpPr>
        <p:cNvPr id="189" name="Shape 189"/>
        <p:cNvGrpSpPr/>
        <p:nvPr/>
      </p:nvGrpSpPr>
      <p:grpSpPr>
        <a:xfrm>
          <a:off x="0" y="0"/>
          <a:ext cx="0" cy="0"/>
          <a:chOff x="0" y="0"/>
          <a:chExt cx="0" cy="0"/>
        </a:xfrm>
      </p:grpSpPr>
      <p:sp>
        <p:nvSpPr>
          <p:cNvPr id="190" name="Google Shape;190;p27"/>
          <p:cNvSpPr txBox="1"/>
          <p:nvPr/>
        </p:nvSpPr>
        <p:spPr>
          <a:xfrm>
            <a:off x="4434900" y="1574750"/>
            <a:ext cx="4709100" cy="35085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1" name="Google Shape;191;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
        <p:nvSpPr>
          <p:cNvPr id="192" name="Google Shape;192;p27"/>
          <p:cNvSpPr txBox="1"/>
          <p:nvPr>
            <p:ph idx="2" type="title"/>
          </p:nvPr>
        </p:nvSpPr>
        <p:spPr>
          <a:xfrm>
            <a:off x="731342"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3" name="Google Shape;193;p27"/>
          <p:cNvSpPr txBox="1"/>
          <p:nvPr>
            <p:ph idx="1" type="subTitle"/>
          </p:nvPr>
        </p:nvSpPr>
        <p:spPr>
          <a:xfrm>
            <a:off x="731342"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4" name="Google Shape;194;p27"/>
          <p:cNvSpPr txBox="1"/>
          <p:nvPr>
            <p:ph idx="3" type="title"/>
          </p:nvPr>
        </p:nvSpPr>
        <p:spPr>
          <a:xfrm>
            <a:off x="3430611"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5" name="Google Shape;195;p27"/>
          <p:cNvSpPr txBox="1"/>
          <p:nvPr>
            <p:ph idx="4" type="subTitle"/>
          </p:nvPr>
        </p:nvSpPr>
        <p:spPr>
          <a:xfrm>
            <a:off x="3430611"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6" name="Google Shape;196;p27"/>
          <p:cNvSpPr txBox="1"/>
          <p:nvPr>
            <p:ph idx="5" type="title"/>
          </p:nvPr>
        </p:nvSpPr>
        <p:spPr>
          <a:xfrm>
            <a:off x="6129887"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7" name="Google Shape;197;p27"/>
          <p:cNvSpPr txBox="1"/>
          <p:nvPr>
            <p:ph idx="6" type="subTitle"/>
          </p:nvPr>
        </p:nvSpPr>
        <p:spPr>
          <a:xfrm>
            <a:off x="6129887"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_1">
    <p:bg>
      <p:bgPr>
        <a:solidFill>
          <a:schemeClr val="dk1"/>
        </a:solidFill>
      </p:bgPr>
    </p:bg>
    <p:spTree>
      <p:nvGrpSpPr>
        <p:cNvPr id="198" name="Shape 198"/>
        <p:cNvGrpSpPr/>
        <p:nvPr/>
      </p:nvGrpSpPr>
      <p:grpSpPr>
        <a:xfrm>
          <a:off x="0" y="0"/>
          <a:ext cx="0" cy="0"/>
          <a:chOff x="0" y="0"/>
          <a:chExt cx="0" cy="0"/>
        </a:xfrm>
      </p:grpSpPr>
      <p:sp>
        <p:nvSpPr>
          <p:cNvPr id="199" name="Google Shape;199;p28"/>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00" name="Google Shape;200;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
        <p:nvSpPr>
          <p:cNvPr id="201" name="Google Shape;201;p28"/>
          <p:cNvSpPr txBox="1"/>
          <p:nvPr>
            <p:ph idx="2" type="title"/>
          </p:nvPr>
        </p:nvSpPr>
        <p:spPr>
          <a:xfrm>
            <a:off x="731342"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2" name="Google Shape;202;p28"/>
          <p:cNvSpPr txBox="1"/>
          <p:nvPr>
            <p:ph idx="1" type="subTitle"/>
          </p:nvPr>
        </p:nvSpPr>
        <p:spPr>
          <a:xfrm>
            <a:off x="731342"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28"/>
          <p:cNvSpPr txBox="1"/>
          <p:nvPr>
            <p:ph idx="3" type="title"/>
          </p:nvPr>
        </p:nvSpPr>
        <p:spPr>
          <a:xfrm>
            <a:off x="3430611"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4" name="Google Shape;204;p28"/>
          <p:cNvSpPr txBox="1"/>
          <p:nvPr>
            <p:ph idx="4" type="subTitle"/>
          </p:nvPr>
        </p:nvSpPr>
        <p:spPr>
          <a:xfrm>
            <a:off x="3430611"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 name="Google Shape;205;p28"/>
          <p:cNvSpPr txBox="1"/>
          <p:nvPr>
            <p:ph idx="5" type="title"/>
          </p:nvPr>
        </p:nvSpPr>
        <p:spPr>
          <a:xfrm>
            <a:off x="6129887"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 name="Google Shape;206;p28"/>
          <p:cNvSpPr txBox="1"/>
          <p:nvPr>
            <p:ph idx="6" type="subTitle"/>
          </p:nvPr>
        </p:nvSpPr>
        <p:spPr>
          <a:xfrm>
            <a:off x="6129887"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dk1"/>
        </a:solidFill>
      </p:bgPr>
    </p:bg>
    <p:spTree>
      <p:nvGrpSpPr>
        <p:cNvPr id="207" name="Shape 207"/>
        <p:cNvGrpSpPr/>
        <p:nvPr/>
      </p:nvGrpSpPr>
      <p:grpSpPr>
        <a:xfrm>
          <a:off x="0" y="0"/>
          <a:ext cx="0" cy="0"/>
          <a:chOff x="0" y="0"/>
          <a:chExt cx="0" cy="0"/>
        </a:xfrm>
      </p:grpSpPr>
      <p:sp>
        <p:nvSpPr>
          <p:cNvPr id="208" name="Google Shape;208;p29"/>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9" name="Google Shape;209;p29"/>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0" name="Google Shape;210;p29"/>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1" name="Google Shape;211;p29"/>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txBox="1"/>
          <p:nvPr>
            <p:ph type="title"/>
          </p:nvPr>
        </p:nvSpPr>
        <p:spPr>
          <a:xfrm>
            <a:off x="1195863" y="1454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3" name="Google Shape;213;p29"/>
          <p:cNvSpPr txBox="1"/>
          <p:nvPr>
            <p:ph idx="1" type="subTitle"/>
          </p:nvPr>
        </p:nvSpPr>
        <p:spPr>
          <a:xfrm>
            <a:off x="1195863" y="2040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29"/>
          <p:cNvSpPr txBox="1"/>
          <p:nvPr>
            <p:ph idx="2" type="title"/>
          </p:nvPr>
        </p:nvSpPr>
        <p:spPr>
          <a:xfrm>
            <a:off x="5081043" y="1454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5" name="Google Shape;215;p29"/>
          <p:cNvSpPr txBox="1"/>
          <p:nvPr>
            <p:ph idx="3" type="subTitle"/>
          </p:nvPr>
        </p:nvSpPr>
        <p:spPr>
          <a:xfrm>
            <a:off x="5081043" y="2040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29"/>
          <p:cNvSpPr txBox="1"/>
          <p:nvPr>
            <p:ph idx="4" type="title"/>
          </p:nvPr>
        </p:nvSpPr>
        <p:spPr>
          <a:xfrm>
            <a:off x="1195863" y="32686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7" name="Google Shape;217;p29"/>
          <p:cNvSpPr txBox="1"/>
          <p:nvPr>
            <p:ph idx="5" type="subTitle"/>
          </p:nvPr>
        </p:nvSpPr>
        <p:spPr>
          <a:xfrm>
            <a:off x="1195863" y="38551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29"/>
          <p:cNvSpPr txBox="1"/>
          <p:nvPr>
            <p:ph idx="6" type="title"/>
          </p:nvPr>
        </p:nvSpPr>
        <p:spPr>
          <a:xfrm>
            <a:off x="5081043" y="32686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9" name="Google Shape;219;p29"/>
          <p:cNvSpPr txBox="1"/>
          <p:nvPr>
            <p:ph idx="7" type="subTitle"/>
          </p:nvPr>
        </p:nvSpPr>
        <p:spPr>
          <a:xfrm>
            <a:off x="5081043" y="38551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29"/>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221" name="Shape 221"/>
        <p:cNvGrpSpPr/>
        <p:nvPr/>
      </p:nvGrpSpPr>
      <p:grpSpPr>
        <a:xfrm>
          <a:off x="0" y="0"/>
          <a:ext cx="0" cy="0"/>
          <a:chOff x="0" y="0"/>
          <a:chExt cx="0" cy="0"/>
        </a:xfrm>
      </p:grpSpPr>
      <p:sp>
        <p:nvSpPr>
          <p:cNvPr id="222" name="Google Shape;222;p30"/>
          <p:cNvSpPr txBox="1"/>
          <p:nvPr/>
        </p:nvSpPr>
        <p:spPr>
          <a:xfrm rot="5400000">
            <a:off x="-1274000" y="2227883"/>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3" name="Google Shape;223;p30"/>
          <p:cNvSpPr txBox="1"/>
          <p:nvPr/>
        </p:nvSpPr>
        <p:spPr>
          <a:xfrm rot="5400000">
            <a:off x="6769175" y="2380283"/>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4" name="Google Shape;224;p30"/>
          <p:cNvSpPr txBox="1"/>
          <p:nvPr>
            <p:ph type="title"/>
          </p:nvPr>
        </p:nvSpPr>
        <p:spPr>
          <a:xfrm>
            <a:off x="720000"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 name="Google Shape;225;p30"/>
          <p:cNvSpPr txBox="1"/>
          <p:nvPr>
            <p:ph idx="1" type="subTitle"/>
          </p:nvPr>
        </p:nvSpPr>
        <p:spPr>
          <a:xfrm>
            <a:off x="720000"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30"/>
          <p:cNvSpPr txBox="1"/>
          <p:nvPr>
            <p:ph idx="2" type="title"/>
          </p:nvPr>
        </p:nvSpPr>
        <p:spPr>
          <a:xfrm>
            <a:off x="3419269"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30"/>
          <p:cNvSpPr txBox="1"/>
          <p:nvPr>
            <p:ph idx="3" type="subTitle"/>
          </p:nvPr>
        </p:nvSpPr>
        <p:spPr>
          <a:xfrm>
            <a:off x="3419269"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30"/>
          <p:cNvSpPr txBox="1"/>
          <p:nvPr>
            <p:ph idx="4" type="title"/>
          </p:nvPr>
        </p:nvSpPr>
        <p:spPr>
          <a:xfrm>
            <a:off x="720000"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 name="Google Shape;229;p30"/>
          <p:cNvSpPr txBox="1"/>
          <p:nvPr>
            <p:ph idx="5" type="subTitle"/>
          </p:nvPr>
        </p:nvSpPr>
        <p:spPr>
          <a:xfrm>
            <a:off x="720000"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30"/>
          <p:cNvSpPr txBox="1"/>
          <p:nvPr>
            <p:ph idx="6" type="title"/>
          </p:nvPr>
        </p:nvSpPr>
        <p:spPr>
          <a:xfrm>
            <a:off x="3419269"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1" name="Google Shape;231;p30"/>
          <p:cNvSpPr txBox="1"/>
          <p:nvPr>
            <p:ph idx="7" type="subTitle"/>
          </p:nvPr>
        </p:nvSpPr>
        <p:spPr>
          <a:xfrm>
            <a:off x="3419269"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 name="Google Shape;232;p30"/>
          <p:cNvSpPr txBox="1"/>
          <p:nvPr>
            <p:ph idx="8" type="title"/>
          </p:nvPr>
        </p:nvSpPr>
        <p:spPr>
          <a:xfrm>
            <a:off x="6118545"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3" name="Google Shape;233;p30"/>
          <p:cNvSpPr txBox="1"/>
          <p:nvPr>
            <p:ph idx="9" type="subTitle"/>
          </p:nvPr>
        </p:nvSpPr>
        <p:spPr>
          <a:xfrm>
            <a:off x="6118545"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30"/>
          <p:cNvSpPr txBox="1"/>
          <p:nvPr>
            <p:ph idx="13" type="title"/>
          </p:nvPr>
        </p:nvSpPr>
        <p:spPr>
          <a:xfrm>
            <a:off x="6118545"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5" name="Google Shape;235;p30"/>
          <p:cNvSpPr txBox="1"/>
          <p:nvPr>
            <p:ph idx="14" type="subTitle"/>
          </p:nvPr>
        </p:nvSpPr>
        <p:spPr>
          <a:xfrm>
            <a:off x="6118545"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6" name="Google Shape;236;p30"/>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22"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4" name="Google Shape;24;p4"/>
          <p:cNvSpPr/>
          <p:nvPr/>
        </p:nvSpPr>
        <p:spPr>
          <a:xfrm>
            <a:off x="712400" y="1091150"/>
            <a:ext cx="7716600" cy="405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1" type="subTitle"/>
          </p:nvPr>
        </p:nvSpPr>
        <p:spPr>
          <a:xfrm>
            <a:off x="918600" y="1071750"/>
            <a:ext cx="7306800" cy="35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rtl="0" algn="ctr">
              <a:lnSpc>
                <a:spcPct val="100000"/>
              </a:lnSpc>
              <a:spcBef>
                <a:spcPts val="0"/>
              </a:spcBef>
              <a:spcAft>
                <a:spcPts val="0"/>
              </a:spcAft>
              <a:buClr>
                <a:schemeClr val="accent2"/>
              </a:buClr>
              <a:buSzPts val="1400"/>
              <a:buAutoNum type="romanLcPeriod"/>
              <a:defRPr>
                <a:solidFill>
                  <a:schemeClr val="accent2"/>
                </a:solidFill>
              </a:defRPr>
            </a:lvl3pPr>
            <a:lvl4pPr lvl="3" rtl="0" algn="ctr">
              <a:lnSpc>
                <a:spcPct val="100000"/>
              </a:lnSpc>
              <a:spcBef>
                <a:spcPts val="0"/>
              </a:spcBef>
              <a:spcAft>
                <a:spcPts val="0"/>
              </a:spcAft>
              <a:buClr>
                <a:schemeClr val="accent2"/>
              </a:buClr>
              <a:buSzPts val="1400"/>
              <a:buAutoNum type="arabicPeriod"/>
              <a:defRPr>
                <a:solidFill>
                  <a:schemeClr val="accent2"/>
                </a:solidFill>
              </a:defRPr>
            </a:lvl4pPr>
            <a:lvl5pPr lvl="4" rtl="0" algn="ctr">
              <a:lnSpc>
                <a:spcPct val="100000"/>
              </a:lnSpc>
              <a:spcBef>
                <a:spcPts val="0"/>
              </a:spcBef>
              <a:spcAft>
                <a:spcPts val="0"/>
              </a:spcAft>
              <a:buClr>
                <a:schemeClr val="accent2"/>
              </a:buClr>
              <a:buSzPts val="1400"/>
              <a:buAutoNum type="alphaLcPeriod"/>
              <a:defRPr>
                <a:solidFill>
                  <a:schemeClr val="accent2"/>
                </a:solidFill>
              </a:defRPr>
            </a:lvl5pPr>
            <a:lvl6pPr lvl="5" rtl="0" algn="ctr">
              <a:lnSpc>
                <a:spcPct val="100000"/>
              </a:lnSpc>
              <a:spcBef>
                <a:spcPts val="0"/>
              </a:spcBef>
              <a:spcAft>
                <a:spcPts val="0"/>
              </a:spcAft>
              <a:buClr>
                <a:schemeClr val="accent2"/>
              </a:buClr>
              <a:buSzPts val="1400"/>
              <a:buAutoNum type="romanLcPeriod"/>
              <a:defRPr>
                <a:solidFill>
                  <a:schemeClr val="accent2"/>
                </a:solidFill>
              </a:defRPr>
            </a:lvl6pPr>
            <a:lvl7pPr lvl="6" rtl="0" algn="ctr">
              <a:lnSpc>
                <a:spcPct val="100000"/>
              </a:lnSpc>
              <a:spcBef>
                <a:spcPts val="0"/>
              </a:spcBef>
              <a:spcAft>
                <a:spcPts val="0"/>
              </a:spcAft>
              <a:buClr>
                <a:schemeClr val="accent2"/>
              </a:buClr>
              <a:buSzPts val="1400"/>
              <a:buAutoNum type="arabicPeriod"/>
              <a:defRPr>
                <a:solidFill>
                  <a:schemeClr val="accent2"/>
                </a:solidFill>
              </a:defRPr>
            </a:lvl7pPr>
            <a:lvl8pPr lvl="7" rtl="0" algn="ctr">
              <a:lnSpc>
                <a:spcPct val="100000"/>
              </a:lnSpc>
              <a:spcBef>
                <a:spcPts val="0"/>
              </a:spcBef>
              <a:spcAft>
                <a:spcPts val="0"/>
              </a:spcAft>
              <a:buClr>
                <a:schemeClr val="accent2"/>
              </a:buClr>
              <a:buSzPts val="1400"/>
              <a:buAutoNum type="alphaLcPeriod"/>
              <a:defRPr>
                <a:solidFill>
                  <a:schemeClr val="accent2"/>
                </a:solidFill>
              </a:defRPr>
            </a:lvl8pPr>
            <a:lvl9pPr lvl="8" rtl="0" algn="ctr">
              <a:lnSpc>
                <a:spcPct val="100000"/>
              </a:lnSpc>
              <a:spcBef>
                <a:spcPts val="0"/>
              </a:spcBef>
              <a:spcAft>
                <a:spcPts val="0"/>
              </a:spcAft>
              <a:buClr>
                <a:schemeClr val="accent2"/>
              </a:buClr>
              <a:buSzPts val="1400"/>
              <a:buAutoNum type="romanLcPeriod"/>
              <a:defRPr>
                <a:solidFill>
                  <a:schemeClr val="accent2"/>
                </a:solidFill>
              </a:defRPr>
            </a:lvl9pPr>
          </a:lstStyle>
          <a:p/>
        </p:txBody>
      </p:sp>
      <p:sp>
        <p:nvSpPr>
          <p:cNvPr id="26" name="Google Shape;26;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1"/>
        </a:solidFill>
      </p:bgPr>
    </p:bg>
    <p:spTree>
      <p:nvGrpSpPr>
        <p:cNvPr id="237" name="Shape 237"/>
        <p:cNvGrpSpPr/>
        <p:nvPr/>
      </p:nvGrpSpPr>
      <p:grpSpPr>
        <a:xfrm>
          <a:off x="0" y="0"/>
          <a:ext cx="0" cy="0"/>
          <a:chOff x="0" y="0"/>
          <a:chExt cx="0" cy="0"/>
        </a:xfrm>
      </p:grpSpPr>
      <p:sp>
        <p:nvSpPr>
          <p:cNvPr id="238" name="Google Shape;238;p31"/>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239" name="Google Shape;239;p31"/>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40" name="Google Shape;240;p31"/>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txBox="1"/>
          <p:nvPr>
            <p:ph hasCustomPrompt="1" type="title"/>
          </p:nvPr>
        </p:nvSpPr>
        <p:spPr>
          <a:xfrm>
            <a:off x="1205424" y="3396700"/>
            <a:ext cx="18132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2" name="Google Shape;242;p31"/>
          <p:cNvSpPr txBox="1"/>
          <p:nvPr>
            <p:ph hasCustomPrompt="1" idx="2" type="title"/>
          </p:nvPr>
        </p:nvSpPr>
        <p:spPr>
          <a:xfrm>
            <a:off x="3658409" y="3396700"/>
            <a:ext cx="18159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3" name="Google Shape;243;p31"/>
          <p:cNvSpPr txBox="1"/>
          <p:nvPr>
            <p:ph hasCustomPrompt="1" idx="3" type="title"/>
          </p:nvPr>
        </p:nvSpPr>
        <p:spPr>
          <a:xfrm>
            <a:off x="6120687" y="3396704"/>
            <a:ext cx="18288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4" name="Google Shape;244;p31"/>
          <p:cNvSpPr txBox="1"/>
          <p:nvPr>
            <p:ph idx="4" type="title"/>
          </p:nvPr>
        </p:nvSpPr>
        <p:spPr>
          <a:xfrm>
            <a:off x="1204084" y="2368650"/>
            <a:ext cx="1815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5" name="Google Shape;245;p31"/>
          <p:cNvSpPr txBox="1"/>
          <p:nvPr>
            <p:ph idx="1" type="subTitle"/>
          </p:nvPr>
        </p:nvSpPr>
        <p:spPr>
          <a:xfrm>
            <a:off x="1204084" y="2878975"/>
            <a:ext cx="181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31"/>
          <p:cNvSpPr txBox="1"/>
          <p:nvPr>
            <p:ph idx="5" type="title"/>
          </p:nvPr>
        </p:nvSpPr>
        <p:spPr>
          <a:xfrm>
            <a:off x="3658409" y="2368650"/>
            <a:ext cx="1815900" cy="52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7" name="Google Shape;247;p31"/>
          <p:cNvSpPr txBox="1"/>
          <p:nvPr>
            <p:ph idx="6" type="subTitle"/>
          </p:nvPr>
        </p:nvSpPr>
        <p:spPr>
          <a:xfrm>
            <a:off x="3658409" y="2875724"/>
            <a:ext cx="1815900" cy="4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31"/>
          <p:cNvSpPr txBox="1"/>
          <p:nvPr>
            <p:ph idx="7" type="title"/>
          </p:nvPr>
        </p:nvSpPr>
        <p:spPr>
          <a:xfrm>
            <a:off x="6120687" y="2368650"/>
            <a:ext cx="1828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9" name="Google Shape;249;p31"/>
          <p:cNvSpPr txBox="1"/>
          <p:nvPr>
            <p:ph idx="8" type="subTitle"/>
          </p:nvPr>
        </p:nvSpPr>
        <p:spPr>
          <a:xfrm>
            <a:off x="6120687" y="2878975"/>
            <a:ext cx="1828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0" name="Google Shape;250;p31"/>
          <p:cNvSpPr txBox="1"/>
          <p:nvPr>
            <p:ph idx="9"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dk1"/>
        </a:solidFill>
      </p:bgPr>
    </p:bg>
    <p:spTree>
      <p:nvGrpSpPr>
        <p:cNvPr id="251" name="Shape 251"/>
        <p:cNvGrpSpPr/>
        <p:nvPr/>
      </p:nvGrpSpPr>
      <p:grpSpPr>
        <a:xfrm>
          <a:off x="0" y="0"/>
          <a:ext cx="0" cy="0"/>
          <a:chOff x="0" y="0"/>
          <a:chExt cx="0" cy="0"/>
        </a:xfrm>
      </p:grpSpPr>
      <p:sp>
        <p:nvSpPr>
          <p:cNvPr id="252" name="Google Shape;252;p32"/>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53" name="Google Shape;253;p3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54" name="Google Shape;254;p32"/>
          <p:cNvSpPr/>
          <p:nvPr/>
        </p:nvSpPr>
        <p:spPr>
          <a:xfrm>
            <a:off x="1958925" y="535000"/>
            <a:ext cx="5239800" cy="407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txBox="1"/>
          <p:nvPr>
            <p:ph type="ctrTitle"/>
          </p:nvPr>
        </p:nvSpPr>
        <p:spPr>
          <a:xfrm>
            <a:off x="2429950" y="723341"/>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91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6" name="Google Shape;256;p32"/>
          <p:cNvSpPr txBox="1"/>
          <p:nvPr>
            <p:ph idx="1" type="subTitle"/>
          </p:nvPr>
        </p:nvSpPr>
        <p:spPr>
          <a:xfrm>
            <a:off x="2687700" y="2227616"/>
            <a:ext cx="3778800" cy="1279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57" name="Google Shape;257;p32"/>
          <p:cNvSpPr txBox="1"/>
          <p:nvPr/>
        </p:nvSpPr>
        <p:spPr>
          <a:xfrm>
            <a:off x="2359091" y="3530100"/>
            <a:ext cx="4434600" cy="66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aleway"/>
                <a:ea typeface="Raleway"/>
                <a:cs typeface="Raleway"/>
                <a:sym typeface="Raleway"/>
              </a:rPr>
              <a:t>CREDITS: This presentation template was created by </a:t>
            </a:r>
            <a:r>
              <a:rPr b="1" lang="en" sz="1200">
                <a:solidFill>
                  <a:schemeClr val="dk1"/>
                </a:solidFill>
                <a:uFill>
                  <a:noFill/>
                </a:uFill>
                <a:latin typeface="Raleway"/>
                <a:ea typeface="Raleway"/>
                <a:cs typeface="Raleway"/>
                <a:sym typeface="Raleway"/>
                <a:hlinkClick r:id="rId2">
                  <a:extLst>
                    <a:ext uri="{A12FA001-AC4F-418D-AE19-62706E023703}">
                      <ahyp:hlinkClr val="tx"/>
                    </a:ext>
                  </a:extLst>
                </a:hlinkClick>
              </a:rPr>
              <a:t>Slidesgo</a:t>
            </a:r>
            <a:r>
              <a:rPr lang="en" sz="1200">
                <a:solidFill>
                  <a:schemeClr val="dk1"/>
                </a:solidFill>
                <a:latin typeface="Raleway"/>
                <a:ea typeface="Raleway"/>
                <a:cs typeface="Raleway"/>
                <a:sym typeface="Raleway"/>
              </a:rPr>
              <a:t>, including icons by </a:t>
            </a:r>
            <a:r>
              <a:rPr b="1" lang="en" sz="1200">
                <a:solidFill>
                  <a:schemeClr val="dk1"/>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dk1"/>
                </a:solidFill>
                <a:latin typeface="Raleway"/>
                <a:ea typeface="Raleway"/>
                <a:cs typeface="Raleway"/>
                <a:sym typeface="Raleway"/>
              </a:rPr>
              <a:t> and infographics &amp; images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Freepik</a:t>
            </a:r>
            <a:endParaRPr b="1" sz="1200">
              <a:solidFill>
                <a:schemeClr val="dk1"/>
              </a:solidFill>
              <a:latin typeface="Raleway"/>
              <a:ea typeface="Raleway"/>
              <a:cs typeface="Raleway"/>
              <a:sym typeface="Raleway"/>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1"/>
        </a:solidFill>
      </p:bgPr>
    </p:bg>
    <p:spTree>
      <p:nvGrpSpPr>
        <p:cNvPr id="258"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33"/>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accent1"/>
        </a:solidFill>
      </p:bgPr>
    </p:bg>
    <p:spTree>
      <p:nvGrpSpPr>
        <p:cNvPr id="275"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7"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p:nvPr>
            <p:ph idx="1" type="subTitle"/>
          </p:nvPr>
        </p:nvSpPr>
        <p:spPr>
          <a:xfrm>
            <a:off x="1834113" y="1773447"/>
            <a:ext cx="2752200" cy="539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 name="Google Shape;30;p5"/>
          <p:cNvSpPr txBox="1"/>
          <p:nvPr>
            <p:ph idx="2" type="subTitle"/>
          </p:nvPr>
        </p:nvSpPr>
        <p:spPr>
          <a:xfrm>
            <a:off x="4572050" y="3532125"/>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 name="Google Shape;31;p5"/>
          <p:cNvSpPr txBox="1"/>
          <p:nvPr>
            <p:ph idx="3" type="subTitle"/>
          </p:nvPr>
        </p:nvSpPr>
        <p:spPr>
          <a:xfrm>
            <a:off x="5103350" y="1545297"/>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5"/>
          <p:cNvSpPr txBox="1"/>
          <p:nvPr>
            <p:ph idx="4" type="subTitle"/>
          </p:nvPr>
        </p:nvSpPr>
        <p:spPr>
          <a:xfrm>
            <a:off x="1236966" y="3303975"/>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 name="Google Shape;33;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34"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8" name="Shape 38"/>
        <p:cNvGrpSpPr/>
        <p:nvPr/>
      </p:nvGrpSpPr>
      <p:grpSpPr>
        <a:xfrm>
          <a:off x="0" y="0"/>
          <a:ext cx="0" cy="0"/>
          <a:chOff x="0" y="0"/>
          <a:chExt cx="0" cy="0"/>
        </a:xfrm>
      </p:grpSpPr>
      <p:sp>
        <p:nvSpPr>
          <p:cNvPr id="39" name="Google Shape;39;p7"/>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0" name="Google Shape;40;p7"/>
          <p:cNvSpPr txBox="1"/>
          <p:nvPr>
            <p:ph idx="1" type="subTitle"/>
          </p:nvPr>
        </p:nvSpPr>
        <p:spPr>
          <a:xfrm>
            <a:off x="2259450" y="1849425"/>
            <a:ext cx="4625100" cy="17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rtl="0" algn="ctr">
              <a:lnSpc>
                <a:spcPct val="100000"/>
              </a:lnSpc>
              <a:spcBef>
                <a:spcPts val="0"/>
              </a:spcBef>
              <a:spcAft>
                <a:spcPts val="0"/>
              </a:spcAft>
              <a:buClr>
                <a:schemeClr val="accent2"/>
              </a:buClr>
              <a:buSzPts val="1400"/>
              <a:buChar char="○"/>
              <a:defRPr>
                <a:solidFill>
                  <a:schemeClr val="accent2"/>
                </a:solidFill>
              </a:defRPr>
            </a:lvl2pPr>
            <a:lvl3pPr lvl="2" rtl="0" algn="ctr">
              <a:lnSpc>
                <a:spcPct val="100000"/>
              </a:lnSpc>
              <a:spcBef>
                <a:spcPts val="0"/>
              </a:spcBef>
              <a:spcAft>
                <a:spcPts val="0"/>
              </a:spcAft>
              <a:buClr>
                <a:schemeClr val="accent2"/>
              </a:buClr>
              <a:buSzPts val="1400"/>
              <a:buChar char="■"/>
              <a:defRPr>
                <a:solidFill>
                  <a:schemeClr val="accent2"/>
                </a:solidFill>
              </a:defRPr>
            </a:lvl3pPr>
            <a:lvl4pPr lvl="3" rtl="0" algn="ctr">
              <a:lnSpc>
                <a:spcPct val="100000"/>
              </a:lnSpc>
              <a:spcBef>
                <a:spcPts val="0"/>
              </a:spcBef>
              <a:spcAft>
                <a:spcPts val="0"/>
              </a:spcAft>
              <a:buClr>
                <a:schemeClr val="accent2"/>
              </a:buClr>
              <a:buSzPts val="1400"/>
              <a:buChar char="●"/>
              <a:defRPr>
                <a:solidFill>
                  <a:schemeClr val="accent2"/>
                </a:solidFill>
              </a:defRPr>
            </a:lvl4pPr>
            <a:lvl5pPr lvl="4" rtl="0" algn="ctr">
              <a:lnSpc>
                <a:spcPct val="100000"/>
              </a:lnSpc>
              <a:spcBef>
                <a:spcPts val="0"/>
              </a:spcBef>
              <a:spcAft>
                <a:spcPts val="0"/>
              </a:spcAft>
              <a:buClr>
                <a:schemeClr val="accent2"/>
              </a:buClr>
              <a:buSzPts val="1400"/>
              <a:buChar char="○"/>
              <a:defRPr>
                <a:solidFill>
                  <a:schemeClr val="accent2"/>
                </a:solidFill>
              </a:defRPr>
            </a:lvl5pPr>
            <a:lvl6pPr lvl="5" rtl="0" algn="ctr">
              <a:lnSpc>
                <a:spcPct val="100000"/>
              </a:lnSpc>
              <a:spcBef>
                <a:spcPts val="0"/>
              </a:spcBef>
              <a:spcAft>
                <a:spcPts val="0"/>
              </a:spcAft>
              <a:buClr>
                <a:schemeClr val="accent2"/>
              </a:buClr>
              <a:buSzPts val="1400"/>
              <a:buChar char="■"/>
              <a:defRPr>
                <a:solidFill>
                  <a:schemeClr val="accent2"/>
                </a:solidFill>
              </a:defRPr>
            </a:lvl6pPr>
            <a:lvl7pPr lvl="6" rtl="0" algn="ctr">
              <a:lnSpc>
                <a:spcPct val="100000"/>
              </a:lnSpc>
              <a:spcBef>
                <a:spcPts val="0"/>
              </a:spcBef>
              <a:spcAft>
                <a:spcPts val="0"/>
              </a:spcAft>
              <a:buClr>
                <a:schemeClr val="accent2"/>
              </a:buClr>
              <a:buSzPts val="1400"/>
              <a:buChar char="●"/>
              <a:defRPr>
                <a:solidFill>
                  <a:schemeClr val="accent2"/>
                </a:solidFill>
              </a:defRPr>
            </a:lvl7pPr>
            <a:lvl8pPr lvl="7" rtl="0" algn="ctr">
              <a:lnSpc>
                <a:spcPct val="100000"/>
              </a:lnSpc>
              <a:spcBef>
                <a:spcPts val="0"/>
              </a:spcBef>
              <a:spcAft>
                <a:spcPts val="0"/>
              </a:spcAft>
              <a:buClr>
                <a:schemeClr val="accent2"/>
              </a:buClr>
              <a:buSzPts val="1400"/>
              <a:buChar char="○"/>
              <a:defRPr>
                <a:solidFill>
                  <a:schemeClr val="accent2"/>
                </a:solidFill>
              </a:defRPr>
            </a:lvl8pPr>
            <a:lvl9pPr lvl="8" rtl="0" algn="ctr">
              <a:lnSpc>
                <a:spcPct val="100000"/>
              </a:lnSpc>
              <a:spcBef>
                <a:spcPts val="0"/>
              </a:spcBef>
              <a:spcAft>
                <a:spcPts val="0"/>
              </a:spcAft>
              <a:buClr>
                <a:schemeClr val="accent2"/>
              </a:buClr>
              <a:buSzPts val="1400"/>
              <a:buChar char="■"/>
              <a:defRPr>
                <a:solidFill>
                  <a:schemeClr val="accent2"/>
                </a:solidFill>
              </a:defRPr>
            </a:lvl9pPr>
          </a:lstStyle>
          <a:p/>
        </p:txBody>
      </p:sp>
      <p:sp>
        <p:nvSpPr>
          <p:cNvPr id="41" name="Google Shape;41;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2" name="Shape 42"/>
        <p:cNvGrpSpPr/>
        <p:nvPr/>
      </p:nvGrpSpPr>
      <p:grpSpPr>
        <a:xfrm>
          <a:off x="0" y="0"/>
          <a:ext cx="0" cy="0"/>
          <a:chOff x="0" y="0"/>
          <a:chExt cx="0" cy="0"/>
        </a:xfrm>
      </p:grpSpPr>
      <p:sp>
        <p:nvSpPr>
          <p:cNvPr id="43" name="Google Shape;43;p8"/>
          <p:cNvSpPr txBox="1"/>
          <p:nvPr/>
        </p:nvSpPr>
        <p:spPr>
          <a:xfrm>
            <a:off x="0" y="0"/>
            <a:ext cx="4425900" cy="3765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4" name="Google Shape;44;p8"/>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1792008" y="1566450"/>
            <a:ext cx="5565300" cy="2010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6000"/>
              <a:buNone/>
              <a:defRPr sz="7600">
                <a:solidFill>
                  <a:schemeClr val="accent1"/>
                </a:solidFill>
              </a:defRPr>
            </a:lvl1pPr>
            <a:lvl2pPr lvl="1" algn="ctr">
              <a:spcBef>
                <a:spcPts val="0"/>
              </a:spcBef>
              <a:spcAft>
                <a:spcPts val="0"/>
              </a:spcAft>
              <a:buClr>
                <a:schemeClr val="accent1"/>
              </a:buClr>
              <a:buSzPts val="6000"/>
              <a:buNone/>
              <a:defRPr sz="6000">
                <a:solidFill>
                  <a:schemeClr val="accent1"/>
                </a:solidFill>
              </a:defRPr>
            </a:lvl2pPr>
            <a:lvl3pPr lvl="2" algn="ctr">
              <a:spcBef>
                <a:spcPts val="0"/>
              </a:spcBef>
              <a:spcAft>
                <a:spcPts val="0"/>
              </a:spcAft>
              <a:buClr>
                <a:schemeClr val="accent1"/>
              </a:buClr>
              <a:buSzPts val="6000"/>
              <a:buNone/>
              <a:defRPr sz="6000">
                <a:solidFill>
                  <a:schemeClr val="accent1"/>
                </a:solidFill>
              </a:defRPr>
            </a:lvl3pPr>
            <a:lvl4pPr lvl="3" algn="ctr">
              <a:spcBef>
                <a:spcPts val="0"/>
              </a:spcBef>
              <a:spcAft>
                <a:spcPts val="0"/>
              </a:spcAft>
              <a:buClr>
                <a:schemeClr val="accent1"/>
              </a:buClr>
              <a:buSzPts val="6000"/>
              <a:buNone/>
              <a:defRPr sz="6000">
                <a:solidFill>
                  <a:schemeClr val="accent1"/>
                </a:solidFill>
              </a:defRPr>
            </a:lvl4pPr>
            <a:lvl5pPr lvl="4" algn="ctr">
              <a:spcBef>
                <a:spcPts val="0"/>
              </a:spcBef>
              <a:spcAft>
                <a:spcPts val="0"/>
              </a:spcAft>
              <a:buClr>
                <a:schemeClr val="accent1"/>
              </a:buClr>
              <a:buSzPts val="6000"/>
              <a:buNone/>
              <a:defRPr sz="6000">
                <a:solidFill>
                  <a:schemeClr val="accent1"/>
                </a:solidFill>
              </a:defRPr>
            </a:lvl5pPr>
            <a:lvl6pPr lvl="5" algn="ctr">
              <a:spcBef>
                <a:spcPts val="0"/>
              </a:spcBef>
              <a:spcAft>
                <a:spcPts val="0"/>
              </a:spcAft>
              <a:buClr>
                <a:schemeClr val="accent1"/>
              </a:buClr>
              <a:buSzPts val="6000"/>
              <a:buNone/>
              <a:defRPr sz="6000">
                <a:solidFill>
                  <a:schemeClr val="accent1"/>
                </a:solidFill>
              </a:defRPr>
            </a:lvl6pPr>
            <a:lvl7pPr lvl="6" algn="ctr">
              <a:spcBef>
                <a:spcPts val="0"/>
              </a:spcBef>
              <a:spcAft>
                <a:spcPts val="0"/>
              </a:spcAft>
              <a:buClr>
                <a:schemeClr val="accent1"/>
              </a:buClr>
              <a:buSzPts val="6000"/>
              <a:buNone/>
              <a:defRPr sz="6000">
                <a:solidFill>
                  <a:schemeClr val="accent1"/>
                </a:solidFill>
              </a:defRPr>
            </a:lvl7pPr>
            <a:lvl8pPr lvl="7" algn="ctr">
              <a:spcBef>
                <a:spcPts val="0"/>
              </a:spcBef>
              <a:spcAft>
                <a:spcPts val="0"/>
              </a:spcAft>
              <a:buClr>
                <a:schemeClr val="accent1"/>
              </a:buClr>
              <a:buSzPts val="6000"/>
              <a:buNone/>
              <a:defRPr sz="6000">
                <a:solidFill>
                  <a:schemeClr val="accent1"/>
                </a:solidFill>
              </a:defRPr>
            </a:lvl8pPr>
            <a:lvl9pPr lvl="8" algn="ctr">
              <a:spcBef>
                <a:spcPts val="0"/>
              </a:spcBef>
              <a:spcAft>
                <a:spcPts val="0"/>
              </a:spcAft>
              <a:buClr>
                <a:schemeClr val="accent1"/>
              </a:buClr>
              <a:buSzPts val="6000"/>
              <a:buNone/>
              <a:defRPr sz="6000">
                <a:solidFill>
                  <a:schemeClr val="accent1"/>
                </a:solidFill>
              </a:defRPr>
            </a:lvl9pPr>
          </a:lstStyle>
          <a:p/>
        </p:txBody>
      </p:sp>
      <p:sp>
        <p:nvSpPr>
          <p:cNvPr id="46" name="Google Shape;46;p8"/>
          <p:cNvSpPr txBox="1"/>
          <p:nvPr/>
        </p:nvSpPr>
        <p:spPr>
          <a:xfrm rot="-5400000">
            <a:off x="8060700" y="3912600"/>
            <a:ext cx="1388100" cy="1307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9" name="Google Shape;49;p9"/>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0" name="Google Shape;50;p9"/>
          <p:cNvSpPr txBox="1"/>
          <p:nvPr>
            <p:ph type="title"/>
          </p:nvPr>
        </p:nvSpPr>
        <p:spPr>
          <a:xfrm>
            <a:off x="896000" y="1424283"/>
            <a:ext cx="367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 name="Google Shape;51;p9"/>
          <p:cNvSpPr txBox="1"/>
          <p:nvPr>
            <p:ph idx="1" type="body"/>
          </p:nvPr>
        </p:nvSpPr>
        <p:spPr>
          <a:xfrm>
            <a:off x="896000" y="2179726"/>
            <a:ext cx="3675900" cy="13143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rgbClr val="434343"/>
              </a:buClr>
              <a:buSzPts val="1400"/>
              <a:buChar char="●"/>
              <a:defRPr sz="1400">
                <a:solidFill>
                  <a:srgbClr val="434343"/>
                </a:solidFill>
              </a:defRPr>
            </a:lvl1pPr>
            <a:lvl2pPr indent="-317500" lvl="1" marL="914400" rtl="0">
              <a:lnSpc>
                <a:spcPct val="100000"/>
              </a:lnSpc>
              <a:spcBef>
                <a:spcPts val="0"/>
              </a:spcBef>
              <a:spcAft>
                <a:spcPts val="0"/>
              </a:spcAft>
              <a:buClr>
                <a:srgbClr val="434343"/>
              </a:buClr>
              <a:buSzPts val="1400"/>
              <a:buChar char="○"/>
              <a:defRPr>
                <a:solidFill>
                  <a:srgbClr val="434343"/>
                </a:solidFill>
              </a:defRPr>
            </a:lvl2pPr>
            <a:lvl3pPr indent="-317500" lvl="2" marL="1371600" rtl="0">
              <a:lnSpc>
                <a:spcPct val="100000"/>
              </a:lnSpc>
              <a:spcBef>
                <a:spcPts val="0"/>
              </a:spcBef>
              <a:spcAft>
                <a:spcPts val="0"/>
              </a:spcAft>
              <a:buClr>
                <a:srgbClr val="434343"/>
              </a:buClr>
              <a:buSzPts val="1400"/>
              <a:buChar char="■"/>
              <a:defRPr>
                <a:solidFill>
                  <a:srgbClr val="434343"/>
                </a:solidFill>
              </a:defRPr>
            </a:lvl3pPr>
            <a:lvl4pPr indent="-317500" lvl="3" marL="1828800" rtl="0">
              <a:lnSpc>
                <a:spcPct val="100000"/>
              </a:lnSpc>
              <a:spcBef>
                <a:spcPts val="0"/>
              </a:spcBef>
              <a:spcAft>
                <a:spcPts val="0"/>
              </a:spcAft>
              <a:buClr>
                <a:srgbClr val="434343"/>
              </a:buClr>
              <a:buSzPts val="1400"/>
              <a:buChar char="●"/>
              <a:defRPr>
                <a:solidFill>
                  <a:srgbClr val="434343"/>
                </a:solidFill>
              </a:defRPr>
            </a:lvl4pPr>
            <a:lvl5pPr indent="-317500" lvl="4" marL="2286000" rtl="0">
              <a:lnSpc>
                <a:spcPct val="100000"/>
              </a:lnSpc>
              <a:spcBef>
                <a:spcPts val="0"/>
              </a:spcBef>
              <a:spcAft>
                <a:spcPts val="0"/>
              </a:spcAft>
              <a:buClr>
                <a:srgbClr val="434343"/>
              </a:buClr>
              <a:buSzPts val="1400"/>
              <a:buChar char="○"/>
              <a:defRPr>
                <a:solidFill>
                  <a:srgbClr val="434343"/>
                </a:solidFill>
              </a:defRPr>
            </a:lvl5pPr>
            <a:lvl6pPr indent="-317500" lvl="5" marL="2743200" rtl="0">
              <a:lnSpc>
                <a:spcPct val="100000"/>
              </a:lnSpc>
              <a:spcBef>
                <a:spcPts val="0"/>
              </a:spcBef>
              <a:spcAft>
                <a:spcPts val="0"/>
              </a:spcAft>
              <a:buClr>
                <a:srgbClr val="434343"/>
              </a:buClr>
              <a:buSzPts val="1400"/>
              <a:buChar char="■"/>
              <a:defRPr>
                <a:solidFill>
                  <a:srgbClr val="434343"/>
                </a:solidFill>
              </a:defRPr>
            </a:lvl6pPr>
            <a:lvl7pPr indent="-317500" lvl="6" marL="3200400" rtl="0">
              <a:lnSpc>
                <a:spcPct val="100000"/>
              </a:lnSpc>
              <a:spcBef>
                <a:spcPts val="0"/>
              </a:spcBef>
              <a:spcAft>
                <a:spcPts val="0"/>
              </a:spcAft>
              <a:buClr>
                <a:srgbClr val="434343"/>
              </a:buClr>
              <a:buSzPts val="1400"/>
              <a:buChar char="●"/>
              <a:defRPr>
                <a:solidFill>
                  <a:srgbClr val="434343"/>
                </a:solidFill>
              </a:defRPr>
            </a:lvl7pPr>
            <a:lvl8pPr indent="-317500" lvl="7" marL="3657600" rtl="0">
              <a:lnSpc>
                <a:spcPct val="100000"/>
              </a:lnSpc>
              <a:spcBef>
                <a:spcPts val="0"/>
              </a:spcBef>
              <a:spcAft>
                <a:spcPts val="0"/>
              </a:spcAft>
              <a:buClr>
                <a:srgbClr val="434343"/>
              </a:buClr>
              <a:buSzPts val="1400"/>
              <a:buChar char="○"/>
              <a:defRPr>
                <a:solidFill>
                  <a:srgbClr val="434343"/>
                </a:solidFill>
              </a:defRPr>
            </a:lvl8pPr>
            <a:lvl9pPr indent="-317500" lvl="8" marL="4114800" rtl="0">
              <a:lnSpc>
                <a:spcPct val="100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52" name="Shape 52"/>
        <p:cNvGrpSpPr/>
        <p:nvPr/>
      </p:nvGrpSpPr>
      <p:grpSpPr>
        <a:xfrm>
          <a:off x="0" y="0"/>
          <a:ext cx="0" cy="0"/>
          <a:chOff x="0" y="0"/>
          <a:chExt cx="0" cy="0"/>
        </a:xfrm>
      </p:grpSpPr>
      <p:sp>
        <p:nvSpPr>
          <p:cNvPr id="53" name="Google Shape;53;p10"/>
          <p:cNvSpPr/>
          <p:nvPr>
            <p:ph idx="2" type="pic"/>
          </p:nvPr>
        </p:nvSpPr>
        <p:spPr>
          <a:xfrm>
            <a:off x="0" y="0"/>
            <a:ext cx="9144000" cy="5143500"/>
          </a:xfrm>
          <a:prstGeom prst="rect">
            <a:avLst/>
          </a:prstGeom>
          <a:noFill/>
          <a:ln>
            <a:noFill/>
          </a:ln>
        </p:spPr>
      </p:sp>
      <p:sp>
        <p:nvSpPr>
          <p:cNvPr id="54" name="Google Shape;54;p10"/>
          <p:cNvSpPr txBox="1"/>
          <p:nvPr>
            <p:ph type="title"/>
          </p:nvPr>
        </p:nvSpPr>
        <p:spPr>
          <a:xfrm>
            <a:off x="720000" y="4038000"/>
            <a:ext cx="77040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56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indent="-317500" lvl="1" marL="9144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indent="-317500" lvl="2" marL="13716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indent="-317500" lvl="3" marL="18288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indent="-317500" lvl="4" marL="22860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indent="-317500" lvl="5" marL="27432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indent="-317500" lvl="6" marL="32004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indent="-317500" lvl="7" marL="36576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indent="-317500" lvl="8" marL="41148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3" name="Shape 293"/>
        <p:cNvGrpSpPr/>
        <p:nvPr/>
      </p:nvGrpSpPr>
      <p:grpSpPr>
        <a:xfrm>
          <a:off x="0" y="0"/>
          <a:ext cx="0" cy="0"/>
          <a:chOff x="0" y="0"/>
          <a:chExt cx="0" cy="0"/>
        </a:xfrm>
      </p:grpSpPr>
      <p:sp>
        <p:nvSpPr>
          <p:cNvPr id="294" name="Google Shape;294;p35"/>
          <p:cNvSpPr txBox="1"/>
          <p:nvPr>
            <p:ph type="ctrTitle"/>
          </p:nvPr>
        </p:nvSpPr>
        <p:spPr>
          <a:xfrm>
            <a:off x="3356550" y="1165975"/>
            <a:ext cx="4864800" cy="187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LOGIC-LM: Empowering Large Language Models with Symbolic Solvers for Faithful Logical Reasoning</a:t>
            </a:r>
            <a:endParaRPr sz="2900"/>
          </a:p>
        </p:txBody>
      </p:sp>
      <p:sp>
        <p:nvSpPr>
          <p:cNvPr id="295" name="Google Shape;295;p35"/>
          <p:cNvSpPr txBox="1"/>
          <p:nvPr>
            <p:ph idx="1" type="subTitle"/>
          </p:nvPr>
        </p:nvSpPr>
        <p:spPr>
          <a:xfrm>
            <a:off x="3356550" y="3041885"/>
            <a:ext cx="44121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Authors: Liangming Pan, Alon Albalak, Xinyi Wang, William Yang Wang</a:t>
            </a:r>
            <a:endParaRPr sz="1400"/>
          </a:p>
        </p:txBody>
      </p:sp>
      <p:grpSp>
        <p:nvGrpSpPr>
          <p:cNvPr id="296" name="Google Shape;296;p35"/>
          <p:cNvGrpSpPr/>
          <p:nvPr/>
        </p:nvGrpSpPr>
        <p:grpSpPr>
          <a:xfrm>
            <a:off x="-717279" y="1417515"/>
            <a:ext cx="3692970" cy="3912200"/>
            <a:chOff x="411650" y="2156650"/>
            <a:chExt cx="2413075" cy="2556325"/>
          </a:xfrm>
        </p:grpSpPr>
        <p:sp>
          <p:nvSpPr>
            <p:cNvPr id="297" name="Google Shape;297;p35"/>
            <p:cNvSpPr/>
            <p:nvPr/>
          </p:nvSpPr>
          <p:spPr>
            <a:xfrm>
              <a:off x="1503675" y="2736975"/>
              <a:ext cx="253225" cy="253225"/>
            </a:xfrm>
            <a:custGeom>
              <a:rect b="b" l="l" r="r" t="t"/>
              <a:pathLst>
                <a:path extrusionOk="0" h="10129" w="10129">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
            <p:cNvSpPr/>
            <p:nvPr/>
          </p:nvSpPr>
          <p:spPr>
            <a:xfrm>
              <a:off x="1984225" y="2412200"/>
              <a:ext cx="123325" cy="123350"/>
            </a:xfrm>
            <a:custGeom>
              <a:rect b="b" l="l" r="r" t="t"/>
              <a:pathLst>
                <a:path extrusionOk="0" h="4934" w="4933">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a:off x="2395250" y="2199600"/>
              <a:ext cx="123825" cy="123825"/>
            </a:xfrm>
            <a:custGeom>
              <a:rect b="b" l="l" r="r" t="t"/>
              <a:pathLst>
                <a:path extrusionOk="0" h="4953" w="4953">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p:nvPr/>
          </p:nvSpPr>
          <p:spPr>
            <a:xfrm>
              <a:off x="2580975" y="3149000"/>
              <a:ext cx="109625" cy="109650"/>
            </a:xfrm>
            <a:custGeom>
              <a:rect b="b" l="l" r="r" t="t"/>
              <a:pathLst>
                <a:path extrusionOk="0" h="4386" w="4385">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2544425" y="3129725"/>
              <a:ext cx="115725" cy="121300"/>
            </a:xfrm>
            <a:custGeom>
              <a:rect b="b" l="l" r="r" t="t"/>
              <a:pathLst>
                <a:path extrusionOk="0" h="4852" w="4629">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2480500" y="2812575"/>
              <a:ext cx="67500" cy="114200"/>
            </a:xfrm>
            <a:custGeom>
              <a:rect b="b" l="l" r="r" t="t"/>
              <a:pathLst>
                <a:path extrusionOk="0" h="4568" w="2700">
                  <a:moveTo>
                    <a:pt x="569" y="1"/>
                  </a:moveTo>
                  <a:lnTo>
                    <a:pt x="0" y="4568"/>
                  </a:lnTo>
                  <a:lnTo>
                    <a:pt x="2700" y="2721"/>
                  </a:lnTo>
                  <a:lnTo>
                    <a:pt x="56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2403350" y="2218375"/>
              <a:ext cx="143650" cy="198925"/>
            </a:xfrm>
            <a:custGeom>
              <a:rect b="b" l="l" r="r" t="t"/>
              <a:pathLst>
                <a:path extrusionOk="0" h="7957" w="5746">
                  <a:moveTo>
                    <a:pt x="3614" y="0"/>
                  </a:moveTo>
                  <a:lnTo>
                    <a:pt x="1" y="1401"/>
                  </a:lnTo>
                  <a:lnTo>
                    <a:pt x="3391" y="7957"/>
                  </a:lnTo>
                  <a:lnTo>
                    <a:pt x="5745" y="6942"/>
                  </a:lnTo>
                  <a:lnTo>
                    <a:pt x="3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1996900" y="2436050"/>
              <a:ext cx="212125" cy="222300"/>
            </a:xfrm>
            <a:custGeom>
              <a:rect b="b" l="l" r="r" t="t"/>
              <a:pathLst>
                <a:path extrusionOk="0" h="8892" w="8485">
                  <a:moveTo>
                    <a:pt x="3025" y="1"/>
                  </a:moveTo>
                  <a:lnTo>
                    <a:pt x="1" y="2071"/>
                  </a:lnTo>
                  <a:lnTo>
                    <a:pt x="5785" y="8891"/>
                  </a:lnTo>
                  <a:lnTo>
                    <a:pt x="8485" y="6760"/>
                  </a:lnTo>
                  <a:lnTo>
                    <a:pt x="30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1012475" y="3482900"/>
              <a:ext cx="399875" cy="387200"/>
            </a:xfrm>
            <a:custGeom>
              <a:rect b="b" l="l" r="r" t="t"/>
              <a:pathLst>
                <a:path extrusionOk="0" h="15488" w="15995">
                  <a:moveTo>
                    <a:pt x="2091" y="1"/>
                  </a:moveTo>
                  <a:lnTo>
                    <a:pt x="0" y="3147"/>
                  </a:lnTo>
                  <a:lnTo>
                    <a:pt x="15447" y="15488"/>
                  </a:lnTo>
                  <a:lnTo>
                    <a:pt x="15995" y="15163"/>
                  </a:lnTo>
                  <a:lnTo>
                    <a:pt x="20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p:nvPr/>
          </p:nvSpPr>
          <p:spPr>
            <a:xfrm>
              <a:off x="1875125" y="2834400"/>
              <a:ext cx="613000" cy="789675"/>
            </a:xfrm>
            <a:custGeom>
              <a:rect b="b" l="l" r="r" t="t"/>
              <a:pathLst>
                <a:path extrusionOk="0" h="31587" w="2452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a:off x="2149650" y="3482900"/>
              <a:ext cx="165450" cy="139575"/>
            </a:xfrm>
            <a:custGeom>
              <a:rect b="b" l="l" r="r" t="t"/>
              <a:pathLst>
                <a:path extrusionOk="0" h="5583" w="6618">
                  <a:moveTo>
                    <a:pt x="6374" y="1"/>
                  </a:moveTo>
                  <a:lnTo>
                    <a:pt x="0" y="5583"/>
                  </a:lnTo>
                  <a:cubicBezTo>
                    <a:pt x="1137" y="5177"/>
                    <a:pt x="5521" y="1787"/>
                    <a:pt x="6617" y="914"/>
                  </a:cubicBezTo>
                  <a:lnTo>
                    <a:pt x="63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p:nvPr/>
          </p:nvSpPr>
          <p:spPr>
            <a:xfrm>
              <a:off x="2085200" y="2710575"/>
              <a:ext cx="78175" cy="234475"/>
            </a:xfrm>
            <a:custGeom>
              <a:rect b="b" l="l" r="r" t="t"/>
              <a:pathLst>
                <a:path extrusionOk="0" h="9379" w="3127">
                  <a:moveTo>
                    <a:pt x="1056" y="1"/>
                  </a:moveTo>
                  <a:lnTo>
                    <a:pt x="0" y="9378"/>
                  </a:lnTo>
                  <a:lnTo>
                    <a:pt x="3126" y="7917"/>
                  </a:lnTo>
                  <a:lnTo>
                    <a:pt x="10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p:nvPr/>
          </p:nvSpPr>
          <p:spPr>
            <a:xfrm>
              <a:off x="2274225" y="3170325"/>
              <a:ext cx="378825" cy="364075"/>
            </a:xfrm>
            <a:custGeom>
              <a:rect b="b" l="l" r="r" t="t"/>
              <a:pathLst>
                <a:path extrusionOk="0" h="14563" w="15153">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a:off x="2448525" y="2879050"/>
              <a:ext cx="225825" cy="307025"/>
            </a:xfrm>
            <a:custGeom>
              <a:rect b="b" l="l" r="r" t="t"/>
              <a:pathLst>
                <a:path extrusionOk="0" h="12281" w="9033">
                  <a:moveTo>
                    <a:pt x="4364" y="1"/>
                  </a:moveTo>
                  <a:lnTo>
                    <a:pt x="0" y="610"/>
                  </a:lnTo>
                  <a:lnTo>
                    <a:pt x="3735" y="10718"/>
                  </a:lnTo>
                  <a:lnTo>
                    <a:pt x="7511" y="12281"/>
                  </a:lnTo>
                  <a:lnTo>
                    <a:pt x="9033" y="11266"/>
                  </a:lnTo>
                  <a:lnTo>
                    <a:pt x="43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a:off x="2569800" y="2920150"/>
              <a:ext cx="104550" cy="250200"/>
            </a:xfrm>
            <a:custGeom>
              <a:rect b="b" l="l" r="r" t="t"/>
              <a:pathLst>
                <a:path extrusionOk="0" h="10008" w="4182">
                  <a:moveTo>
                    <a:pt x="1" y="1"/>
                  </a:moveTo>
                  <a:lnTo>
                    <a:pt x="3614" y="10007"/>
                  </a:lnTo>
                  <a:lnTo>
                    <a:pt x="4182" y="9622"/>
                  </a:lnTo>
                  <a:lnTo>
                    <a:pt x="1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a:off x="2409950" y="2812575"/>
              <a:ext cx="168000" cy="168000"/>
            </a:xfrm>
            <a:custGeom>
              <a:rect b="b" l="l" r="r" t="t"/>
              <a:pathLst>
                <a:path extrusionOk="0" h="6720" w="672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2491150" y="2812575"/>
              <a:ext cx="86800" cy="122325"/>
            </a:xfrm>
            <a:custGeom>
              <a:rect b="b" l="l" r="r" t="t"/>
              <a:pathLst>
                <a:path extrusionOk="0" h="4893" w="3472">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2468825" y="3032800"/>
              <a:ext cx="112175" cy="124875"/>
            </a:xfrm>
            <a:custGeom>
              <a:rect b="b" l="l" r="r" t="t"/>
              <a:pathLst>
                <a:path extrusionOk="0" h="4995" w="4487">
                  <a:moveTo>
                    <a:pt x="995" y="1"/>
                  </a:moveTo>
                  <a:lnTo>
                    <a:pt x="0" y="2031"/>
                  </a:lnTo>
                  <a:lnTo>
                    <a:pt x="3471" y="4994"/>
                  </a:lnTo>
                  <a:lnTo>
                    <a:pt x="4486" y="2254"/>
                  </a:lnTo>
                  <a:lnTo>
                    <a:pt x="9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2241375" y="3068325"/>
              <a:ext cx="320675" cy="284350"/>
            </a:xfrm>
            <a:custGeom>
              <a:rect b="b" l="l" r="r" t="t"/>
              <a:pathLst>
                <a:path extrusionOk="0" h="11374" w="12827">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2127325" y="3042950"/>
              <a:ext cx="143625" cy="232950"/>
            </a:xfrm>
            <a:custGeom>
              <a:rect b="b" l="l" r="r" t="t"/>
              <a:pathLst>
                <a:path extrusionOk="0" h="9318" w="5745">
                  <a:moveTo>
                    <a:pt x="1624" y="1"/>
                  </a:moveTo>
                  <a:lnTo>
                    <a:pt x="0" y="1016"/>
                  </a:lnTo>
                  <a:lnTo>
                    <a:pt x="3512" y="9317"/>
                  </a:lnTo>
                  <a:lnTo>
                    <a:pt x="5744" y="8018"/>
                  </a:lnTo>
                  <a:lnTo>
                    <a:pt x="1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a:off x="2457150" y="2908475"/>
              <a:ext cx="146675" cy="203000"/>
            </a:xfrm>
            <a:custGeom>
              <a:rect b="b" l="l" r="r" t="t"/>
              <a:pathLst>
                <a:path extrusionOk="0" h="8120" w="5867">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2103975" y="2658325"/>
              <a:ext cx="396850" cy="351675"/>
            </a:xfrm>
            <a:custGeom>
              <a:rect b="b" l="l" r="r" t="t"/>
              <a:pathLst>
                <a:path extrusionOk="0" h="14067" w="15874">
                  <a:moveTo>
                    <a:pt x="0" y="0"/>
                  </a:moveTo>
                  <a:lnTo>
                    <a:pt x="1502" y="10311"/>
                  </a:lnTo>
                  <a:lnTo>
                    <a:pt x="10961" y="14066"/>
                  </a:lnTo>
                  <a:lnTo>
                    <a:pt x="15873" y="9276"/>
                  </a:lnTo>
                  <a:lnTo>
                    <a:pt x="15589" y="5663"/>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2103975" y="2658325"/>
              <a:ext cx="396850" cy="231925"/>
            </a:xfrm>
            <a:custGeom>
              <a:rect b="b" l="l" r="r" t="t"/>
              <a:pathLst>
                <a:path extrusionOk="0" h="9277" w="15874">
                  <a:moveTo>
                    <a:pt x="0" y="0"/>
                  </a:moveTo>
                  <a:lnTo>
                    <a:pt x="305" y="2091"/>
                  </a:lnTo>
                  <a:lnTo>
                    <a:pt x="14594" y="6780"/>
                  </a:lnTo>
                  <a:lnTo>
                    <a:pt x="15873" y="9276"/>
                  </a:lnTo>
                  <a:lnTo>
                    <a:pt x="15589" y="5663"/>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2128325" y="2827800"/>
              <a:ext cx="303475" cy="182200"/>
            </a:xfrm>
            <a:custGeom>
              <a:rect b="b" l="l" r="r" t="t"/>
              <a:pathLst>
                <a:path extrusionOk="0" h="7288" w="12139">
                  <a:moveTo>
                    <a:pt x="1" y="1"/>
                  </a:moveTo>
                  <a:lnTo>
                    <a:pt x="528" y="3532"/>
                  </a:lnTo>
                  <a:lnTo>
                    <a:pt x="9987" y="7287"/>
                  </a:lnTo>
                  <a:lnTo>
                    <a:pt x="12139" y="531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a:off x="1742675" y="2677100"/>
              <a:ext cx="369950" cy="586100"/>
            </a:xfrm>
            <a:custGeom>
              <a:rect b="b" l="l" r="r" t="t"/>
              <a:pathLst>
                <a:path extrusionOk="0" h="23444" w="14798">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1803050" y="2812575"/>
              <a:ext cx="308550" cy="450625"/>
            </a:xfrm>
            <a:custGeom>
              <a:rect b="b" l="l" r="r" t="t"/>
              <a:pathLst>
                <a:path extrusionOk="0" h="18025" w="12342">
                  <a:moveTo>
                    <a:pt x="12342" y="1"/>
                  </a:moveTo>
                  <a:lnTo>
                    <a:pt x="1" y="15873"/>
                  </a:lnTo>
                  <a:lnTo>
                    <a:pt x="711" y="18025"/>
                  </a:lnTo>
                  <a:lnTo>
                    <a:pt x="5096" y="16503"/>
                  </a:lnTo>
                  <a:lnTo>
                    <a:pt x="12342" y="4831"/>
                  </a:lnTo>
                  <a:lnTo>
                    <a:pt x="123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1609225" y="2745100"/>
              <a:ext cx="220750" cy="260850"/>
            </a:xfrm>
            <a:custGeom>
              <a:rect b="b" l="l" r="r" t="t"/>
              <a:pathLst>
                <a:path extrusionOk="0" h="10434" w="8830">
                  <a:moveTo>
                    <a:pt x="2619" y="0"/>
                  </a:moveTo>
                  <a:lnTo>
                    <a:pt x="0" y="3552"/>
                  </a:lnTo>
                  <a:lnTo>
                    <a:pt x="8282" y="10433"/>
                  </a:lnTo>
                  <a:lnTo>
                    <a:pt x="8830" y="9804"/>
                  </a:lnTo>
                  <a:lnTo>
                    <a:pt x="26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p:nvPr/>
          </p:nvSpPr>
          <p:spPr>
            <a:xfrm>
              <a:off x="411650" y="3545825"/>
              <a:ext cx="987000" cy="1167150"/>
            </a:xfrm>
            <a:custGeom>
              <a:rect b="b" l="l" r="r" t="t"/>
              <a:pathLst>
                <a:path extrusionOk="0" h="46686" w="39480">
                  <a:moveTo>
                    <a:pt x="23242" y="1"/>
                  </a:moveTo>
                  <a:lnTo>
                    <a:pt x="1" y="35176"/>
                  </a:lnTo>
                  <a:lnTo>
                    <a:pt x="31462" y="46685"/>
                  </a:lnTo>
                  <a:lnTo>
                    <a:pt x="39480" y="12971"/>
                  </a:lnTo>
                  <a:lnTo>
                    <a:pt x="232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a:off x="1038350" y="2851750"/>
              <a:ext cx="958575" cy="1010250"/>
            </a:xfrm>
            <a:custGeom>
              <a:rect b="b" l="l" r="r" t="t"/>
              <a:pathLst>
                <a:path extrusionOk="0" h="40410" w="38343">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1299175" y="3440950"/>
              <a:ext cx="697750" cy="400750"/>
            </a:xfrm>
            <a:custGeom>
              <a:rect b="b" l="l" r="r" t="t"/>
              <a:pathLst>
                <a:path extrusionOk="0" h="16030" w="2791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1187525" y="3150525"/>
              <a:ext cx="162425" cy="180675"/>
            </a:xfrm>
            <a:custGeom>
              <a:rect b="b" l="l" r="r" t="t"/>
              <a:pathLst>
                <a:path extrusionOk="0" h="7227" w="6497">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1821325" y="3009975"/>
              <a:ext cx="33000" cy="171025"/>
            </a:xfrm>
            <a:custGeom>
              <a:rect b="b" l="l" r="r" t="t"/>
              <a:pathLst>
                <a:path extrusionOk="0" h="6841" w="132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1442275" y="3649850"/>
              <a:ext cx="460775" cy="191850"/>
            </a:xfrm>
            <a:custGeom>
              <a:rect b="b" l="l" r="r" t="t"/>
              <a:pathLst>
                <a:path extrusionOk="0" h="7674" w="18431">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p:nvPr/>
          </p:nvSpPr>
          <p:spPr>
            <a:xfrm>
              <a:off x="1130700" y="3093200"/>
              <a:ext cx="207050" cy="252225"/>
            </a:xfrm>
            <a:custGeom>
              <a:rect b="b" l="l" r="r" t="t"/>
              <a:pathLst>
                <a:path extrusionOk="0" h="10089" w="8282">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5"/>
            <p:cNvSpPr/>
            <p:nvPr/>
          </p:nvSpPr>
          <p:spPr>
            <a:xfrm>
              <a:off x="1674675" y="3399175"/>
              <a:ext cx="322250" cy="255225"/>
            </a:xfrm>
            <a:custGeom>
              <a:rect b="b" l="l" r="r" t="t"/>
              <a:pathLst>
                <a:path extrusionOk="0" h="10209" w="1289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a:off x="1674675" y="2483750"/>
              <a:ext cx="466875" cy="506450"/>
            </a:xfrm>
            <a:custGeom>
              <a:rect b="b" l="l" r="r" t="t"/>
              <a:pathLst>
                <a:path extrusionOk="0" h="20258" w="18675">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2062350" y="2248825"/>
              <a:ext cx="431350" cy="358275"/>
            </a:xfrm>
            <a:custGeom>
              <a:rect b="b" l="l" r="r" t="t"/>
              <a:pathLst>
                <a:path extrusionOk="0" h="14331" w="17254">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2457150" y="2156650"/>
              <a:ext cx="367575" cy="240350"/>
            </a:xfrm>
            <a:custGeom>
              <a:rect b="b" l="l" r="r" t="t"/>
              <a:pathLst>
                <a:path extrusionOk="0" h="9614" w="14703">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1630525" y="3068325"/>
              <a:ext cx="600325" cy="554150"/>
            </a:xfrm>
            <a:custGeom>
              <a:rect b="b" l="l" r="r" t="t"/>
              <a:pathLst>
                <a:path extrusionOk="0" h="22166" w="24013">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2167900" y="2926925"/>
              <a:ext cx="374025" cy="324100"/>
            </a:xfrm>
            <a:custGeom>
              <a:rect b="b" l="l" r="r" t="t"/>
              <a:pathLst>
                <a:path extrusionOk="0" h="12964" w="14961">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p:nvPr/>
          </p:nvSpPr>
          <p:spPr>
            <a:xfrm>
              <a:off x="1742675" y="2998300"/>
              <a:ext cx="770825" cy="624175"/>
            </a:xfrm>
            <a:custGeom>
              <a:rect b="b" l="l" r="r" t="t"/>
              <a:pathLst>
                <a:path extrusionOk="0" h="24967" w="30833">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
            <p:cNvSpPr/>
            <p:nvPr/>
          </p:nvSpPr>
          <p:spPr>
            <a:xfrm>
              <a:off x="1793425" y="3269275"/>
              <a:ext cx="433375" cy="353200"/>
            </a:xfrm>
            <a:custGeom>
              <a:rect b="b" l="l" r="r" t="t"/>
              <a:pathLst>
                <a:path extrusionOk="0" h="14128" w="17335">
                  <a:moveTo>
                    <a:pt x="17334" y="0"/>
                  </a:moveTo>
                  <a:lnTo>
                    <a:pt x="0" y="13194"/>
                  </a:lnTo>
                  <a:lnTo>
                    <a:pt x="325" y="14128"/>
                  </a:lnTo>
                  <a:lnTo>
                    <a:pt x="17213" y="691"/>
                  </a:lnTo>
                  <a:lnTo>
                    <a:pt x="17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5"/>
            <p:cNvSpPr/>
            <p:nvPr/>
          </p:nvSpPr>
          <p:spPr>
            <a:xfrm>
              <a:off x="1535125" y="3314950"/>
              <a:ext cx="336475" cy="336450"/>
            </a:xfrm>
            <a:custGeom>
              <a:rect b="b" l="l" r="r" t="t"/>
              <a:pathLst>
                <a:path extrusionOk="0" h="13458" w="13459">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
            <p:cNvSpPr/>
            <p:nvPr/>
          </p:nvSpPr>
          <p:spPr>
            <a:xfrm>
              <a:off x="2111575" y="3070350"/>
              <a:ext cx="174600" cy="174600"/>
            </a:xfrm>
            <a:custGeom>
              <a:rect b="b" l="l" r="r" t="t"/>
              <a:pathLst>
                <a:path extrusionOk="0" h="6984" w="6984">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5"/>
            <p:cNvSpPr/>
            <p:nvPr/>
          </p:nvSpPr>
          <p:spPr>
            <a:xfrm>
              <a:off x="2127325" y="3079500"/>
              <a:ext cx="149700" cy="119775"/>
            </a:xfrm>
            <a:custGeom>
              <a:rect b="b" l="l" r="r" t="t"/>
              <a:pathLst>
                <a:path extrusionOk="0" h="4791" w="5988">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5"/>
            <p:cNvSpPr/>
            <p:nvPr/>
          </p:nvSpPr>
          <p:spPr>
            <a:xfrm>
              <a:off x="1569625" y="3336250"/>
              <a:ext cx="279625" cy="223800"/>
            </a:xfrm>
            <a:custGeom>
              <a:rect b="b" l="l" r="r" t="t"/>
              <a:pathLst>
                <a:path extrusionOk="0" h="8952" w="11185">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
            <p:cNvSpPr/>
            <p:nvPr/>
          </p:nvSpPr>
          <p:spPr>
            <a:xfrm>
              <a:off x="1324025" y="3150525"/>
              <a:ext cx="532350" cy="695225"/>
            </a:xfrm>
            <a:custGeom>
              <a:rect b="b" l="l" r="r" t="t"/>
              <a:pathLst>
                <a:path extrusionOk="0" h="27809" w="21294">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
            <p:cNvSpPr/>
            <p:nvPr/>
          </p:nvSpPr>
          <p:spPr>
            <a:xfrm>
              <a:off x="927725" y="3772150"/>
              <a:ext cx="348625" cy="799750"/>
            </a:xfrm>
            <a:custGeom>
              <a:rect b="b" l="l" r="r" t="t"/>
              <a:pathLst>
                <a:path extrusionOk="0" h="31990" w="13945">
                  <a:moveTo>
                    <a:pt x="13945" y="0"/>
                  </a:moveTo>
                  <a:lnTo>
                    <a:pt x="0" y="31989"/>
                  </a:ln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5"/>
            <p:cNvSpPr/>
            <p:nvPr/>
          </p:nvSpPr>
          <p:spPr>
            <a:xfrm>
              <a:off x="1773125" y="2566475"/>
              <a:ext cx="334425" cy="369425"/>
            </a:xfrm>
            <a:custGeom>
              <a:rect b="b" l="l" r="r" t="t"/>
              <a:pathLst>
                <a:path extrusionOk="0" h="14777" w="13377">
                  <a:moveTo>
                    <a:pt x="0" y="14777"/>
                  </a:moveTo>
                  <a:lnTo>
                    <a:pt x="13376" y="0"/>
                  </a:ln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
            <p:cNvSpPr/>
            <p:nvPr/>
          </p:nvSpPr>
          <p:spPr>
            <a:xfrm>
              <a:off x="2127325" y="2341675"/>
              <a:ext cx="353200" cy="211625"/>
            </a:xfrm>
            <a:custGeom>
              <a:rect b="b" l="l" r="r" t="t"/>
              <a:pathLst>
                <a:path extrusionOk="0" h="8465" w="14128">
                  <a:moveTo>
                    <a:pt x="0" y="8465"/>
                  </a:moveTo>
                  <a:lnTo>
                    <a:pt x="14127" y="1"/>
                  </a:ln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5"/>
            <p:cNvSpPr/>
            <p:nvPr/>
          </p:nvSpPr>
          <p:spPr>
            <a:xfrm>
              <a:off x="2492675" y="2220900"/>
              <a:ext cx="325800" cy="121300"/>
            </a:xfrm>
            <a:custGeom>
              <a:rect b="b" l="l" r="r" t="t"/>
              <a:pathLst>
                <a:path extrusionOk="0" h="4852" w="13032">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
            <p:cNvSpPr/>
            <p:nvPr/>
          </p:nvSpPr>
          <p:spPr>
            <a:xfrm>
              <a:off x="1038350" y="3810725"/>
              <a:ext cx="360300" cy="902250"/>
            </a:xfrm>
            <a:custGeom>
              <a:rect b="b" l="l" r="r" t="t"/>
              <a:pathLst>
                <a:path extrusionOk="0" h="36090" w="14412">
                  <a:moveTo>
                    <a:pt x="11428" y="0"/>
                  </a:moveTo>
                  <a:lnTo>
                    <a:pt x="0" y="33735"/>
                  </a:lnTo>
                  <a:lnTo>
                    <a:pt x="6394" y="36089"/>
                  </a:lnTo>
                  <a:lnTo>
                    <a:pt x="14412" y="2375"/>
                  </a:lnTo>
                  <a:lnTo>
                    <a:pt x="11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p:nvPr/>
          </p:nvSpPr>
          <p:spPr>
            <a:xfrm>
              <a:off x="2342475" y="3201775"/>
              <a:ext cx="310575" cy="324800"/>
            </a:xfrm>
            <a:custGeom>
              <a:rect b="b" l="l" r="r" t="t"/>
              <a:pathLst>
                <a:path extrusionOk="0" h="12992" w="12423">
                  <a:moveTo>
                    <a:pt x="11286" y="1"/>
                  </a:moveTo>
                  <a:lnTo>
                    <a:pt x="0" y="12991"/>
                  </a:lnTo>
                  <a:cubicBezTo>
                    <a:pt x="3025" y="11286"/>
                    <a:pt x="12422" y="2457"/>
                    <a:pt x="12422" y="2457"/>
                  </a:cubicBezTo>
                  <a:lnTo>
                    <a:pt x="11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p:nvPr/>
          </p:nvSpPr>
          <p:spPr>
            <a:xfrm>
              <a:off x="2261775" y="3182500"/>
              <a:ext cx="284200" cy="170200"/>
            </a:xfrm>
            <a:custGeom>
              <a:rect b="b" l="l" r="r" t="t"/>
              <a:pathLst>
                <a:path extrusionOk="0" h="6808" w="11368">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
            <p:cNvSpPr/>
            <p:nvPr/>
          </p:nvSpPr>
          <p:spPr>
            <a:xfrm>
              <a:off x="2512450" y="2908475"/>
              <a:ext cx="91375" cy="203000"/>
            </a:xfrm>
            <a:custGeom>
              <a:rect b="b" l="l" r="r" t="t"/>
              <a:pathLst>
                <a:path extrusionOk="0" h="8120" w="3655">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p:nvPr/>
          </p:nvSpPr>
          <p:spPr>
            <a:xfrm>
              <a:off x="2162325" y="2366025"/>
              <a:ext cx="331375" cy="241075"/>
            </a:xfrm>
            <a:custGeom>
              <a:rect b="b" l="l" r="r" t="t"/>
              <a:pathLst>
                <a:path extrusionOk="0" h="9643" w="13255">
                  <a:moveTo>
                    <a:pt x="13255" y="1"/>
                  </a:moveTo>
                  <a:lnTo>
                    <a:pt x="1" y="9236"/>
                  </a:lnTo>
                  <a:lnTo>
                    <a:pt x="2375" y="9642"/>
                  </a:lnTo>
                  <a:lnTo>
                    <a:pt x="12971" y="2477"/>
                  </a:lnTo>
                  <a:lnTo>
                    <a:pt x="132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
            <p:cNvSpPr/>
            <p:nvPr/>
          </p:nvSpPr>
          <p:spPr>
            <a:xfrm>
              <a:off x="1829950" y="2609600"/>
              <a:ext cx="311600" cy="380600"/>
            </a:xfrm>
            <a:custGeom>
              <a:rect b="b" l="l" r="r" t="t"/>
              <a:pathLst>
                <a:path extrusionOk="0" h="15224" w="12464">
                  <a:moveTo>
                    <a:pt x="12463" y="1"/>
                  </a:moveTo>
                  <a:lnTo>
                    <a:pt x="1" y="15224"/>
                  </a:lnTo>
                  <a:lnTo>
                    <a:pt x="1300" y="15224"/>
                  </a:lnTo>
                  <a:lnTo>
                    <a:pt x="12463" y="2700"/>
                  </a:lnTo>
                  <a:lnTo>
                    <a:pt x="124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p:nvPr/>
          </p:nvSpPr>
          <p:spPr>
            <a:xfrm>
              <a:off x="2510425" y="2261500"/>
              <a:ext cx="293850" cy="135500"/>
            </a:xfrm>
            <a:custGeom>
              <a:rect b="b" l="l" r="r" t="t"/>
              <a:pathLst>
                <a:path extrusionOk="0" h="5420" w="11754">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
            <p:cNvSpPr/>
            <p:nvPr/>
          </p:nvSpPr>
          <p:spPr>
            <a:xfrm>
              <a:off x="2468825" y="3251000"/>
              <a:ext cx="184225" cy="177625"/>
            </a:xfrm>
            <a:custGeom>
              <a:rect b="b" l="l" r="r" t="t"/>
              <a:pathLst>
                <a:path extrusionOk="0" h="7105" w="7369">
                  <a:moveTo>
                    <a:pt x="7145" y="1"/>
                  </a:moveTo>
                  <a:lnTo>
                    <a:pt x="0" y="7105"/>
                  </a:lnTo>
                  <a:cubicBezTo>
                    <a:pt x="3552" y="4060"/>
                    <a:pt x="7368" y="488"/>
                    <a:pt x="7368" y="488"/>
                  </a:cubicBezTo>
                  <a:lnTo>
                    <a:pt x="71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
            <p:cNvSpPr/>
            <p:nvPr/>
          </p:nvSpPr>
          <p:spPr>
            <a:xfrm>
              <a:off x="2670275" y="3167775"/>
              <a:ext cx="20325" cy="69550"/>
            </a:xfrm>
            <a:custGeom>
              <a:rect b="b" l="l" r="r" t="t"/>
              <a:pathLst>
                <a:path extrusionOk="0" h="2782" w="813">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
            <p:cNvSpPr/>
            <p:nvPr/>
          </p:nvSpPr>
          <p:spPr>
            <a:xfrm>
              <a:off x="2502325" y="2156675"/>
              <a:ext cx="313100" cy="52575"/>
            </a:xfrm>
            <a:custGeom>
              <a:rect b="b" l="l" r="r" t="t"/>
              <a:pathLst>
                <a:path extrusionOk="0" h="2103" w="12524">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a:off x="2062350" y="2248825"/>
              <a:ext cx="375025" cy="224300"/>
            </a:xfrm>
            <a:custGeom>
              <a:rect b="b" l="l" r="r" t="t"/>
              <a:pathLst>
                <a:path extrusionOk="0" h="8972" w="15001">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p:nvPr/>
          </p:nvSpPr>
          <p:spPr>
            <a:xfrm>
              <a:off x="1674675" y="2483750"/>
              <a:ext cx="369450" cy="375550"/>
            </a:xfrm>
            <a:custGeom>
              <a:rect b="b" l="l" r="r" t="t"/>
              <a:pathLst>
                <a:path extrusionOk="0" h="15022" w="14778">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a:off x="1355500" y="2851750"/>
              <a:ext cx="313125" cy="264300"/>
            </a:xfrm>
            <a:custGeom>
              <a:rect b="b" l="l" r="r" t="t"/>
              <a:pathLst>
                <a:path extrusionOk="0" h="10572" w="12525">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p:nvPr/>
          </p:nvSpPr>
          <p:spPr>
            <a:xfrm>
              <a:off x="1121050" y="3061225"/>
              <a:ext cx="247675" cy="295850"/>
            </a:xfrm>
            <a:custGeom>
              <a:rect b="b" l="l" r="r" t="t"/>
              <a:pathLst>
                <a:path extrusionOk="0" h="11834" w="9907">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p:nvPr/>
          </p:nvSpPr>
          <p:spPr>
            <a:xfrm>
              <a:off x="1299675" y="3850300"/>
              <a:ext cx="98975" cy="436925"/>
            </a:xfrm>
            <a:custGeom>
              <a:rect b="b" l="l" r="r" t="t"/>
              <a:pathLst>
                <a:path extrusionOk="0" h="17477" w="3959">
                  <a:moveTo>
                    <a:pt x="2984" y="0"/>
                  </a:moveTo>
                  <a:lnTo>
                    <a:pt x="1" y="17476"/>
                  </a:lnTo>
                  <a:lnTo>
                    <a:pt x="3959" y="792"/>
                  </a:lnTo>
                  <a:lnTo>
                    <a:pt x="29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p:nvPr/>
          </p:nvSpPr>
          <p:spPr>
            <a:xfrm>
              <a:off x="1387975" y="3826450"/>
              <a:ext cx="59400" cy="35550"/>
            </a:xfrm>
            <a:custGeom>
              <a:rect b="b" l="l" r="r" t="t"/>
              <a:pathLst>
                <a:path extrusionOk="0" h="1422" w="2376">
                  <a:moveTo>
                    <a:pt x="975" y="0"/>
                  </a:moveTo>
                  <a:lnTo>
                    <a:pt x="0" y="609"/>
                  </a:lnTo>
                  <a:lnTo>
                    <a:pt x="975" y="1421"/>
                  </a:lnTo>
                  <a:lnTo>
                    <a:pt x="2375" y="954"/>
                  </a:lnTo>
                  <a:lnTo>
                    <a:pt x="9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1506200" y="2736975"/>
              <a:ext cx="131450" cy="102025"/>
            </a:xfrm>
            <a:custGeom>
              <a:rect b="b" l="l" r="r" t="t"/>
              <a:pathLst>
                <a:path extrusionOk="0" h="4081" w="5258">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p:nvPr/>
          </p:nvSpPr>
          <p:spPr>
            <a:xfrm>
              <a:off x="1038350" y="3368725"/>
              <a:ext cx="97950" cy="188300"/>
            </a:xfrm>
            <a:custGeom>
              <a:rect b="b" l="l" r="r" t="t"/>
              <a:pathLst>
                <a:path extrusionOk="0" h="7532" w="3918">
                  <a:moveTo>
                    <a:pt x="2923" y="1"/>
                  </a:moveTo>
                  <a:lnTo>
                    <a:pt x="0" y="3553"/>
                  </a:lnTo>
                  <a:lnTo>
                    <a:pt x="427" y="7531"/>
                  </a:lnTo>
                  <a:lnTo>
                    <a:pt x="873" y="3979"/>
                  </a:lnTo>
                  <a:lnTo>
                    <a:pt x="39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a:off x="411650" y="3545825"/>
              <a:ext cx="626725" cy="879425"/>
            </a:xfrm>
            <a:custGeom>
              <a:rect b="b" l="l" r="r" t="t"/>
              <a:pathLst>
                <a:path extrusionOk="0" h="35177" w="25069">
                  <a:moveTo>
                    <a:pt x="23242" y="1"/>
                  </a:moveTo>
                  <a:lnTo>
                    <a:pt x="1" y="35176"/>
                  </a:lnTo>
                  <a:lnTo>
                    <a:pt x="25068" y="1462"/>
                  </a:lnTo>
                  <a:lnTo>
                    <a:pt x="232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2167900" y="2926925"/>
              <a:ext cx="320225" cy="141425"/>
            </a:xfrm>
            <a:custGeom>
              <a:rect b="b" l="l" r="r" t="t"/>
              <a:pathLst>
                <a:path extrusionOk="0" h="5657" w="12809">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1630525" y="3068325"/>
              <a:ext cx="516600" cy="251725"/>
            </a:xfrm>
            <a:custGeom>
              <a:rect b="b" l="l" r="r" t="t"/>
              <a:pathLst>
                <a:path extrusionOk="0" h="10069" w="20664">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2209000" y="2407125"/>
              <a:ext cx="280150" cy="199975"/>
            </a:xfrm>
            <a:custGeom>
              <a:rect b="b" l="l" r="r" t="t"/>
              <a:pathLst>
                <a:path extrusionOk="0" h="7999" w="11206">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1848225" y="2649700"/>
              <a:ext cx="293325" cy="340500"/>
            </a:xfrm>
            <a:custGeom>
              <a:rect b="b" l="l" r="r" t="t"/>
              <a:pathLst>
                <a:path extrusionOk="0" h="13620" w="11733">
                  <a:moveTo>
                    <a:pt x="11712" y="0"/>
                  </a:moveTo>
                  <a:lnTo>
                    <a:pt x="0" y="13620"/>
                  </a:lnTo>
                  <a:lnTo>
                    <a:pt x="569" y="13620"/>
                  </a:lnTo>
                  <a:lnTo>
                    <a:pt x="11732" y="1096"/>
                  </a:lnTo>
                  <a:lnTo>
                    <a:pt x="117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2544425" y="2289925"/>
              <a:ext cx="241575" cy="107075"/>
            </a:xfrm>
            <a:custGeom>
              <a:rect b="b" l="l" r="r" t="t"/>
              <a:pathLst>
                <a:path extrusionOk="0" h="4283" w="9663">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1984225" y="2412200"/>
              <a:ext cx="83750" cy="57875"/>
            </a:xfrm>
            <a:custGeom>
              <a:rect b="b" l="l" r="r" t="t"/>
              <a:pathLst>
                <a:path extrusionOk="0" h="2315" w="335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2407425" y="2199600"/>
              <a:ext cx="83750" cy="24875"/>
            </a:xfrm>
            <a:custGeom>
              <a:rect b="b" l="l" r="r" t="t"/>
              <a:pathLst>
                <a:path extrusionOk="0" h="995" w="335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p:nvPr/>
          </p:nvSpPr>
          <p:spPr>
            <a:xfrm>
              <a:off x="2270925" y="3027725"/>
              <a:ext cx="237500" cy="223300"/>
            </a:xfrm>
            <a:custGeom>
              <a:rect b="b" l="l" r="r" t="t"/>
              <a:pathLst>
                <a:path extrusionOk="0" h="8932" w="950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5"/>
            <p:cNvSpPr/>
            <p:nvPr/>
          </p:nvSpPr>
          <p:spPr>
            <a:xfrm>
              <a:off x="2352100" y="3157650"/>
              <a:ext cx="206925" cy="158850"/>
            </a:xfrm>
            <a:custGeom>
              <a:rect b="b" l="l" r="r" t="t"/>
              <a:pathLst>
                <a:path extrusionOk="0" h="6354" w="8277">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35"/>
          <p:cNvGrpSpPr/>
          <p:nvPr/>
        </p:nvGrpSpPr>
        <p:grpSpPr>
          <a:xfrm>
            <a:off x="6779025" y="349504"/>
            <a:ext cx="913425" cy="370975"/>
            <a:chOff x="6514150" y="4420266"/>
            <a:chExt cx="913425" cy="370975"/>
          </a:xfrm>
        </p:grpSpPr>
        <p:sp>
          <p:nvSpPr>
            <p:cNvPr id="377" name="Google Shape;377;p35"/>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5"/>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35"/>
          <p:cNvSpPr/>
          <p:nvPr/>
        </p:nvSpPr>
        <p:spPr>
          <a:xfrm>
            <a:off x="2086350" y="823325"/>
            <a:ext cx="1270200" cy="12702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35"/>
          <p:cNvGrpSpPr/>
          <p:nvPr/>
        </p:nvGrpSpPr>
        <p:grpSpPr>
          <a:xfrm>
            <a:off x="3091863" y="1052012"/>
            <a:ext cx="537556" cy="136576"/>
            <a:chOff x="2641350" y="846250"/>
            <a:chExt cx="413600" cy="105075"/>
          </a:xfrm>
        </p:grpSpPr>
        <p:sp>
          <p:nvSpPr>
            <p:cNvPr id="381" name="Google Shape;381;p35"/>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5"/>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5"/>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5"/>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5" name="Google Shape;385;p35"/>
          <p:cNvCxnSpPr/>
          <p:nvPr/>
        </p:nvCxnSpPr>
        <p:spPr>
          <a:xfrm flipH="1" rot="10800000">
            <a:off x="3459250" y="3707110"/>
            <a:ext cx="4990500" cy="11400"/>
          </a:xfrm>
          <a:prstGeom prst="straightConnector1">
            <a:avLst/>
          </a:prstGeom>
          <a:noFill/>
          <a:ln cap="flat" cmpd="sng" w="19050">
            <a:solidFill>
              <a:schemeClr val="dk1"/>
            </a:solidFill>
            <a:prstDash val="solid"/>
            <a:round/>
            <a:headEnd len="med" w="med" type="none"/>
            <a:tailEnd len="med" w="med" type="none"/>
          </a:ln>
        </p:spPr>
      </p:cxnSp>
      <p:sp>
        <p:nvSpPr>
          <p:cNvPr id="386" name="Google Shape;386;p35"/>
          <p:cNvSpPr txBox="1"/>
          <p:nvPr>
            <p:ph idx="2" type="subTitle"/>
          </p:nvPr>
        </p:nvSpPr>
        <p:spPr>
          <a:xfrm>
            <a:off x="3356550" y="3840335"/>
            <a:ext cx="44121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University of California, Santa Barbara</a:t>
            </a:r>
            <a:endParaRPr sz="1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4"/>
          <p:cNvSpPr/>
          <p:nvPr/>
        </p:nvSpPr>
        <p:spPr>
          <a:xfrm>
            <a:off x="1532631" y="3909809"/>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4"/>
          <p:cNvSpPr/>
          <p:nvPr/>
        </p:nvSpPr>
        <p:spPr>
          <a:xfrm>
            <a:off x="2080775" y="535000"/>
            <a:ext cx="6261600" cy="459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4"/>
          <p:cNvSpPr/>
          <p:nvPr/>
        </p:nvSpPr>
        <p:spPr>
          <a:xfrm>
            <a:off x="2415175"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4"/>
          <p:cNvSpPr txBox="1"/>
          <p:nvPr>
            <p:ph type="title"/>
          </p:nvPr>
        </p:nvSpPr>
        <p:spPr>
          <a:xfrm>
            <a:off x="2736775" y="2562975"/>
            <a:ext cx="3369000" cy="146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 interpretation</a:t>
            </a:r>
            <a:endParaRPr/>
          </a:p>
        </p:txBody>
      </p:sp>
      <p:sp>
        <p:nvSpPr>
          <p:cNvPr id="727" name="Google Shape;727;p44"/>
          <p:cNvSpPr txBox="1"/>
          <p:nvPr>
            <p:ph idx="2" type="title"/>
          </p:nvPr>
        </p:nvSpPr>
        <p:spPr>
          <a:xfrm>
            <a:off x="2736775" y="1349167"/>
            <a:ext cx="1882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cxnSp>
        <p:nvCxnSpPr>
          <p:cNvPr id="728" name="Google Shape;728;p44"/>
          <p:cNvCxnSpPr/>
          <p:nvPr/>
        </p:nvCxnSpPr>
        <p:spPr>
          <a:xfrm flipH="1" rot="10800000">
            <a:off x="2828575" y="4400742"/>
            <a:ext cx="5494200" cy="16500"/>
          </a:xfrm>
          <a:prstGeom prst="straightConnector1">
            <a:avLst/>
          </a:prstGeom>
          <a:noFill/>
          <a:ln cap="flat" cmpd="sng" w="19050">
            <a:solidFill>
              <a:schemeClr val="dk1"/>
            </a:solidFill>
            <a:prstDash val="solid"/>
            <a:round/>
            <a:headEnd len="med" w="med" type="none"/>
            <a:tailEnd len="med" w="med" type="none"/>
          </a:ln>
        </p:spPr>
      </p:cxnSp>
      <p:grpSp>
        <p:nvGrpSpPr>
          <p:cNvPr id="729" name="Google Shape;729;p44"/>
          <p:cNvGrpSpPr/>
          <p:nvPr/>
        </p:nvGrpSpPr>
        <p:grpSpPr>
          <a:xfrm rot="-5400000">
            <a:off x="7593664" y="1799657"/>
            <a:ext cx="772605" cy="196301"/>
            <a:chOff x="2641350" y="846250"/>
            <a:chExt cx="413600" cy="105075"/>
          </a:xfrm>
        </p:grpSpPr>
        <p:sp>
          <p:nvSpPr>
            <p:cNvPr id="730" name="Google Shape;730;p4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44"/>
          <p:cNvGrpSpPr/>
          <p:nvPr/>
        </p:nvGrpSpPr>
        <p:grpSpPr>
          <a:xfrm rot="5400000">
            <a:off x="-847462" y="1804154"/>
            <a:ext cx="3397850" cy="187275"/>
            <a:chOff x="-3237675" y="-1132050"/>
            <a:chExt cx="3397850" cy="187275"/>
          </a:xfrm>
        </p:grpSpPr>
        <p:sp>
          <p:nvSpPr>
            <p:cNvPr id="735" name="Google Shape;735;p44"/>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4"/>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4"/>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4"/>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4"/>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4"/>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4"/>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4"/>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4"/>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44" name="Google Shape;744;p44"/>
          <p:cNvCxnSpPr/>
          <p:nvPr/>
        </p:nvCxnSpPr>
        <p:spPr>
          <a:xfrm rot="10800000">
            <a:off x="524900" y="-25"/>
            <a:ext cx="0" cy="3633600"/>
          </a:xfrm>
          <a:prstGeom prst="straightConnector1">
            <a:avLst/>
          </a:prstGeom>
          <a:noFill/>
          <a:ln cap="flat" cmpd="sng" w="19050">
            <a:solidFill>
              <a:schemeClr val="lt1"/>
            </a:solidFill>
            <a:prstDash val="solid"/>
            <a:round/>
            <a:headEnd len="med" w="med" type="none"/>
            <a:tailEnd len="med" w="med" type="none"/>
          </a:ln>
        </p:spPr>
      </p:cxnSp>
      <p:grpSp>
        <p:nvGrpSpPr>
          <p:cNvPr id="745" name="Google Shape;745;p44"/>
          <p:cNvGrpSpPr/>
          <p:nvPr/>
        </p:nvGrpSpPr>
        <p:grpSpPr>
          <a:xfrm>
            <a:off x="5381292" y="1049734"/>
            <a:ext cx="2812975" cy="3280100"/>
            <a:chOff x="5308017" y="1331784"/>
            <a:chExt cx="2812975" cy="3280100"/>
          </a:xfrm>
        </p:grpSpPr>
        <p:sp>
          <p:nvSpPr>
            <p:cNvPr id="746" name="Google Shape;746;p44"/>
            <p:cNvSpPr/>
            <p:nvPr/>
          </p:nvSpPr>
          <p:spPr>
            <a:xfrm>
              <a:off x="5379367" y="2432984"/>
              <a:ext cx="162400" cy="162400"/>
            </a:xfrm>
            <a:custGeom>
              <a:rect b="b" l="l" r="r" t="t"/>
              <a:pathLst>
                <a:path extrusionOk="0" h="6496" w="6496">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4"/>
            <p:cNvSpPr/>
            <p:nvPr/>
          </p:nvSpPr>
          <p:spPr>
            <a:xfrm>
              <a:off x="6561692" y="4326134"/>
              <a:ext cx="7650" cy="7000"/>
            </a:xfrm>
            <a:custGeom>
              <a:rect b="b" l="l" r="r" t="t"/>
              <a:pathLst>
                <a:path extrusionOk="0" h="280" w="306">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4"/>
            <p:cNvSpPr/>
            <p:nvPr/>
          </p:nvSpPr>
          <p:spPr>
            <a:xfrm>
              <a:off x="6721542" y="1828634"/>
              <a:ext cx="715000" cy="498325"/>
            </a:xfrm>
            <a:custGeom>
              <a:rect b="b" l="l" r="r" t="t"/>
              <a:pathLst>
                <a:path extrusionOk="0" h="19933" w="2860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4"/>
            <p:cNvSpPr/>
            <p:nvPr/>
          </p:nvSpPr>
          <p:spPr>
            <a:xfrm>
              <a:off x="7069642" y="2094009"/>
              <a:ext cx="104050" cy="142125"/>
            </a:xfrm>
            <a:custGeom>
              <a:rect b="b" l="l" r="r" t="t"/>
              <a:pathLst>
                <a:path extrusionOk="0" h="5685" w="4162">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4"/>
            <p:cNvSpPr/>
            <p:nvPr/>
          </p:nvSpPr>
          <p:spPr>
            <a:xfrm>
              <a:off x="6804767" y="2170634"/>
              <a:ext cx="342025" cy="72075"/>
            </a:xfrm>
            <a:custGeom>
              <a:rect b="b" l="l" r="r" t="t"/>
              <a:pathLst>
                <a:path extrusionOk="0" h="2883" w="13681">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4"/>
            <p:cNvSpPr/>
            <p:nvPr/>
          </p:nvSpPr>
          <p:spPr>
            <a:xfrm>
              <a:off x="7101092" y="1847384"/>
              <a:ext cx="239550" cy="269000"/>
            </a:xfrm>
            <a:custGeom>
              <a:rect b="b" l="l" r="r" t="t"/>
              <a:pathLst>
                <a:path extrusionOk="0" h="10760" w="9582">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4"/>
            <p:cNvSpPr/>
            <p:nvPr/>
          </p:nvSpPr>
          <p:spPr>
            <a:xfrm>
              <a:off x="7172642" y="2052584"/>
              <a:ext cx="7650" cy="6700"/>
            </a:xfrm>
            <a:custGeom>
              <a:rect b="b" l="l" r="r" t="t"/>
              <a:pathLst>
                <a:path extrusionOk="0" h="268" w="306">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4"/>
            <p:cNvSpPr/>
            <p:nvPr/>
          </p:nvSpPr>
          <p:spPr>
            <a:xfrm>
              <a:off x="6960042" y="2190334"/>
              <a:ext cx="8050" cy="6975"/>
            </a:xfrm>
            <a:custGeom>
              <a:rect b="b" l="l" r="r" t="t"/>
              <a:pathLst>
                <a:path extrusionOk="0" h="279" w="322">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4"/>
            <p:cNvSpPr/>
            <p:nvPr/>
          </p:nvSpPr>
          <p:spPr>
            <a:xfrm>
              <a:off x="7062542" y="2167484"/>
              <a:ext cx="7625" cy="7000"/>
            </a:xfrm>
            <a:custGeom>
              <a:rect b="b" l="l" r="r" t="t"/>
              <a:pathLst>
                <a:path extrusionOk="0" h="280" w="305">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4"/>
            <p:cNvSpPr/>
            <p:nvPr/>
          </p:nvSpPr>
          <p:spPr>
            <a:xfrm>
              <a:off x="7230492" y="1987434"/>
              <a:ext cx="8050" cy="6900"/>
            </a:xfrm>
            <a:custGeom>
              <a:rect b="b" l="l" r="r" t="t"/>
              <a:pathLst>
                <a:path extrusionOk="0" h="276" w="322">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4"/>
            <p:cNvSpPr/>
            <p:nvPr/>
          </p:nvSpPr>
          <p:spPr>
            <a:xfrm>
              <a:off x="7291392" y="1918634"/>
              <a:ext cx="7650" cy="7025"/>
            </a:xfrm>
            <a:custGeom>
              <a:rect b="b" l="l" r="r" t="t"/>
              <a:pathLst>
                <a:path extrusionOk="0" h="281" w="306">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4"/>
            <p:cNvSpPr/>
            <p:nvPr/>
          </p:nvSpPr>
          <p:spPr>
            <a:xfrm>
              <a:off x="6810342" y="2110834"/>
              <a:ext cx="240550" cy="44175"/>
            </a:xfrm>
            <a:custGeom>
              <a:rect b="b" l="l" r="r" t="t"/>
              <a:pathLst>
                <a:path extrusionOk="0" h="1767" w="9622">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4"/>
            <p:cNvSpPr/>
            <p:nvPr/>
          </p:nvSpPr>
          <p:spPr>
            <a:xfrm>
              <a:off x="6871742" y="2206059"/>
              <a:ext cx="8050" cy="6975"/>
            </a:xfrm>
            <a:custGeom>
              <a:rect b="b" l="l" r="r" t="t"/>
              <a:pathLst>
                <a:path extrusionOk="0" h="279" w="322">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4"/>
            <p:cNvSpPr/>
            <p:nvPr/>
          </p:nvSpPr>
          <p:spPr>
            <a:xfrm>
              <a:off x="6684992" y="2126009"/>
              <a:ext cx="129950" cy="236975"/>
            </a:xfrm>
            <a:custGeom>
              <a:rect b="b" l="l" r="r" t="t"/>
              <a:pathLst>
                <a:path extrusionOk="0" h="9479" w="5198">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4"/>
            <p:cNvSpPr/>
            <p:nvPr/>
          </p:nvSpPr>
          <p:spPr>
            <a:xfrm>
              <a:off x="7299017" y="1622559"/>
              <a:ext cx="211625" cy="224875"/>
            </a:xfrm>
            <a:custGeom>
              <a:rect b="b" l="l" r="r" t="t"/>
              <a:pathLst>
                <a:path extrusionOk="0" h="8995" w="8465">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4"/>
            <p:cNvSpPr/>
            <p:nvPr/>
          </p:nvSpPr>
          <p:spPr>
            <a:xfrm>
              <a:off x="6707342" y="2125984"/>
              <a:ext cx="64450" cy="232425"/>
            </a:xfrm>
            <a:custGeom>
              <a:rect b="b" l="l" r="r" t="t"/>
              <a:pathLst>
                <a:path extrusionOk="0" h="9297" w="2578">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4"/>
            <p:cNvSpPr/>
            <p:nvPr/>
          </p:nvSpPr>
          <p:spPr>
            <a:xfrm>
              <a:off x="7292417" y="1766259"/>
              <a:ext cx="185225" cy="130800"/>
            </a:xfrm>
            <a:custGeom>
              <a:rect b="b" l="l" r="r" t="t"/>
              <a:pathLst>
                <a:path extrusionOk="0" h="5232" w="7409">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4"/>
            <p:cNvSpPr/>
            <p:nvPr/>
          </p:nvSpPr>
          <p:spPr>
            <a:xfrm>
              <a:off x="7298492" y="1787484"/>
              <a:ext cx="171550" cy="88875"/>
            </a:xfrm>
            <a:custGeom>
              <a:rect b="b" l="l" r="r" t="t"/>
              <a:pathLst>
                <a:path extrusionOk="0" h="3555" w="6862">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4"/>
            <p:cNvSpPr/>
            <p:nvPr/>
          </p:nvSpPr>
          <p:spPr>
            <a:xfrm>
              <a:off x="6292742" y="2757484"/>
              <a:ext cx="342050" cy="57000"/>
            </a:xfrm>
            <a:custGeom>
              <a:rect b="b" l="l" r="r" t="t"/>
              <a:pathLst>
                <a:path extrusionOk="0" h="2280" w="13682">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4"/>
            <p:cNvSpPr/>
            <p:nvPr/>
          </p:nvSpPr>
          <p:spPr>
            <a:xfrm>
              <a:off x="6314067" y="2803759"/>
              <a:ext cx="309550" cy="43525"/>
            </a:xfrm>
            <a:custGeom>
              <a:rect b="b" l="l" r="r" t="t"/>
              <a:pathLst>
                <a:path extrusionOk="0" h="1741" w="12382">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4"/>
            <p:cNvSpPr/>
            <p:nvPr/>
          </p:nvSpPr>
          <p:spPr>
            <a:xfrm>
              <a:off x="6036992" y="1546884"/>
              <a:ext cx="688625" cy="521400"/>
            </a:xfrm>
            <a:custGeom>
              <a:rect b="b" l="l" r="r" t="t"/>
              <a:pathLst>
                <a:path extrusionOk="0" h="20856" w="27545">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4"/>
            <p:cNvSpPr/>
            <p:nvPr/>
          </p:nvSpPr>
          <p:spPr>
            <a:xfrm>
              <a:off x="6171467" y="1673459"/>
              <a:ext cx="506975" cy="213950"/>
            </a:xfrm>
            <a:custGeom>
              <a:rect b="b" l="l" r="r" t="t"/>
              <a:pathLst>
                <a:path extrusionOk="0" h="8558" w="20279">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4"/>
            <p:cNvSpPr/>
            <p:nvPr/>
          </p:nvSpPr>
          <p:spPr>
            <a:xfrm>
              <a:off x="6287167" y="1788534"/>
              <a:ext cx="44175" cy="44675"/>
            </a:xfrm>
            <a:custGeom>
              <a:rect b="b" l="l" r="r" t="t"/>
              <a:pathLst>
                <a:path extrusionOk="0" h="1787" w="1767">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4"/>
            <p:cNvSpPr/>
            <p:nvPr/>
          </p:nvSpPr>
          <p:spPr>
            <a:xfrm>
              <a:off x="6535817" y="1735759"/>
              <a:ext cx="44675" cy="44175"/>
            </a:xfrm>
            <a:custGeom>
              <a:rect b="b" l="l" r="r" t="t"/>
              <a:pathLst>
                <a:path extrusionOk="0" h="1767" w="1787">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4"/>
            <p:cNvSpPr/>
            <p:nvPr/>
          </p:nvSpPr>
          <p:spPr>
            <a:xfrm>
              <a:off x="6299342" y="1563234"/>
              <a:ext cx="125875" cy="128400"/>
            </a:xfrm>
            <a:custGeom>
              <a:rect b="b" l="l" r="r" t="t"/>
              <a:pathLst>
                <a:path extrusionOk="0" h="5136" w="5035">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4"/>
            <p:cNvSpPr/>
            <p:nvPr/>
          </p:nvSpPr>
          <p:spPr>
            <a:xfrm>
              <a:off x="6433317" y="1864659"/>
              <a:ext cx="49750" cy="183800"/>
            </a:xfrm>
            <a:custGeom>
              <a:rect b="b" l="l" r="r" t="t"/>
              <a:pathLst>
                <a:path extrusionOk="0" h="7352" w="199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4"/>
            <p:cNvSpPr/>
            <p:nvPr/>
          </p:nvSpPr>
          <p:spPr>
            <a:xfrm>
              <a:off x="6174517" y="1906284"/>
              <a:ext cx="518625" cy="162900"/>
            </a:xfrm>
            <a:custGeom>
              <a:rect b="b" l="l" r="r" t="t"/>
              <a:pathLst>
                <a:path extrusionOk="0" h="6516" w="20745">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4"/>
            <p:cNvSpPr/>
            <p:nvPr/>
          </p:nvSpPr>
          <p:spPr>
            <a:xfrm>
              <a:off x="6149142" y="1654409"/>
              <a:ext cx="548075" cy="258500"/>
            </a:xfrm>
            <a:custGeom>
              <a:rect b="b" l="l" r="r" t="t"/>
              <a:pathLst>
                <a:path extrusionOk="0" h="10340" w="21923">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4"/>
            <p:cNvSpPr/>
            <p:nvPr/>
          </p:nvSpPr>
          <p:spPr>
            <a:xfrm>
              <a:off x="6044117" y="1848784"/>
              <a:ext cx="110125" cy="54000"/>
            </a:xfrm>
            <a:custGeom>
              <a:rect b="b" l="l" r="r" t="t"/>
              <a:pathLst>
                <a:path extrusionOk="0" h="2160" w="4405">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4"/>
            <p:cNvSpPr/>
            <p:nvPr/>
          </p:nvSpPr>
          <p:spPr>
            <a:xfrm>
              <a:off x="6332342" y="1594084"/>
              <a:ext cx="7625" cy="7000"/>
            </a:xfrm>
            <a:custGeom>
              <a:rect b="b" l="l" r="r" t="t"/>
              <a:pathLst>
                <a:path extrusionOk="0" h="280" w="305">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4"/>
            <p:cNvSpPr/>
            <p:nvPr/>
          </p:nvSpPr>
          <p:spPr>
            <a:xfrm>
              <a:off x="6376467" y="1658809"/>
              <a:ext cx="8100" cy="7025"/>
            </a:xfrm>
            <a:custGeom>
              <a:rect b="b" l="l" r="r" t="t"/>
              <a:pathLst>
                <a:path extrusionOk="0" h="281" w="324">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4"/>
            <p:cNvSpPr/>
            <p:nvPr/>
          </p:nvSpPr>
          <p:spPr>
            <a:xfrm>
              <a:off x="6108542" y="1839759"/>
              <a:ext cx="8050" cy="6925"/>
            </a:xfrm>
            <a:custGeom>
              <a:rect b="b" l="l" r="r" t="t"/>
              <a:pathLst>
                <a:path extrusionOk="0" h="277" w="322">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4"/>
            <p:cNvSpPr/>
            <p:nvPr/>
          </p:nvSpPr>
          <p:spPr>
            <a:xfrm>
              <a:off x="6053242" y="1869409"/>
              <a:ext cx="8050" cy="7200"/>
            </a:xfrm>
            <a:custGeom>
              <a:rect b="b" l="l" r="r" t="t"/>
              <a:pathLst>
                <a:path extrusionOk="0" h="288" w="322">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4"/>
            <p:cNvSpPr/>
            <p:nvPr/>
          </p:nvSpPr>
          <p:spPr>
            <a:xfrm>
              <a:off x="6065917" y="1562409"/>
              <a:ext cx="326325" cy="279950"/>
            </a:xfrm>
            <a:custGeom>
              <a:rect b="b" l="l" r="r" t="t"/>
              <a:pathLst>
                <a:path extrusionOk="0" h="11198" w="13053">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4"/>
            <p:cNvSpPr/>
            <p:nvPr/>
          </p:nvSpPr>
          <p:spPr>
            <a:xfrm>
              <a:off x="6077592" y="1910584"/>
              <a:ext cx="48225" cy="55975"/>
            </a:xfrm>
            <a:custGeom>
              <a:rect b="b" l="l" r="r" t="t"/>
              <a:pathLst>
                <a:path extrusionOk="0" h="2239" w="1929">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4"/>
            <p:cNvSpPr/>
            <p:nvPr/>
          </p:nvSpPr>
          <p:spPr>
            <a:xfrm>
              <a:off x="6102967" y="2074384"/>
              <a:ext cx="614525" cy="706775"/>
            </a:xfrm>
            <a:custGeom>
              <a:rect b="b" l="l" r="r" t="t"/>
              <a:pathLst>
                <a:path extrusionOk="0" h="28271" w="24581">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4"/>
            <p:cNvSpPr/>
            <p:nvPr/>
          </p:nvSpPr>
          <p:spPr>
            <a:xfrm>
              <a:off x="6114142" y="2205134"/>
              <a:ext cx="350150" cy="568200"/>
            </a:xfrm>
            <a:custGeom>
              <a:rect b="b" l="l" r="r" t="t"/>
              <a:pathLst>
                <a:path extrusionOk="0" h="22728" w="14006">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4"/>
            <p:cNvSpPr/>
            <p:nvPr/>
          </p:nvSpPr>
          <p:spPr>
            <a:xfrm>
              <a:off x="6321167" y="2622459"/>
              <a:ext cx="8050" cy="6700"/>
            </a:xfrm>
            <a:custGeom>
              <a:rect b="b" l="l" r="r" t="t"/>
              <a:pathLst>
                <a:path extrusionOk="0" h="268" w="322">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4"/>
            <p:cNvSpPr/>
            <p:nvPr/>
          </p:nvSpPr>
          <p:spPr>
            <a:xfrm>
              <a:off x="6429767" y="2618109"/>
              <a:ext cx="7625" cy="6975"/>
            </a:xfrm>
            <a:custGeom>
              <a:rect b="b" l="l" r="r" t="t"/>
              <a:pathLst>
                <a:path extrusionOk="0" h="279" w="305">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4"/>
            <p:cNvSpPr/>
            <p:nvPr/>
          </p:nvSpPr>
          <p:spPr>
            <a:xfrm>
              <a:off x="6548492" y="2505959"/>
              <a:ext cx="7650" cy="6975"/>
            </a:xfrm>
            <a:custGeom>
              <a:rect b="b" l="l" r="r" t="t"/>
              <a:pathLst>
                <a:path extrusionOk="0" h="279" w="306">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4"/>
            <p:cNvSpPr/>
            <p:nvPr/>
          </p:nvSpPr>
          <p:spPr>
            <a:xfrm>
              <a:off x="6493692" y="2229409"/>
              <a:ext cx="8050" cy="6975"/>
            </a:xfrm>
            <a:custGeom>
              <a:rect b="b" l="l" r="r" t="t"/>
              <a:pathLst>
                <a:path extrusionOk="0" h="279" w="322">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4"/>
            <p:cNvSpPr/>
            <p:nvPr/>
          </p:nvSpPr>
          <p:spPr>
            <a:xfrm>
              <a:off x="6604817" y="2274634"/>
              <a:ext cx="8050" cy="6925"/>
            </a:xfrm>
            <a:custGeom>
              <a:rect b="b" l="l" r="r" t="t"/>
              <a:pathLst>
                <a:path extrusionOk="0" h="277" w="322">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4"/>
            <p:cNvSpPr/>
            <p:nvPr/>
          </p:nvSpPr>
          <p:spPr>
            <a:xfrm>
              <a:off x="6198367" y="2590484"/>
              <a:ext cx="7625" cy="6700"/>
            </a:xfrm>
            <a:custGeom>
              <a:rect b="b" l="l" r="r" t="t"/>
              <a:pathLst>
                <a:path extrusionOk="0" h="268" w="305">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4"/>
            <p:cNvSpPr/>
            <p:nvPr/>
          </p:nvSpPr>
          <p:spPr>
            <a:xfrm>
              <a:off x="6180092" y="2498334"/>
              <a:ext cx="8050" cy="7000"/>
            </a:xfrm>
            <a:custGeom>
              <a:rect b="b" l="l" r="r" t="t"/>
              <a:pathLst>
                <a:path extrusionOk="0" h="280" w="322">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4"/>
            <p:cNvSpPr/>
            <p:nvPr/>
          </p:nvSpPr>
          <p:spPr>
            <a:xfrm>
              <a:off x="6172492" y="2414909"/>
              <a:ext cx="7625" cy="6700"/>
            </a:xfrm>
            <a:custGeom>
              <a:rect b="b" l="l" r="r" t="t"/>
              <a:pathLst>
                <a:path extrusionOk="0" h="268" w="305">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4"/>
            <p:cNvSpPr/>
            <p:nvPr/>
          </p:nvSpPr>
          <p:spPr>
            <a:xfrm>
              <a:off x="6164367" y="2326309"/>
              <a:ext cx="8050" cy="7000"/>
            </a:xfrm>
            <a:custGeom>
              <a:rect b="b" l="l" r="r" t="t"/>
              <a:pathLst>
                <a:path extrusionOk="0" h="280" w="322">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4"/>
            <p:cNvSpPr/>
            <p:nvPr/>
          </p:nvSpPr>
          <p:spPr>
            <a:xfrm>
              <a:off x="6670792" y="2253034"/>
              <a:ext cx="8100" cy="7025"/>
            </a:xfrm>
            <a:custGeom>
              <a:rect b="b" l="l" r="r" t="t"/>
              <a:pathLst>
                <a:path extrusionOk="0" h="281" w="324">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4"/>
            <p:cNvSpPr/>
            <p:nvPr/>
          </p:nvSpPr>
          <p:spPr>
            <a:xfrm>
              <a:off x="6566267" y="2609759"/>
              <a:ext cx="8075" cy="7025"/>
            </a:xfrm>
            <a:custGeom>
              <a:rect b="b" l="l" r="r" t="t"/>
              <a:pathLst>
                <a:path extrusionOk="0" h="281" w="323">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4"/>
            <p:cNvSpPr/>
            <p:nvPr/>
          </p:nvSpPr>
          <p:spPr>
            <a:xfrm>
              <a:off x="6578442" y="2697259"/>
              <a:ext cx="7625" cy="7000"/>
            </a:xfrm>
            <a:custGeom>
              <a:rect b="b" l="l" r="r" t="t"/>
              <a:pathLst>
                <a:path extrusionOk="0" h="280" w="305">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4"/>
            <p:cNvSpPr/>
            <p:nvPr/>
          </p:nvSpPr>
          <p:spPr>
            <a:xfrm>
              <a:off x="6130867" y="2165709"/>
              <a:ext cx="502900" cy="54050"/>
            </a:xfrm>
            <a:custGeom>
              <a:rect b="b" l="l" r="r" t="t"/>
              <a:pathLst>
                <a:path extrusionOk="0" h="2162" w="20116">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4"/>
            <p:cNvSpPr/>
            <p:nvPr/>
          </p:nvSpPr>
          <p:spPr>
            <a:xfrm>
              <a:off x="6176042" y="2183834"/>
              <a:ext cx="137550" cy="548650"/>
            </a:xfrm>
            <a:custGeom>
              <a:rect b="b" l="l" r="r" t="t"/>
              <a:pathLst>
                <a:path extrusionOk="0" h="21946" w="5502">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4"/>
            <p:cNvSpPr/>
            <p:nvPr/>
          </p:nvSpPr>
          <p:spPr>
            <a:xfrm>
              <a:off x="6508917" y="2463434"/>
              <a:ext cx="38600" cy="300925"/>
            </a:xfrm>
            <a:custGeom>
              <a:rect b="b" l="l" r="r" t="t"/>
              <a:pathLst>
                <a:path extrusionOk="0" h="12037" w="1544">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4"/>
            <p:cNvSpPr/>
            <p:nvPr/>
          </p:nvSpPr>
          <p:spPr>
            <a:xfrm>
              <a:off x="6382567" y="2083359"/>
              <a:ext cx="84250" cy="189300"/>
            </a:xfrm>
            <a:custGeom>
              <a:rect b="b" l="l" r="r" t="t"/>
              <a:pathLst>
                <a:path extrusionOk="0" h="7572" w="337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4"/>
            <p:cNvSpPr/>
            <p:nvPr/>
          </p:nvSpPr>
          <p:spPr>
            <a:xfrm>
              <a:off x="6244042" y="2590809"/>
              <a:ext cx="273525" cy="16525"/>
            </a:xfrm>
            <a:custGeom>
              <a:rect b="b" l="l" r="r" t="t"/>
              <a:pathLst>
                <a:path extrusionOk="0" h="661" w="10941">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4"/>
            <p:cNvSpPr/>
            <p:nvPr/>
          </p:nvSpPr>
          <p:spPr>
            <a:xfrm>
              <a:off x="6542417" y="2263959"/>
              <a:ext cx="171525" cy="53025"/>
            </a:xfrm>
            <a:custGeom>
              <a:rect b="b" l="l" r="r" t="t"/>
              <a:pathLst>
                <a:path extrusionOk="0" h="2121" w="6861">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4"/>
            <p:cNvSpPr/>
            <p:nvPr/>
          </p:nvSpPr>
          <p:spPr>
            <a:xfrm>
              <a:off x="6383067" y="2267559"/>
              <a:ext cx="197925" cy="198425"/>
            </a:xfrm>
            <a:custGeom>
              <a:rect b="b" l="l" r="r" t="t"/>
              <a:pathLst>
                <a:path extrusionOk="0" h="7937" w="7917">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4"/>
            <p:cNvSpPr/>
            <p:nvPr/>
          </p:nvSpPr>
          <p:spPr>
            <a:xfrm>
              <a:off x="6409967" y="2294459"/>
              <a:ext cx="144150" cy="144650"/>
            </a:xfrm>
            <a:custGeom>
              <a:rect b="b" l="l" r="r" t="t"/>
              <a:pathLst>
                <a:path extrusionOk="0" h="5786" w="5766">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4"/>
            <p:cNvSpPr/>
            <p:nvPr/>
          </p:nvSpPr>
          <p:spPr>
            <a:xfrm>
              <a:off x="6102967" y="2073559"/>
              <a:ext cx="597275" cy="110925"/>
            </a:xfrm>
            <a:custGeom>
              <a:rect b="b" l="l" r="r" t="t"/>
              <a:pathLst>
                <a:path extrusionOk="0" h="4437" w="23891">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4"/>
            <p:cNvSpPr/>
            <p:nvPr/>
          </p:nvSpPr>
          <p:spPr>
            <a:xfrm>
              <a:off x="6568292" y="4121134"/>
              <a:ext cx="8050" cy="7000"/>
            </a:xfrm>
            <a:custGeom>
              <a:rect b="b" l="l" r="r" t="t"/>
              <a:pathLst>
                <a:path extrusionOk="0" h="280" w="322">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4"/>
            <p:cNvSpPr/>
            <p:nvPr/>
          </p:nvSpPr>
          <p:spPr>
            <a:xfrm>
              <a:off x="6441442" y="2840959"/>
              <a:ext cx="306000" cy="929600"/>
            </a:xfrm>
            <a:custGeom>
              <a:rect b="b" l="l" r="r" t="t"/>
              <a:pathLst>
                <a:path extrusionOk="0" h="37184" w="1224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4"/>
            <p:cNvSpPr/>
            <p:nvPr/>
          </p:nvSpPr>
          <p:spPr>
            <a:xfrm>
              <a:off x="6444467" y="2846084"/>
              <a:ext cx="185250" cy="696700"/>
            </a:xfrm>
            <a:custGeom>
              <a:rect b="b" l="l" r="r" t="t"/>
              <a:pathLst>
                <a:path extrusionOk="0" h="27868" w="741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4"/>
            <p:cNvSpPr/>
            <p:nvPr/>
          </p:nvSpPr>
          <p:spPr>
            <a:xfrm>
              <a:off x="6544442" y="3138334"/>
              <a:ext cx="81725" cy="632275"/>
            </a:xfrm>
            <a:custGeom>
              <a:rect b="b" l="l" r="r" t="t"/>
              <a:pathLst>
                <a:path extrusionOk="0" h="25291" w="3269">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4"/>
            <p:cNvSpPr/>
            <p:nvPr/>
          </p:nvSpPr>
          <p:spPr>
            <a:xfrm>
              <a:off x="6182117" y="2850334"/>
              <a:ext cx="429325" cy="345875"/>
            </a:xfrm>
            <a:custGeom>
              <a:rect b="b" l="l" r="r" t="t"/>
              <a:pathLst>
                <a:path extrusionOk="0" h="13835" w="17173">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4"/>
            <p:cNvSpPr/>
            <p:nvPr/>
          </p:nvSpPr>
          <p:spPr>
            <a:xfrm>
              <a:off x="6498267" y="3784534"/>
              <a:ext cx="217200" cy="756050"/>
            </a:xfrm>
            <a:custGeom>
              <a:rect b="b" l="l" r="r" t="t"/>
              <a:pathLst>
                <a:path extrusionOk="0" h="30242" w="8688">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4"/>
            <p:cNvSpPr/>
            <p:nvPr/>
          </p:nvSpPr>
          <p:spPr>
            <a:xfrm>
              <a:off x="6537342" y="3796984"/>
              <a:ext cx="42125" cy="766775"/>
            </a:xfrm>
            <a:custGeom>
              <a:rect b="b" l="l" r="r" t="t"/>
              <a:pathLst>
                <a:path extrusionOk="0" h="30671" w="1685">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4"/>
            <p:cNvSpPr/>
            <p:nvPr/>
          </p:nvSpPr>
          <p:spPr>
            <a:xfrm>
              <a:off x="6518042" y="4469434"/>
              <a:ext cx="144650" cy="116650"/>
            </a:xfrm>
            <a:custGeom>
              <a:rect b="b" l="l" r="r" t="t"/>
              <a:pathLst>
                <a:path extrusionOk="0" h="4666" w="5786">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4"/>
            <p:cNvSpPr/>
            <p:nvPr/>
          </p:nvSpPr>
          <p:spPr>
            <a:xfrm>
              <a:off x="6513492" y="4573859"/>
              <a:ext cx="257800" cy="38025"/>
            </a:xfrm>
            <a:custGeom>
              <a:rect b="b" l="l" r="r" t="t"/>
              <a:pathLst>
                <a:path extrusionOk="0" h="1521" w="10312">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4"/>
            <p:cNvSpPr/>
            <p:nvPr/>
          </p:nvSpPr>
          <p:spPr>
            <a:xfrm>
              <a:off x="6426217" y="2858734"/>
              <a:ext cx="76650" cy="337500"/>
            </a:xfrm>
            <a:custGeom>
              <a:rect b="b" l="l" r="r" t="t"/>
              <a:pathLst>
                <a:path extrusionOk="0" h="13500" w="3066">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4"/>
            <p:cNvSpPr/>
            <p:nvPr/>
          </p:nvSpPr>
          <p:spPr>
            <a:xfrm>
              <a:off x="6593667" y="3350409"/>
              <a:ext cx="7625" cy="6925"/>
            </a:xfrm>
            <a:custGeom>
              <a:rect b="b" l="l" r="r" t="t"/>
              <a:pathLst>
                <a:path extrusionOk="0" h="277" w="305">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4"/>
            <p:cNvSpPr/>
            <p:nvPr/>
          </p:nvSpPr>
          <p:spPr>
            <a:xfrm>
              <a:off x="6614967" y="3531484"/>
              <a:ext cx="7650" cy="7000"/>
            </a:xfrm>
            <a:custGeom>
              <a:rect b="b" l="l" r="r" t="t"/>
              <a:pathLst>
                <a:path extrusionOk="0" h="280" w="306">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4"/>
            <p:cNvSpPr/>
            <p:nvPr/>
          </p:nvSpPr>
          <p:spPr>
            <a:xfrm>
              <a:off x="6571842" y="3165909"/>
              <a:ext cx="8050" cy="6700"/>
            </a:xfrm>
            <a:custGeom>
              <a:rect b="b" l="l" r="r" t="t"/>
              <a:pathLst>
                <a:path extrusionOk="0" h="268" w="322">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4"/>
            <p:cNvSpPr/>
            <p:nvPr/>
          </p:nvSpPr>
          <p:spPr>
            <a:xfrm>
              <a:off x="6571842" y="3948384"/>
              <a:ext cx="8075" cy="7175"/>
            </a:xfrm>
            <a:custGeom>
              <a:rect b="b" l="l" r="r" t="t"/>
              <a:pathLst>
                <a:path extrusionOk="0" h="287" w="323">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4"/>
            <p:cNvSpPr/>
            <p:nvPr/>
          </p:nvSpPr>
          <p:spPr>
            <a:xfrm>
              <a:off x="6518042" y="4525584"/>
              <a:ext cx="135025" cy="15725"/>
            </a:xfrm>
            <a:custGeom>
              <a:rect b="b" l="l" r="r" t="t"/>
              <a:pathLst>
                <a:path extrusionOk="0" h="629" w="5401">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4"/>
            <p:cNvSpPr/>
            <p:nvPr/>
          </p:nvSpPr>
          <p:spPr>
            <a:xfrm>
              <a:off x="6501567" y="3810384"/>
              <a:ext cx="128150" cy="481875"/>
            </a:xfrm>
            <a:custGeom>
              <a:rect b="b" l="l" r="r" t="t"/>
              <a:pathLst>
                <a:path extrusionOk="0" h="19275" w="5126">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4"/>
            <p:cNvSpPr/>
            <p:nvPr/>
          </p:nvSpPr>
          <p:spPr>
            <a:xfrm>
              <a:off x="6524142" y="3660984"/>
              <a:ext cx="208075" cy="207575"/>
            </a:xfrm>
            <a:custGeom>
              <a:rect b="b" l="l" r="r" t="t"/>
              <a:pathLst>
                <a:path extrusionOk="0" h="8303" w="8323">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4"/>
            <p:cNvSpPr/>
            <p:nvPr/>
          </p:nvSpPr>
          <p:spPr>
            <a:xfrm>
              <a:off x="6527192" y="3749759"/>
              <a:ext cx="199450" cy="36675"/>
            </a:xfrm>
            <a:custGeom>
              <a:rect b="b" l="l" r="r" t="t"/>
              <a:pathLst>
                <a:path extrusionOk="0" h="1467" w="7978">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4"/>
            <p:cNvSpPr/>
            <p:nvPr/>
          </p:nvSpPr>
          <p:spPr>
            <a:xfrm>
              <a:off x="5308017" y="1947659"/>
              <a:ext cx="241875" cy="174300"/>
            </a:xfrm>
            <a:custGeom>
              <a:rect b="b" l="l" r="r" t="t"/>
              <a:pathLst>
                <a:path extrusionOk="0" h="6972" w="9675">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4"/>
            <p:cNvSpPr/>
            <p:nvPr/>
          </p:nvSpPr>
          <p:spPr>
            <a:xfrm>
              <a:off x="5460542" y="2124459"/>
              <a:ext cx="663250" cy="417200"/>
            </a:xfrm>
            <a:custGeom>
              <a:rect b="b" l="l" r="r" t="t"/>
              <a:pathLst>
                <a:path extrusionOk="0" h="16688" w="2653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4"/>
            <p:cNvSpPr/>
            <p:nvPr/>
          </p:nvSpPr>
          <p:spPr>
            <a:xfrm>
              <a:off x="6030917" y="2202609"/>
              <a:ext cx="124850" cy="212775"/>
            </a:xfrm>
            <a:custGeom>
              <a:rect b="b" l="l" r="r" t="t"/>
              <a:pathLst>
                <a:path extrusionOk="0" h="8511" w="4994">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4"/>
            <p:cNvSpPr/>
            <p:nvPr/>
          </p:nvSpPr>
          <p:spPr>
            <a:xfrm>
              <a:off x="6068467" y="2226459"/>
              <a:ext cx="63450" cy="182200"/>
            </a:xfrm>
            <a:custGeom>
              <a:rect b="b" l="l" r="r" t="t"/>
              <a:pathLst>
                <a:path extrusionOk="0" h="7288" w="2538">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4"/>
            <p:cNvSpPr/>
            <p:nvPr/>
          </p:nvSpPr>
          <p:spPr>
            <a:xfrm>
              <a:off x="5653367" y="2375634"/>
              <a:ext cx="88825" cy="153275"/>
            </a:xfrm>
            <a:custGeom>
              <a:rect b="b" l="l" r="r" t="t"/>
              <a:pathLst>
                <a:path extrusionOk="0" h="6131" w="3553">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4"/>
            <p:cNvSpPr/>
            <p:nvPr/>
          </p:nvSpPr>
          <p:spPr>
            <a:xfrm>
              <a:off x="5739142" y="2294434"/>
              <a:ext cx="311575" cy="116825"/>
            </a:xfrm>
            <a:custGeom>
              <a:rect b="b" l="l" r="r" t="t"/>
              <a:pathLst>
                <a:path extrusionOk="0" h="4673" w="12463">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4"/>
            <p:cNvSpPr/>
            <p:nvPr/>
          </p:nvSpPr>
          <p:spPr>
            <a:xfrm>
              <a:off x="5493017" y="2140709"/>
              <a:ext cx="189300" cy="370450"/>
            </a:xfrm>
            <a:custGeom>
              <a:rect b="b" l="l" r="r" t="t"/>
              <a:pathLst>
                <a:path extrusionOk="0" h="14818" w="7572">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4"/>
            <p:cNvSpPr/>
            <p:nvPr/>
          </p:nvSpPr>
          <p:spPr>
            <a:xfrm>
              <a:off x="5798092" y="2399684"/>
              <a:ext cx="7550" cy="7200"/>
            </a:xfrm>
            <a:custGeom>
              <a:rect b="b" l="l" r="r" t="t"/>
              <a:pathLst>
                <a:path extrusionOk="0" h="288" w="302">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4"/>
            <p:cNvSpPr/>
            <p:nvPr/>
          </p:nvSpPr>
          <p:spPr>
            <a:xfrm>
              <a:off x="5659967" y="2440559"/>
              <a:ext cx="7650" cy="6925"/>
            </a:xfrm>
            <a:custGeom>
              <a:rect b="b" l="l" r="r" t="t"/>
              <a:pathLst>
                <a:path extrusionOk="0" h="277" w="306">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4"/>
            <p:cNvSpPr/>
            <p:nvPr/>
          </p:nvSpPr>
          <p:spPr>
            <a:xfrm>
              <a:off x="5597142" y="2342334"/>
              <a:ext cx="7550" cy="7225"/>
            </a:xfrm>
            <a:custGeom>
              <a:rect b="b" l="l" r="r" t="t"/>
              <a:pathLst>
                <a:path extrusionOk="0" h="289" w="302">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4"/>
            <p:cNvSpPr/>
            <p:nvPr/>
          </p:nvSpPr>
          <p:spPr>
            <a:xfrm>
              <a:off x="5879192" y="2371259"/>
              <a:ext cx="7625" cy="7200"/>
            </a:xfrm>
            <a:custGeom>
              <a:rect b="b" l="l" r="r" t="t"/>
              <a:pathLst>
                <a:path extrusionOk="0" h="288" w="305">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4"/>
            <p:cNvSpPr/>
            <p:nvPr/>
          </p:nvSpPr>
          <p:spPr>
            <a:xfrm>
              <a:off x="5974067" y="2345884"/>
              <a:ext cx="7650" cy="7025"/>
            </a:xfrm>
            <a:custGeom>
              <a:rect b="b" l="l" r="r" t="t"/>
              <a:pathLst>
                <a:path extrusionOk="0" h="281" w="306">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4"/>
            <p:cNvSpPr/>
            <p:nvPr/>
          </p:nvSpPr>
          <p:spPr>
            <a:xfrm>
              <a:off x="5430092" y="2067934"/>
              <a:ext cx="164950" cy="75900"/>
            </a:xfrm>
            <a:custGeom>
              <a:rect b="b" l="l" r="r" t="t"/>
              <a:pathLst>
                <a:path extrusionOk="0" h="3036" w="6598">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4"/>
            <p:cNvSpPr/>
            <p:nvPr/>
          </p:nvSpPr>
          <p:spPr>
            <a:xfrm>
              <a:off x="5435167" y="2080059"/>
              <a:ext cx="152775" cy="43950"/>
            </a:xfrm>
            <a:custGeom>
              <a:rect b="b" l="l" r="r" t="t"/>
              <a:pathLst>
                <a:path extrusionOk="0" h="1758" w="6111">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4"/>
            <p:cNvSpPr/>
            <p:nvPr/>
          </p:nvSpPr>
          <p:spPr>
            <a:xfrm>
              <a:off x="6208517" y="3772884"/>
              <a:ext cx="200975" cy="758000"/>
            </a:xfrm>
            <a:custGeom>
              <a:rect b="b" l="l" r="r" t="t"/>
              <a:pathLst>
                <a:path extrusionOk="0" h="30320" w="8039">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4"/>
            <p:cNvSpPr/>
            <p:nvPr/>
          </p:nvSpPr>
          <p:spPr>
            <a:xfrm>
              <a:off x="6131892" y="2843509"/>
              <a:ext cx="306000" cy="929350"/>
            </a:xfrm>
            <a:custGeom>
              <a:rect b="b" l="l" r="r" t="t"/>
              <a:pathLst>
                <a:path extrusionOk="0" h="37174" w="1224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4"/>
            <p:cNvSpPr/>
            <p:nvPr/>
          </p:nvSpPr>
          <p:spPr>
            <a:xfrm>
              <a:off x="6145092" y="2899234"/>
              <a:ext cx="93375" cy="781075"/>
            </a:xfrm>
            <a:custGeom>
              <a:rect b="b" l="l" r="r" t="t"/>
              <a:pathLst>
                <a:path extrusionOk="0" h="31243" w="3735">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4"/>
            <p:cNvSpPr/>
            <p:nvPr/>
          </p:nvSpPr>
          <p:spPr>
            <a:xfrm>
              <a:off x="6206992" y="2849584"/>
              <a:ext cx="94400" cy="921025"/>
            </a:xfrm>
            <a:custGeom>
              <a:rect b="b" l="l" r="r" t="t"/>
              <a:pathLst>
                <a:path extrusionOk="0" h="36841" w="3776">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4"/>
            <p:cNvSpPr/>
            <p:nvPr/>
          </p:nvSpPr>
          <p:spPr>
            <a:xfrm>
              <a:off x="6238967" y="3803584"/>
              <a:ext cx="39100" cy="700800"/>
            </a:xfrm>
            <a:custGeom>
              <a:rect b="b" l="l" r="r" t="t"/>
              <a:pathLst>
                <a:path extrusionOk="0" h="28032" w="1564">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4"/>
            <p:cNvSpPr/>
            <p:nvPr/>
          </p:nvSpPr>
          <p:spPr>
            <a:xfrm>
              <a:off x="6200392" y="3663534"/>
              <a:ext cx="207575" cy="207550"/>
            </a:xfrm>
            <a:custGeom>
              <a:rect b="b" l="l" r="r" t="t"/>
              <a:pathLst>
                <a:path extrusionOk="0" h="8302" w="8303">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4"/>
            <p:cNvSpPr/>
            <p:nvPr/>
          </p:nvSpPr>
          <p:spPr>
            <a:xfrm>
              <a:off x="6243517" y="4469559"/>
              <a:ext cx="137050" cy="127175"/>
            </a:xfrm>
            <a:custGeom>
              <a:rect b="b" l="l" r="r" t="t"/>
              <a:pathLst>
                <a:path extrusionOk="0" h="5087" w="5482">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4"/>
            <p:cNvSpPr/>
            <p:nvPr/>
          </p:nvSpPr>
          <p:spPr>
            <a:xfrm>
              <a:off x="6242017" y="4574884"/>
              <a:ext cx="257800" cy="35800"/>
            </a:xfrm>
            <a:custGeom>
              <a:rect b="b" l="l" r="r" t="t"/>
              <a:pathLst>
                <a:path extrusionOk="0" h="1432" w="10312">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4"/>
            <p:cNvSpPr/>
            <p:nvPr/>
          </p:nvSpPr>
          <p:spPr>
            <a:xfrm>
              <a:off x="6247592" y="3209059"/>
              <a:ext cx="7625" cy="7000"/>
            </a:xfrm>
            <a:custGeom>
              <a:rect b="b" l="l" r="r" t="t"/>
              <a:pathLst>
                <a:path extrusionOk="0" h="280" w="305">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4"/>
            <p:cNvSpPr/>
            <p:nvPr/>
          </p:nvSpPr>
          <p:spPr>
            <a:xfrm>
              <a:off x="6236942" y="3052984"/>
              <a:ext cx="8050" cy="6975"/>
            </a:xfrm>
            <a:custGeom>
              <a:rect b="b" l="l" r="r" t="t"/>
              <a:pathLst>
                <a:path extrusionOk="0" h="279" w="322">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4"/>
            <p:cNvSpPr/>
            <p:nvPr/>
          </p:nvSpPr>
          <p:spPr>
            <a:xfrm>
              <a:off x="6260792" y="3400559"/>
              <a:ext cx="7625" cy="7000"/>
            </a:xfrm>
            <a:custGeom>
              <a:rect b="b" l="l" r="r" t="t"/>
              <a:pathLst>
                <a:path extrusionOk="0" h="280" w="305">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4"/>
            <p:cNvSpPr/>
            <p:nvPr/>
          </p:nvSpPr>
          <p:spPr>
            <a:xfrm>
              <a:off x="6287167" y="3616009"/>
              <a:ext cx="7650" cy="7025"/>
            </a:xfrm>
            <a:custGeom>
              <a:rect b="b" l="l" r="r" t="t"/>
              <a:pathLst>
                <a:path extrusionOk="0" h="281" w="306">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4"/>
            <p:cNvSpPr/>
            <p:nvPr/>
          </p:nvSpPr>
          <p:spPr>
            <a:xfrm>
              <a:off x="6257242" y="3944534"/>
              <a:ext cx="7625" cy="7000"/>
            </a:xfrm>
            <a:custGeom>
              <a:rect b="b" l="l" r="r" t="t"/>
              <a:pathLst>
                <a:path extrusionOk="0" h="280" w="305">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4"/>
            <p:cNvSpPr/>
            <p:nvPr/>
          </p:nvSpPr>
          <p:spPr>
            <a:xfrm>
              <a:off x="6273467" y="4114309"/>
              <a:ext cx="8100" cy="7025"/>
            </a:xfrm>
            <a:custGeom>
              <a:rect b="b" l="l" r="r" t="t"/>
              <a:pathLst>
                <a:path extrusionOk="0" h="281" w="324">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4"/>
            <p:cNvSpPr/>
            <p:nvPr/>
          </p:nvSpPr>
          <p:spPr>
            <a:xfrm>
              <a:off x="6275492" y="4304609"/>
              <a:ext cx="8100" cy="7025"/>
            </a:xfrm>
            <a:custGeom>
              <a:rect b="b" l="l" r="r" t="t"/>
              <a:pathLst>
                <a:path extrusionOk="0" h="281" w="324">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4"/>
            <p:cNvSpPr/>
            <p:nvPr/>
          </p:nvSpPr>
          <p:spPr>
            <a:xfrm>
              <a:off x="6204467" y="3746659"/>
              <a:ext cx="201475" cy="41750"/>
            </a:xfrm>
            <a:custGeom>
              <a:rect b="b" l="l" r="r" t="t"/>
              <a:pathLst>
                <a:path extrusionOk="0" h="1670" w="8059">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4"/>
            <p:cNvSpPr/>
            <p:nvPr/>
          </p:nvSpPr>
          <p:spPr>
            <a:xfrm>
              <a:off x="6244542" y="4531609"/>
              <a:ext cx="131950" cy="14975"/>
            </a:xfrm>
            <a:custGeom>
              <a:rect b="b" l="l" r="r" t="t"/>
              <a:pathLst>
                <a:path extrusionOk="0" h="599" w="5278">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4"/>
            <p:cNvSpPr/>
            <p:nvPr/>
          </p:nvSpPr>
          <p:spPr>
            <a:xfrm>
              <a:off x="5638142" y="2597909"/>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4"/>
            <p:cNvSpPr/>
            <p:nvPr/>
          </p:nvSpPr>
          <p:spPr>
            <a:xfrm>
              <a:off x="5309342" y="2681109"/>
              <a:ext cx="241550" cy="241075"/>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4"/>
            <p:cNvSpPr/>
            <p:nvPr/>
          </p:nvSpPr>
          <p:spPr>
            <a:xfrm rot="5400000">
              <a:off x="7958592" y="1401809"/>
              <a:ext cx="162400" cy="162400"/>
            </a:xfrm>
            <a:custGeom>
              <a:rect b="b" l="l" r="r" t="t"/>
              <a:pathLst>
                <a:path extrusionOk="0" h="6496" w="6496">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4"/>
            <p:cNvSpPr/>
            <p:nvPr/>
          </p:nvSpPr>
          <p:spPr>
            <a:xfrm rot="5400000">
              <a:off x="7622405" y="1660846"/>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4"/>
            <p:cNvSpPr/>
            <p:nvPr/>
          </p:nvSpPr>
          <p:spPr>
            <a:xfrm rot="5400000">
              <a:off x="7631555" y="1332021"/>
              <a:ext cx="241550" cy="241075"/>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8" name="Google Shape;858;p44"/>
          <p:cNvSpPr/>
          <p:nvPr/>
        </p:nvSpPr>
        <p:spPr>
          <a:xfrm>
            <a:off x="7441475" y="832050"/>
            <a:ext cx="680100" cy="6681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4"/>
          <p:cNvSpPr/>
          <p:nvPr/>
        </p:nvSpPr>
        <p:spPr>
          <a:xfrm>
            <a:off x="1789756" y="3944659"/>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4"/>
          <p:cNvSpPr/>
          <p:nvPr/>
        </p:nvSpPr>
        <p:spPr>
          <a:xfrm>
            <a:off x="7092228" y="924454"/>
            <a:ext cx="523500" cy="4833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4"/>
          <p:cNvSpPr/>
          <p:nvPr/>
        </p:nvSpPr>
        <p:spPr>
          <a:xfrm>
            <a:off x="7480781" y="262734"/>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2" name="Google Shape;862;p44"/>
          <p:cNvGrpSpPr/>
          <p:nvPr/>
        </p:nvGrpSpPr>
        <p:grpSpPr>
          <a:xfrm>
            <a:off x="7028753" y="2051573"/>
            <a:ext cx="966432" cy="914001"/>
            <a:chOff x="2411262" y="2084206"/>
            <a:chExt cx="966432" cy="914001"/>
          </a:xfrm>
        </p:grpSpPr>
        <p:sp>
          <p:nvSpPr>
            <p:cNvPr id="863" name="Google Shape;863;p44"/>
            <p:cNvSpPr/>
            <p:nvPr/>
          </p:nvSpPr>
          <p:spPr>
            <a:xfrm>
              <a:off x="2675522" y="2957280"/>
              <a:ext cx="41483" cy="40927"/>
            </a:xfrm>
            <a:custGeom>
              <a:rect b="b" l="l" r="r" t="t"/>
              <a:pathLst>
                <a:path extrusionOk="0" h="1103" w="1118">
                  <a:moveTo>
                    <a:pt x="566" y="0"/>
                  </a:moveTo>
                  <a:cubicBezTo>
                    <a:pt x="255" y="0"/>
                    <a:pt x="1" y="240"/>
                    <a:pt x="1" y="551"/>
                  </a:cubicBezTo>
                  <a:cubicBezTo>
                    <a:pt x="1" y="862"/>
                    <a:pt x="255" y="1102"/>
                    <a:pt x="566" y="1102"/>
                  </a:cubicBezTo>
                  <a:cubicBezTo>
                    <a:pt x="863" y="1102"/>
                    <a:pt x="1117" y="862"/>
                    <a:pt x="1117" y="551"/>
                  </a:cubicBezTo>
                  <a:cubicBezTo>
                    <a:pt x="1117" y="240"/>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4"/>
            <p:cNvSpPr/>
            <p:nvPr/>
          </p:nvSpPr>
          <p:spPr>
            <a:xfrm>
              <a:off x="2807689" y="2957280"/>
              <a:ext cx="41446" cy="40927"/>
            </a:xfrm>
            <a:custGeom>
              <a:rect b="b" l="l" r="r" t="t"/>
              <a:pathLst>
                <a:path extrusionOk="0" h="1103" w="1117">
                  <a:moveTo>
                    <a:pt x="551" y="0"/>
                  </a:moveTo>
                  <a:cubicBezTo>
                    <a:pt x="254" y="0"/>
                    <a:pt x="0" y="240"/>
                    <a:pt x="0" y="551"/>
                  </a:cubicBezTo>
                  <a:cubicBezTo>
                    <a:pt x="0" y="862"/>
                    <a:pt x="254" y="1102"/>
                    <a:pt x="551" y="1102"/>
                  </a:cubicBezTo>
                  <a:cubicBezTo>
                    <a:pt x="862" y="1102"/>
                    <a:pt x="1116" y="862"/>
                    <a:pt x="1116" y="551"/>
                  </a:cubicBezTo>
                  <a:cubicBezTo>
                    <a:pt x="1116" y="240"/>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4"/>
            <p:cNvSpPr/>
            <p:nvPr/>
          </p:nvSpPr>
          <p:spPr>
            <a:xfrm>
              <a:off x="2939819" y="2957280"/>
              <a:ext cx="41446" cy="40927"/>
            </a:xfrm>
            <a:custGeom>
              <a:rect b="b" l="l" r="r" t="t"/>
              <a:pathLst>
                <a:path extrusionOk="0" h="1103" w="1117">
                  <a:moveTo>
                    <a:pt x="551" y="0"/>
                  </a:moveTo>
                  <a:cubicBezTo>
                    <a:pt x="255" y="0"/>
                    <a:pt x="0" y="240"/>
                    <a:pt x="0" y="551"/>
                  </a:cubicBezTo>
                  <a:cubicBezTo>
                    <a:pt x="0" y="862"/>
                    <a:pt x="255" y="1102"/>
                    <a:pt x="551" y="1102"/>
                  </a:cubicBezTo>
                  <a:cubicBezTo>
                    <a:pt x="862" y="1102"/>
                    <a:pt x="1117" y="862"/>
                    <a:pt x="1117" y="551"/>
                  </a:cubicBezTo>
                  <a:cubicBezTo>
                    <a:pt x="1117" y="240"/>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4"/>
            <p:cNvSpPr/>
            <p:nvPr/>
          </p:nvSpPr>
          <p:spPr>
            <a:xfrm>
              <a:off x="3071950" y="2957280"/>
              <a:ext cx="41446" cy="40927"/>
            </a:xfrm>
            <a:custGeom>
              <a:rect b="b" l="l" r="r" t="t"/>
              <a:pathLst>
                <a:path extrusionOk="0" h="1103" w="1117">
                  <a:moveTo>
                    <a:pt x="552" y="0"/>
                  </a:moveTo>
                  <a:cubicBezTo>
                    <a:pt x="255" y="0"/>
                    <a:pt x="1" y="240"/>
                    <a:pt x="1" y="551"/>
                  </a:cubicBezTo>
                  <a:cubicBezTo>
                    <a:pt x="1" y="862"/>
                    <a:pt x="255" y="1102"/>
                    <a:pt x="552" y="1102"/>
                  </a:cubicBezTo>
                  <a:cubicBezTo>
                    <a:pt x="863" y="1102"/>
                    <a:pt x="1117" y="862"/>
                    <a:pt x="1117" y="551"/>
                  </a:cubicBezTo>
                  <a:cubicBezTo>
                    <a:pt x="1117" y="240"/>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4"/>
            <p:cNvSpPr/>
            <p:nvPr/>
          </p:nvSpPr>
          <p:spPr>
            <a:xfrm>
              <a:off x="2543392" y="2832460"/>
              <a:ext cx="41446" cy="41483"/>
            </a:xfrm>
            <a:custGeom>
              <a:rect b="b" l="l" r="r" t="t"/>
              <a:pathLst>
                <a:path extrusionOk="0" h="1118" w="1117">
                  <a:moveTo>
                    <a:pt x="566" y="1"/>
                  </a:moveTo>
                  <a:cubicBezTo>
                    <a:pt x="255" y="1"/>
                    <a:pt x="0" y="241"/>
                    <a:pt x="0" y="552"/>
                  </a:cubicBezTo>
                  <a:cubicBezTo>
                    <a:pt x="0" y="863"/>
                    <a:pt x="255" y="1117"/>
                    <a:pt x="566" y="1117"/>
                  </a:cubicBezTo>
                  <a:cubicBezTo>
                    <a:pt x="863" y="1117"/>
                    <a:pt x="1117" y="863"/>
                    <a:pt x="1117" y="552"/>
                  </a:cubicBezTo>
                  <a:cubicBezTo>
                    <a:pt x="1117" y="241"/>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4"/>
            <p:cNvSpPr/>
            <p:nvPr/>
          </p:nvSpPr>
          <p:spPr>
            <a:xfrm>
              <a:off x="2675522" y="2832460"/>
              <a:ext cx="41483" cy="41483"/>
            </a:xfrm>
            <a:custGeom>
              <a:rect b="b" l="l" r="r" t="t"/>
              <a:pathLst>
                <a:path extrusionOk="0" h="1118" w="1118">
                  <a:moveTo>
                    <a:pt x="566" y="1"/>
                  </a:moveTo>
                  <a:cubicBezTo>
                    <a:pt x="255" y="1"/>
                    <a:pt x="1" y="241"/>
                    <a:pt x="1" y="552"/>
                  </a:cubicBezTo>
                  <a:cubicBezTo>
                    <a:pt x="1" y="863"/>
                    <a:pt x="255" y="1117"/>
                    <a:pt x="566" y="1117"/>
                  </a:cubicBezTo>
                  <a:cubicBezTo>
                    <a:pt x="863" y="1117"/>
                    <a:pt x="1117" y="863"/>
                    <a:pt x="1117" y="552"/>
                  </a:cubicBezTo>
                  <a:cubicBezTo>
                    <a:pt x="1117" y="241"/>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4"/>
            <p:cNvSpPr/>
            <p:nvPr/>
          </p:nvSpPr>
          <p:spPr>
            <a:xfrm>
              <a:off x="2807689" y="2832460"/>
              <a:ext cx="41446" cy="41483"/>
            </a:xfrm>
            <a:custGeom>
              <a:rect b="b" l="l" r="r" t="t"/>
              <a:pathLst>
                <a:path extrusionOk="0" h="1118" w="1117">
                  <a:moveTo>
                    <a:pt x="551" y="1"/>
                  </a:moveTo>
                  <a:cubicBezTo>
                    <a:pt x="254" y="1"/>
                    <a:pt x="0" y="241"/>
                    <a:pt x="0" y="552"/>
                  </a:cubicBezTo>
                  <a:cubicBezTo>
                    <a:pt x="0" y="863"/>
                    <a:pt x="254" y="1117"/>
                    <a:pt x="551" y="1117"/>
                  </a:cubicBezTo>
                  <a:cubicBezTo>
                    <a:pt x="862" y="1117"/>
                    <a:pt x="1116" y="863"/>
                    <a:pt x="1116" y="552"/>
                  </a:cubicBezTo>
                  <a:cubicBezTo>
                    <a:pt x="1116" y="241"/>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4"/>
            <p:cNvSpPr/>
            <p:nvPr/>
          </p:nvSpPr>
          <p:spPr>
            <a:xfrm>
              <a:off x="2939819" y="2832460"/>
              <a:ext cx="41446" cy="41483"/>
            </a:xfrm>
            <a:custGeom>
              <a:rect b="b" l="l" r="r" t="t"/>
              <a:pathLst>
                <a:path extrusionOk="0" h="1118" w="1117">
                  <a:moveTo>
                    <a:pt x="551" y="1"/>
                  </a:moveTo>
                  <a:cubicBezTo>
                    <a:pt x="255" y="1"/>
                    <a:pt x="0" y="241"/>
                    <a:pt x="0" y="552"/>
                  </a:cubicBezTo>
                  <a:cubicBezTo>
                    <a:pt x="0" y="863"/>
                    <a:pt x="255" y="1117"/>
                    <a:pt x="551" y="1117"/>
                  </a:cubicBezTo>
                  <a:cubicBezTo>
                    <a:pt x="862" y="1117"/>
                    <a:pt x="1117" y="863"/>
                    <a:pt x="1117" y="552"/>
                  </a:cubicBezTo>
                  <a:cubicBezTo>
                    <a:pt x="1117" y="241"/>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4"/>
            <p:cNvSpPr/>
            <p:nvPr/>
          </p:nvSpPr>
          <p:spPr>
            <a:xfrm>
              <a:off x="3071950" y="2832460"/>
              <a:ext cx="41446" cy="41483"/>
            </a:xfrm>
            <a:custGeom>
              <a:rect b="b" l="l" r="r" t="t"/>
              <a:pathLst>
                <a:path extrusionOk="0" h="1118" w="1117">
                  <a:moveTo>
                    <a:pt x="552" y="1"/>
                  </a:moveTo>
                  <a:cubicBezTo>
                    <a:pt x="255" y="1"/>
                    <a:pt x="1" y="241"/>
                    <a:pt x="1" y="552"/>
                  </a:cubicBezTo>
                  <a:cubicBezTo>
                    <a:pt x="1" y="863"/>
                    <a:pt x="255" y="1117"/>
                    <a:pt x="552" y="1117"/>
                  </a:cubicBezTo>
                  <a:cubicBezTo>
                    <a:pt x="863" y="1117"/>
                    <a:pt x="1117" y="863"/>
                    <a:pt x="1117" y="552"/>
                  </a:cubicBezTo>
                  <a:cubicBezTo>
                    <a:pt x="1117" y="241"/>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4"/>
            <p:cNvSpPr/>
            <p:nvPr/>
          </p:nvSpPr>
          <p:spPr>
            <a:xfrm>
              <a:off x="3204080" y="2832460"/>
              <a:ext cx="41483" cy="41483"/>
            </a:xfrm>
            <a:custGeom>
              <a:rect b="b" l="l" r="r" t="t"/>
              <a:pathLst>
                <a:path extrusionOk="0" h="1118" w="1118">
                  <a:moveTo>
                    <a:pt x="552" y="1"/>
                  </a:moveTo>
                  <a:cubicBezTo>
                    <a:pt x="255" y="1"/>
                    <a:pt x="1" y="241"/>
                    <a:pt x="1" y="552"/>
                  </a:cubicBezTo>
                  <a:cubicBezTo>
                    <a:pt x="1" y="863"/>
                    <a:pt x="255" y="1117"/>
                    <a:pt x="552" y="1117"/>
                  </a:cubicBezTo>
                  <a:cubicBezTo>
                    <a:pt x="863" y="1117"/>
                    <a:pt x="1117" y="863"/>
                    <a:pt x="1117" y="552"/>
                  </a:cubicBezTo>
                  <a:cubicBezTo>
                    <a:pt x="1117" y="241"/>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4"/>
            <p:cNvSpPr/>
            <p:nvPr/>
          </p:nvSpPr>
          <p:spPr>
            <a:xfrm>
              <a:off x="2543392" y="2707677"/>
              <a:ext cx="41446" cy="41446"/>
            </a:xfrm>
            <a:custGeom>
              <a:rect b="b" l="l" r="r" t="t"/>
              <a:pathLst>
                <a:path extrusionOk="0" h="1117" w="1117">
                  <a:moveTo>
                    <a:pt x="566" y="0"/>
                  </a:moveTo>
                  <a:cubicBezTo>
                    <a:pt x="255" y="0"/>
                    <a:pt x="0" y="255"/>
                    <a:pt x="0" y="551"/>
                  </a:cubicBezTo>
                  <a:cubicBezTo>
                    <a:pt x="0" y="862"/>
                    <a:pt x="255" y="1117"/>
                    <a:pt x="566" y="1117"/>
                  </a:cubicBezTo>
                  <a:cubicBezTo>
                    <a:pt x="863" y="1117"/>
                    <a:pt x="1117" y="862"/>
                    <a:pt x="1117" y="551"/>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4"/>
            <p:cNvSpPr/>
            <p:nvPr/>
          </p:nvSpPr>
          <p:spPr>
            <a:xfrm>
              <a:off x="2675522" y="2707677"/>
              <a:ext cx="41483" cy="41446"/>
            </a:xfrm>
            <a:custGeom>
              <a:rect b="b" l="l" r="r" t="t"/>
              <a:pathLst>
                <a:path extrusionOk="0" h="1117" w="1118">
                  <a:moveTo>
                    <a:pt x="566" y="0"/>
                  </a:moveTo>
                  <a:cubicBezTo>
                    <a:pt x="255" y="0"/>
                    <a:pt x="1" y="255"/>
                    <a:pt x="1" y="551"/>
                  </a:cubicBezTo>
                  <a:cubicBezTo>
                    <a:pt x="1" y="862"/>
                    <a:pt x="255" y="1117"/>
                    <a:pt x="566" y="1117"/>
                  </a:cubicBezTo>
                  <a:cubicBezTo>
                    <a:pt x="863" y="1117"/>
                    <a:pt x="1117" y="862"/>
                    <a:pt x="1117" y="551"/>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4"/>
            <p:cNvSpPr/>
            <p:nvPr/>
          </p:nvSpPr>
          <p:spPr>
            <a:xfrm>
              <a:off x="2807689" y="2707677"/>
              <a:ext cx="41446" cy="41446"/>
            </a:xfrm>
            <a:custGeom>
              <a:rect b="b" l="l" r="r" t="t"/>
              <a:pathLst>
                <a:path extrusionOk="0" h="1117" w="1117">
                  <a:moveTo>
                    <a:pt x="551" y="0"/>
                  </a:moveTo>
                  <a:cubicBezTo>
                    <a:pt x="254" y="0"/>
                    <a:pt x="0" y="255"/>
                    <a:pt x="0" y="551"/>
                  </a:cubicBezTo>
                  <a:cubicBezTo>
                    <a:pt x="0" y="862"/>
                    <a:pt x="254" y="1117"/>
                    <a:pt x="551" y="1117"/>
                  </a:cubicBezTo>
                  <a:cubicBezTo>
                    <a:pt x="862" y="1117"/>
                    <a:pt x="1116" y="862"/>
                    <a:pt x="1116" y="551"/>
                  </a:cubicBezTo>
                  <a:cubicBezTo>
                    <a:pt x="1116"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4"/>
            <p:cNvSpPr/>
            <p:nvPr/>
          </p:nvSpPr>
          <p:spPr>
            <a:xfrm>
              <a:off x="2939819" y="2707677"/>
              <a:ext cx="41446" cy="41446"/>
            </a:xfrm>
            <a:custGeom>
              <a:rect b="b" l="l" r="r" t="t"/>
              <a:pathLst>
                <a:path extrusionOk="0" h="1117" w="1117">
                  <a:moveTo>
                    <a:pt x="551" y="0"/>
                  </a:moveTo>
                  <a:cubicBezTo>
                    <a:pt x="255" y="0"/>
                    <a:pt x="0" y="255"/>
                    <a:pt x="0" y="551"/>
                  </a:cubicBezTo>
                  <a:cubicBezTo>
                    <a:pt x="0" y="862"/>
                    <a:pt x="255" y="1117"/>
                    <a:pt x="551" y="1117"/>
                  </a:cubicBezTo>
                  <a:cubicBezTo>
                    <a:pt x="862" y="1117"/>
                    <a:pt x="1117" y="862"/>
                    <a:pt x="1117" y="551"/>
                  </a:cubicBezTo>
                  <a:cubicBezTo>
                    <a:pt x="1117"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4"/>
            <p:cNvSpPr/>
            <p:nvPr/>
          </p:nvSpPr>
          <p:spPr>
            <a:xfrm>
              <a:off x="3071950" y="2707677"/>
              <a:ext cx="41446" cy="41446"/>
            </a:xfrm>
            <a:custGeom>
              <a:rect b="b" l="l" r="r" t="t"/>
              <a:pathLst>
                <a:path extrusionOk="0" h="1117" w="1117">
                  <a:moveTo>
                    <a:pt x="552" y="0"/>
                  </a:moveTo>
                  <a:cubicBezTo>
                    <a:pt x="255" y="0"/>
                    <a:pt x="1" y="255"/>
                    <a:pt x="1" y="551"/>
                  </a:cubicBezTo>
                  <a:cubicBezTo>
                    <a:pt x="1" y="862"/>
                    <a:pt x="255" y="1117"/>
                    <a:pt x="552" y="1117"/>
                  </a:cubicBezTo>
                  <a:cubicBezTo>
                    <a:pt x="863" y="1117"/>
                    <a:pt x="1117" y="862"/>
                    <a:pt x="1117" y="551"/>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4"/>
            <p:cNvSpPr/>
            <p:nvPr/>
          </p:nvSpPr>
          <p:spPr>
            <a:xfrm>
              <a:off x="3204080" y="2707677"/>
              <a:ext cx="41483" cy="41446"/>
            </a:xfrm>
            <a:custGeom>
              <a:rect b="b" l="l" r="r" t="t"/>
              <a:pathLst>
                <a:path extrusionOk="0" h="1117" w="1118">
                  <a:moveTo>
                    <a:pt x="552" y="0"/>
                  </a:moveTo>
                  <a:cubicBezTo>
                    <a:pt x="255" y="0"/>
                    <a:pt x="1" y="255"/>
                    <a:pt x="1" y="551"/>
                  </a:cubicBezTo>
                  <a:cubicBezTo>
                    <a:pt x="1" y="862"/>
                    <a:pt x="255" y="1117"/>
                    <a:pt x="552" y="1117"/>
                  </a:cubicBezTo>
                  <a:cubicBezTo>
                    <a:pt x="863" y="1117"/>
                    <a:pt x="1117" y="862"/>
                    <a:pt x="1117" y="551"/>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4"/>
            <p:cNvSpPr/>
            <p:nvPr/>
          </p:nvSpPr>
          <p:spPr>
            <a:xfrm>
              <a:off x="2411262" y="2582856"/>
              <a:ext cx="41446" cy="41483"/>
            </a:xfrm>
            <a:custGeom>
              <a:rect b="b" l="l" r="r" t="t"/>
              <a:pathLst>
                <a:path extrusionOk="0" h="1118" w="1117">
                  <a:moveTo>
                    <a:pt x="565" y="1"/>
                  </a:moveTo>
                  <a:cubicBezTo>
                    <a:pt x="255" y="1"/>
                    <a:pt x="0" y="255"/>
                    <a:pt x="0" y="566"/>
                  </a:cubicBezTo>
                  <a:cubicBezTo>
                    <a:pt x="0" y="863"/>
                    <a:pt x="255" y="1117"/>
                    <a:pt x="565" y="1117"/>
                  </a:cubicBezTo>
                  <a:cubicBezTo>
                    <a:pt x="862" y="1117"/>
                    <a:pt x="1117" y="863"/>
                    <a:pt x="1117" y="566"/>
                  </a:cubicBezTo>
                  <a:cubicBezTo>
                    <a:pt x="1117" y="255"/>
                    <a:pt x="862" y="1"/>
                    <a:pt x="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4"/>
            <p:cNvSpPr/>
            <p:nvPr/>
          </p:nvSpPr>
          <p:spPr>
            <a:xfrm>
              <a:off x="2543392" y="2582856"/>
              <a:ext cx="41446" cy="41483"/>
            </a:xfrm>
            <a:custGeom>
              <a:rect b="b" l="l" r="r" t="t"/>
              <a:pathLst>
                <a:path extrusionOk="0" h="1118" w="1117">
                  <a:moveTo>
                    <a:pt x="566" y="1"/>
                  </a:moveTo>
                  <a:cubicBezTo>
                    <a:pt x="255" y="1"/>
                    <a:pt x="0" y="255"/>
                    <a:pt x="0" y="566"/>
                  </a:cubicBezTo>
                  <a:cubicBezTo>
                    <a:pt x="0" y="863"/>
                    <a:pt x="255" y="1117"/>
                    <a:pt x="566" y="1117"/>
                  </a:cubicBezTo>
                  <a:cubicBezTo>
                    <a:pt x="863" y="1117"/>
                    <a:pt x="1117" y="863"/>
                    <a:pt x="1117" y="566"/>
                  </a:cubicBezTo>
                  <a:cubicBezTo>
                    <a:pt x="1117" y="255"/>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4"/>
            <p:cNvSpPr/>
            <p:nvPr/>
          </p:nvSpPr>
          <p:spPr>
            <a:xfrm>
              <a:off x="2675522" y="2582856"/>
              <a:ext cx="41483" cy="41483"/>
            </a:xfrm>
            <a:custGeom>
              <a:rect b="b" l="l" r="r" t="t"/>
              <a:pathLst>
                <a:path extrusionOk="0" h="1118" w="1118">
                  <a:moveTo>
                    <a:pt x="566" y="1"/>
                  </a:moveTo>
                  <a:cubicBezTo>
                    <a:pt x="255" y="1"/>
                    <a:pt x="1" y="255"/>
                    <a:pt x="1" y="566"/>
                  </a:cubicBezTo>
                  <a:cubicBezTo>
                    <a:pt x="1" y="863"/>
                    <a:pt x="255" y="1117"/>
                    <a:pt x="566" y="1117"/>
                  </a:cubicBezTo>
                  <a:cubicBezTo>
                    <a:pt x="863" y="1117"/>
                    <a:pt x="1117" y="863"/>
                    <a:pt x="1117" y="566"/>
                  </a:cubicBezTo>
                  <a:cubicBezTo>
                    <a:pt x="1117" y="255"/>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4"/>
            <p:cNvSpPr/>
            <p:nvPr/>
          </p:nvSpPr>
          <p:spPr>
            <a:xfrm>
              <a:off x="2807689" y="2582856"/>
              <a:ext cx="41446" cy="41483"/>
            </a:xfrm>
            <a:custGeom>
              <a:rect b="b" l="l" r="r" t="t"/>
              <a:pathLst>
                <a:path extrusionOk="0" h="1118" w="1117">
                  <a:moveTo>
                    <a:pt x="551" y="1"/>
                  </a:moveTo>
                  <a:cubicBezTo>
                    <a:pt x="254" y="1"/>
                    <a:pt x="0" y="255"/>
                    <a:pt x="0" y="566"/>
                  </a:cubicBezTo>
                  <a:cubicBezTo>
                    <a:pt x="0" y="863"/>
                    <a:pt x="254" y="1117"/>
                    <a:pt x="551" y="1117"/>
                  </a:cubicBezTo>
                  <a:cubicBezTo>
                    <a:pt x="862" y="1117"/>
                    <a:pt x="1116" y="863"/>
                    <a:pt x="1116" y="566"/>
                  </a:cubicBezTo>
                  <a:cubicBezTo>
                    <a:pt x="1116"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4"/>
            <p:cNvSpPr/>
            <p:nvPr/>
          </p:nvSpPr>
          <p:spPr>
            <a:xfrm>
              <a:off x="2939819" y="2582856"/>
              <a:ext cx="41446" cy="41483"/>
            </a:xfrm>
            <a:custGeom>
              <a:rect b="b" l="l" r="r" t="t"/>
              <a:pathLst>
                <a:path extrusionOk="0" h="1118" w="1117">
                  <a:moveTo>
                    <a:pt x="551" y="1"/>
                  </a:moveTo>
                  <a:cubicBezTo>
                    <a:pt x="255" y="1"/>
                    <a:pt x="0" y="255"/>
                    <a:pt x="0" y="566"/>
                  </a:cubicBezTo>
                  <a:cubicBezTo>
                    <a:pt x="0" y="863"/>
                    <a:pt x="255" y="1117"/>
                    <a:pt x="551" y="1117"/>
                  </a:cubicBezTo>
                  <a:cubicBezTo>
                    <a:pt x="862" y="1117"/>
                    <a:pt x="1117" y="863"/>
                    <a:pt x="1117" y="566"/>
                  </a:cubicBezTo>
                  <a:cubicBezTo>
                    <a:pt x="1117"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4"/>
            <p:cNvSpPr/>
            <p:nvPr/>
          </p:nvSpPr>
          <p:spPr>
            <a:xfrm>
              <a:off x="3071950" y="2582856"/>
              <a:ext cx="41446" cy="41483"/>
            </a:xfrm>
            <a:custGeom>
              <a:rect b="b" l="l" r="r" t="t"/>
              <a:pathLst>
                <a:path extrusionOk="0" h="1118" w="1117">
                  <a:moveTo>
                    <a:pt x="552" y="1"/>
                  </a:moveTo>
                  <a:cubicBezTo>
                    <a:pt x="255" y="1"/>
                    <a:pt x="1" y="255"/>
                    <a:pt x="1" y="566"/>
                  </a:cubicBezTo>
                  <a:cubicBezTo>
                    <a:pt x="1" y="863"/>
                    <a:pt x="255" y="1117"/>
                    <a:pt x="552" y="1117"/>
                  </a:cubicBezTo>
                  <a:cubicBezTo>
                    <a:pt x="863" y="1117"/>
                    <a:pt x="1117" y="863"/>
                    <a:pt x="1117" y="566"/>
                  </a:cubicBezTo>
                  <a:cubicBezTo>
                    <a:pt x="1117" y="255"/>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4"/>
            <p:cNvSpPr/>
            <p:nvPr/>
          </p:nvSpPr>
          <p:spPr>
            <a:xfrm>
              <a:off x="3204080" y="2582856"/>
              <a:ext cx="41483" cy="41483"/>
            </a:xfrm>
            <a:custGeom>
              <a:rect b="b" l="l" r="r" t="t"/>
              <a:pathLst>
                <a:path extrusionOk="0" h="1118" w="1118">
                  <a:moveTo>
                    <a:pt x="552" y="1"/>
                  </a:moveTo>
                  <a:cubicBezTo>
                    <a:pt x="255" y="1"/>
                    <a:pt x="1" y="255"/>
                    <a:pt x="1" y="566"/>
                  </a:cubicBezTo>
                  <a:cubicBezTo>
                    <a:pt x="1" y="863"/>
                    <a:pt x="255" y="1117"/>
                    <a:pt x="552" y="1117"/>
                  </a:cubicBezTo>
                  <a:cubicBezTo>
                    <a:pt x="863" y="1117"/>
                    <a:pt x="1117" y="863"/>
                    <a:pt x="1117" y="566"/>
                  </a:cubicBezTo>
                  <a:cubicBezTo>
                    <a:pt x="1117" y="255"/>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4"/>
            <p:cNvSpPr/>
            <p:nvPr/>
          </p:nvSpPr>
          <p:spPr>
            <a:xfrm>
              <a:off x="3336247" y="2582856"/>
              <a:ext cx="41446" cy="41483"/>
            </a:xfrm>
            <a:custGeom>
              <a:rect b="b" l="l" r="r" t="t"/>
              <a:pathLst>
                <a:path extrusionOk="0" h="1118" w="1117">
                  <a:moveTo>
                    <a:pt x="551" y="1"/>
                  </a:moveTo>
                  <a:cubicBezTo>
                    <a:pt x="240" y="1"/>
                    <a:pt x="0" y="255"/>
                    <a:pt x="0" y="566"/>
                  </a:cubicBezTo>
                  <a:cubicBezTo>
                    <a:pt x="0" y="863"/>
                    <a:pt x="240" y="1117"/>
                    <a:pt x="551" y="1117"/>
                  </a:cubicBezTo>
                  <a:cubicBezTo>
                    <a:pt x="862" y="1117"/>
                    <a:pt x="1117" y="863"/>
                    <a:pt x="1117" y="566"/>
                  </a:cubicBezTo>
                  <a:cubicBezTo>
                    <a:pt x="1117"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4"/>
            <p:cNvSpPr/>
            <p:nvPr/>
          </p:nvSpPr>
          <p:spPr>
            <a:xfrm>
              <a:off x="2411262" y="2458073"/>
              <a:ext cx="41446" cy="41446"/>
            </a:xfrm>
            <a:custGeom>
              <a:rect b="b" l="l" r="r" t="t"/>
              <a:pathLst>
                <a:path extrusionOk="0" h="1117" w="1117">
                  <a:moveTo>
                    <a:pt x="565" y="0"/>
                  </a:moveTo>
                  <a:cubicBezTo>
                    <a:pt x="255" y="0"/>
                    <a:pt x="0" y="255"/>
                    <a:pt x="0" y="566"/>
                  </a:cubicBezTo>
                  <a:cubicBezTo>
                    <a:pt x="0" y="877"/>
                    <a:pt x="255" y="1117"/>
                    <a:pt x="565" y="1117"/>
                  </a:cubicBezTo>
                  <a:cubicBezTo>
                    <a:pt x="862" y="1117"/>
                    <a:pt x="1117" y="877"/>
                    <a:pt x="1117" y="566"/>
                  </a:cubicBezTo>
                  <a:cubicBezTo>
                    <a:pt x="1117" y="255"/>
                    <a:pt x="862" y="0"/>
                    <a:pt x="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4"/>
            <p:cNvSpPr/>
            <p:nvPr/>
          </p:nvSpPr>
          <p:spPr>
            <a:xfrm>
              <a:off x="2543392" y="2458073"/>
              <a:ext cx="41446" cy="41446"/>
            </a:xfrm>
            <a:custGeom>
              <a:rect b="b" l="l" r="r" t="t"/>
              <a:pathLst>
                <a:path extrusionOk="0" h="1117" w="1117">
                  <a:moveTo>
                    <a:pt x="566" y="0"/>
                  </a:moveTo>
                  <a:cubicBezTo>
                    <a:pt x="255" y="0"/>
                    <a:pt x="0" y="255"/>
                    <a:pt x="0" y="566"/>
                  </a:cubicBezTo>
                  <a:cubicBezTo>
                    <a:pt x="0" y="877"/>
                    <a:pt x="255" y="1117"/>
                    <a:pt x="566" y="1117"/>
                  </a:cubicBezTo>
                  <a:cubicBezTo>
                    <a:pt x="863" y="1117"/>
                    <a:pt x="1117" y="877"/>
                    <a:pt x="1117" y="566"/>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4"/>
            <p:cNvSpPr/>
            <p:nvPr/>
          </p:nvSpPr>
          <p:spPr>
            <a:xfrm>
              <a:off x="2675522" y="2458073"/>
              <a:ext cx="41483" cy="41446"/>
            </a:xfrm>
            <a:custGeom>
              <a:rect b="b" l="l" r="r" t="t"/>
              <a:pathLst>
                <a:path extrusionOk="0" h="1117" w="1118">
                  <a:moveTo>
                    <a:pt x="566" y="0"/>
                  </a:moveTo>
                  <a:cubicBezTo>
                    <a:pt x="255" y="0"/>
                    <a:pt x="1" y="255"/>
                    <a:pt x="1" y="566"/>
                  </a:cubicBezTo>
                  <a:cubicBezTo>
                    <a:pt x="1" y="877"/>
                    <a:pt x="255" y="1117"/>
                    <a:pt x="566" y="1117"/>
                  </a:cubicBezTo>
                  <a:cubicBezTo>
                    <a:pt x="863" y="1117"/>
                    <a:pt x="1117" y="877"/>
                    <a:pt x="1117" y="566"/>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4"/>
            <p:cNvSpPr/>
            <p:nvPr/>
          </p:nvSpPr>
          <p:spPr>
            <a:xfrm>
              <a:off x="2807689" y="2458073"/>
              <a:ext cx="41446" cy="41446"/>
            </a:xfrm>
            <a:custGeom>
              <a:rect b="b" l="l" r="r" t="t"/>
              <a:pathLst>
                <a:path extrusionOk="0" h="1117" w="1117">
                  <a:moveTo>
                    <a:pt x="551" y="0"/>
                  </a:moveTo>
                  <a:cubicBezTo>
                    <a:pt x="254" y="0"/>
                    <a:pt x="0" y="255"/>
                    <a:pt x="0" y="566"/>
                  </a:cubicBezTo>
                  <a:cubicBezTo>
                    <a:pt x="0" y="877"/>
                    <a:pt x="254" y="1117"/>
                    <a:pt x="551" y="1117"/>
                  </a:cubicBezTo>
                  <a:cubicBezTo>
                    <a:pt x="862" y="1117"/>
                    <a:pt x="1116" y="877"/>
                    <a:pt x="1116" y="566"/>
                  </a:cubicBezTo>
                  <a:cubicBezTo>
                    <a:pt x="1116"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4"/>
            <p:cNvSpPr/>
            <p:nvPr/>
          </p:nvSpPr>
          <p:spPr>
            <a:xfrm>
              <a:off x="2939819" y="2458073"/>
              <a:ext cx="41446" cy="41446"/>
            </a:xfrm>
            <a:custGeom>
              <a:rect b="b" l="l" r="r" t="t"/>
              <a:pathLst>
                <a:path extrusionOk="0" h="1117" w="1117">
                  <a:moveTo>
                    <a:pt x="551" y="0"/>
                  </a:moveTo>
                  <a:cubicBezTo>
                    <a:pt x="255" y="0"/>
                    <a:pt x="0" y="255"/>
                    <a:pt x="0" y="566"/>
                  </a:cubicBezTo>
                  <a:cubicBezTo>
                    <a:pt x="0" y="877"/>
                    <a:pt x="255" y="1117"/>
                    <a:pt x="551" y="1117"/>
                  </a:cubicBezTo>
                  <a:cubicBezTo>
                    <a:pt x="862" y="1117"/>
                    <a:pt x="1117" y="877"/>
                    <a:pt x="1117" y="566"/>
                  </a:cubicBezTo>
                  <a:cubicBezTo>
                    <a:pt x="1117"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4"/>
            <p:cNvSpPr/>
            <p:nvPr/>
          </p:nvSpPr>
          <p:spPr>
            <a:xfrm>
              <a:off x="3071950" y="2458073"/>
              <a:ext cx="41446" cy="41446"/>
            </a:xfrm>
            <a:custGeom>
              <a:rect b="b" l="l" r="r" t="t"/>
              <a:pathLst>
                <a:path extrusionOk="0" h="1117" w="1117">
                  <a:moveTo>
                    <a:pt x="552" y="0"/>
                  </a:moveTo>
                  <a:cubicBezTo>
                    <a:pt x="255" y="0"/>
                    <a:pt x="1" y="255"/>
                    <a:pt x="1" y="566"/>
                  </a:cubicBezTo>
                  <a:cubicBezTo>
                    <a:pt x="1" y="877"/>
                    <a:pt x="255" y="1117"/>
                    <a:pt x="552" y="1117"/>
                  </a:cubicBezTo>
                  <a:cubicBezTo>
                    <a:pt x="863" y="1117"/>
                    <a:pt x="1117" y="877"/>
                    <a:pt x="1117" y="566"/>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4"/>
            <p:cNvSpPr/>
            <p:nvPr/>
          </p:nvSpPr>
          <p:spPr>
            <a:xfrm>
              <a:off x="3204080" y="2458073"/>
              <a:ext cx="41483" cy="41446"/>
            </a:xfrm>
            <a:custGeom>
              <a:rect b="b" l="l" r="r" t="t"/>
              <a:pathLst>
                <a:path extrusionOk="0" h="1117" w="1118">
                  <a:moveTo>
                    <a:pt x="552" y="0"/>
                  </a:moveTo>
                  <a:cubicBezTo>
                    <a:pt x="255" y="0"/>
                    <a:pt x="1" y="255"/>
                    <a:pt x="1" y="566"/>
                  </a:cubicBezTo>
                  <a:cubicBezTo>
                    <a:pt x="1" y="877"/>
                    <a:pt x="255" y="1117"/>
                    <a:pt x="552" y="1117"/>
                  </a:cubicBezTo>
                  <a:cubicBezTo>
                    <a:pt x="863" y="1117"/>
                    <a:pt x="1117" y="877"/>
                    <a:pt x="1117" y="566"/>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4"/>
            <p:cNvSpPr/>
            <p:nvPr/>
          </p:nvSpPr>
          <p:spPr>
            <a:xfrm>
              <a:off x="3336247" y="2458073"/>
              <a:ext cx="41446" cy="41446"/>
            </a:xfrm>
            <a:custGeom>
              <a:rect b="b" l="l" r="r" t="t"/>
              <a:pathLst>
                <a:path extrusionOk="0" h="1117" w="1117">
                  <a:moveTo>
                    <a:pt x="551" y="0"/>
                  </a:moveTo>
                  <a:cubicBezTo>
                    <a:pt x="240" y="0"/>
                    <a:pt x="0" y="255"/>
                    <a:pt x="0" y="566"/>
                  </a:cubicBezTo>
                  <a:cubicBezTo>
                    <a:pt x="0" y="877"/>
                    <a:pt x="240" y="1117"/>
                    <a:pt x="551" y="1117"/>
                  </a:cubicBezTo>
                  <a:cubicBezTo>
                    <a:pt x="862" y="1117"/>
                    <a:pt x="1117" y="877"/>
                    <a:pt x="1117" y="566"/>
                  </a:cubicBezTo>
                  <a:cubicBezTo>
                    <a:pt x="1117"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4"/>
            <p:cNvSpPr/>
            <p:nvPr/>
          </p:nvSpPr>
          <p:spPr>
            <a:xfrm>
              <a:off x="2543392" y="2333809"/>
              <a:ext cx="41446" cy="40927"/>
            </a:xfrm>
            <a:custGeom>
              <a:rect b="b" l="l" r="r" t="t"/>
              <a:pathLst>
                <a:path extrusionOk="0" h="1103" w="1117">
                  <a:moveTo>
                    <a:pt x="566" y="0"/>
                  </a:moveTo>
                  <a:cubicBezTo>
                    <a:pt x="255" y="0"/>
                    <a:pt x="0" y="240"/>
                    <a:pt x="0" y="551"/>
                  </a:cubicBezTo>
                  <a:cubicBezTo>
                    <a:pt x="0" y="862"/>
                    <a:pt x="255" y="1102"/>
                    <a:pt x="566" y="1102"/>
                  </a:cubicBezTo>
                  <a:cubicBezTo>
                    <a:pt x="863" y="1102"/>
                    <a:pt x="1117" y="862"/>
                    <a:pt x="1117" y="551"/>
                  </a:cubicBezTo>
                  <a:cubicBezTo>
                    <a:pt x="1117" y="240"/>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4"/>
            <p:cNvSpPr/>
            <p:nvPr/>
          </p:nvSpPr>
          <p:spPr>
            <a:xfrm>
              <a:off x="2675522" y="2333809"/>
              <a:ext cx="41483" cy="40927"/>
            </a:xfrm>
            <a:custGeom>
              <a:rect b="b" l="l" r="r" t="t"/>
              <a:pathLst>
                <a:path extrusionOk="0" h="1103" w="1118">
                  <a:moveTo>
                    <a:pt x="566" y="0"/>
                  </a:moveTo>
                  <a:cubicBezTo>
                    <a:pt x="255" y="0"/>
                    <a:pt x="1" y="240"/>
                    <a:pt x="1" y="551"/>
                  </a:cubicBezTo>
                  <a:cubicBezTo>
                    <a:pt x="1" y="862"/>
                    <a:pt x="255" y="1102"/>
                    <a:pt x="566" y="1102"/>
                  </a:cubicBezTo>
                  <a:cubicBezTo>
                    <a:pt x="863" y="1102"/>
                    <a:pt x="1117" y="862"/>
                    <a:pt x="1117" y="551"/>
                  </a:cubicBezTo>
                  <a:cubicBezTo>
                    <a:pt x="1117" y="240"/>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4"/>
            <p:cNvSpPr/>
            <p:nvPr/>
          </p:nvSpPr>
          <p:spPr>
            <a:xfrm>
              <a:off x="2807689" y="2333809"/>
              <a:ext cx="41446" cy="40927"/>
            </a:xfrm>
            <a:custGeom>
              <a:rect b="b" l="l" r="r" t="t"/>
              <a:pathLst>
                <a:path extrusionOk="0" h="1103" w="1117">
                  <a:moveTo>
                    <a:pt x="551" y="0"/>
                  </a:moveTo>
                  <a:cubicBezTo>
                    <a:pt x="254" y="0"/>
                    <a:pt x="0" y="240"/>
                    <a:pt x="0" y="551"/>
                  </a:cubicBezTo>
                  <a:cubicBezTo>
                    <a:pt x="0" y="862"/>
                    <a:pt x="254" y="1102"/>
                    <a:pt x="551" y="1102"/>
                  </a:cubicBezTo>
                  <a:cubicBezTo>
                    <a:pt x="862" y="1102"/>
                    <a:pt x="1116" y="862"/>
                    <a:pt x="1116" y="551"/>
                  </a:cubicBezTo>
                  <a:cubicBezTo>
                    <a:pt x="1116" y="240"/>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4"/>
            <p:cNvSpPr/>
            <p:nvPr/>
          </p:nvSpPr>
          <p:spPr>
            <a:xfrm>
              <a:off x="2939819" y="2333809"/>
              <a:ext cx="41446" cy="40927"/>
            </a:xfrm>
            <a:custGeom>
              <a:rect b="b" l="l" r="r" t="t"/>
              <a:pathLst>
                <a:path extrusionOk="0" h="1103" w="1117">
                  <a:moveTo>
                    <a:pt x="551" y="0"/>
                  </a:moveTo>
                  <a:cubicBezTo>
                    <a:pt x="255" y="0"/>
                    <a:pt x="0" y="240"/>
                    <a:pt x="0" y="551"/>
                  </a:cubicBezTo>
                  <a:cubicBezTo>
                    <a:pt x="0" y="862"/>
                    <a:pt x="255" y="1102"/>
                    <a:pt x="551" y="1102"/>
                  </a:cubicBezTo>
                  <a:cubicBezTo>
                    <a:pt x="862" y="1102"/>
                    <a:pt x="1117" y="862"/>
                    <a:pt x="1117" y="551"/>
                  </a:cubicBezTo>
                  <a:cubicBezTo>
                    <a:pt x="1117" y="240"/>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4"/>
            <p:cNvSpPr/>
            <p:nvPr/>
          </p:nvSpPr>
          <p:spPr>
            <a:xfrm>
              <a:off x="3071950" y="2333809"/>
              <a:ext cx="41446" cy="40927"/>
            </a:xfrm>
            <a:custGeom>
              <a:rect b="b" l="l" r="r" t="t"/>
              <a:pathLst>
                <a:path extrusionOk="0" h="1103" w="1117">
                  <a:moveTo>
                    <a:pt x="552" y="0"/>
                  </a:moveTo>
                  <a:cubicBezTo>
                    <a:pt x="255" y="0"/>
                    <a:pt x="1" y="240"/>
                    <a:pt x="1" y="551"/>
                  </a:cubicBezTo>
                  <a:cubicBezTo>
                    <a:pt x="1" y="862"/>
                    <a:pt x="255" y="1102"/>
                    <a:pt x="552" y="1102"/>
                  </a:cubicBezTo>
                  <a:cubicBezTo>
                    <a:pt x="863" y="1102"/>
                    <a:pt x="1117" y="862"/>
                    <a:pt x="1117" y="551"/>
                  </a:cubicBezTo>
                  <a:cubicBezTo>
                    <a:pt x="1117" y="240"/>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4"/>
            <p:cNvSpPr/>
            <p:nvPr/>
          </p:nvSpPr>
          <p:spPr>
            <a:xfrm>
              <a:off x="3204080" y="2333809"/>
              <a:ext cx="41483" cy="40927"/>
            </a:xfrm>
            <a:custGeom>
              <a:rect b="b" l="l" r="r" t="t"/>
              <a:pathLst>
                <a:path extrusionOk="0" h="1103" w="1118">
                  <a:moveTo>
                    <a:pt x="552" y="0"/>
                  </a:moveTo>
                  <a:cubicBezTo>
                    <a:pt x="255" y="0"/>
                    <a:pt x="1" y="240"/>
                    <a:pt x="1" y="551"/>
                  </a:cubicBezTo>
                  <a:cubicBezTo>
                    <a:pt x="1" y="862"/>
                    <a:pt x="255" y="1102"/>
                    <a:pt x="552" y="1102"/>
                  </a:cubicBezTo>
                  <a:cubicBezTo>
                    <a:pt x="863" y="1102"/>
                    <a:pt x="1117" y="862"/>
                    <a:pt x="1117" y="551"/>
                  </a:cubicBezTo>
                  <a:cubicBezTo>
                    <a:pt x="1117" y="240"/>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4"/>
            <p:cNvSpPr/>
            <p:nvPr/>
          </p:nvSpPr>
          <p:spPr>
            <a:xfrm>
              <a:off x="2543392" y="2208989"/>
              <a:ext cx="41446" cy="41483"/>
            </a:xfrm>
            <a:custGeom>
              <a:rect b="b" l="l" r="r" t="t"/>
              <a:pathLst>
                <a:path extrusionOk="0" h="1118" w="1117">
                  <a:moveTo>
                    <a:pt x="566" y="1"/>
                  </a:moveTo>
                  <a:cubicBezTo>
                    <a:pt x="255" y="1"/>
                    <a:pt x="0" y="255"/>
                    <a:pt x="0" y="552"/>
                  </a:cubicBezTo>
                  <a:cubicBezTo>
                    <a:pt x="0" y="863"/>
                    <a:pt x="255" y="1117"/>
                    <a:pt x="566" y="1117"/>
                  </a:cubicBezTo>
                  <a:cubicBezTo>
                    <a:pt x="863" y="1117"/>
                    <a:pt x="1117" y="863"/>
                    <a:pt x="1117" y="552"/>
                  </a:cubicBezTo>
                  <a:cubicBezTo>
                    <a:pt x="1117" y="255"/>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4"/>
            <p:cNvSpPr/>
            <p:nvPr/>
          </p:nvSpPr>
          <p:spPr>
            <a:xfrm>
              <a:off x="2675522" y="2208989"/>
              <a:ext cx="41483" cy="41483"/>
            </a:xfrm>
            <a:custGeom>
              <a:rect b="b" l="l" r="r" t="t"/>
              <a:pathLst>
                <a:path extrusionOk="0" h="1118" w="1118">
                  <a:moveTo>
                    <a:pt x="566" y="1"/>
                  </a:moveTo>
                  <a:cubicBezTo>
                    <a:pt x="255" y="1"/>
                    <a:pt x="1" y="255"/>
                    <a:pt x="1" y="552"/>
                  </a:cubicBezTo>
                  <a:cubicBezTo>
                    <a:pt x="1" y="863"/>
                    <a:pt x="255" y="1117"/>
                    <a:pt x="566" y="1117"/>
                  </a:cubicBezTo>
                  <a:cubicBezTo>
                    <a:pt x="863" y="1117"/>
                    <a:pt x="1117" y="863"/>
                    <a:pt x="1117" y="552"/>
                  </a:cubicBezTo>
                  <a:cubicBezTo>
                    <a:pt x="1117" y="255"/>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4"/>
            <p:cNvSpPr/>
            <p:nvPr/>
          </p:nvSpPr>
          <p:spPr>
            <a:xfrm>
              <a:off x="2807689" y="2208989"/>
              <a:ext cx="41446" cy="41483"/>
            </a:xfrm>
            <a:custGeom>
              <a:rect b="b" l="l" r="r" t="t"/>
              <a:pathLst>
                <a:path extrusionOk="0" h="1118" w="1117">
                  <a:moveTo>
                    <a:pt x="551" y="1"/>
                  </a:moveTo>
                  <a:cubicBezTo>
                    <a:pt x="254" y="1"/>
                    <a:pt x="0" y="255"/>
                    <a:pt x="0" y="552"/>
                  </a:cubicBezTo>
                  <a:cubicBezTo>
                    <a:pt x="0" y="863"/>
                    <a:pt x="254" y="1117"/>
                    <a:pt x="551" y="1117"/>
                  </a:cubicBezTo>
                  <a:cubicBezTo>
                    <a:pt x="862" y="1117"/>
                    <a:pt x="1116" y="863"/>
                    <a:pt x="1116" y="552"/>
                  </a:cubicBezTo>
                  <a:cubicBezTo>
                    <a:pt x="1116"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4"/>
            <p:cNvSpPr/>
            <p:nvPr/>
          </p:nvSpPr>
          <p:spPr>
            <a:xfrm>
              <a:off x="2939819" y="2208989"/>
              <a:ext cx="41446" cy="41483"/>
            </a:xfrm>
            <a:custGeom>
              <a:rect b="b" l="l" r="r" t="t"/>
              <a:pathLst>
                <a:path extrusionOk="0" h="1118" w="1117">
                  <a:moveTo>
                    <a:pt x="551" y="1"/>
                  </a:moveTo>
                  <a:cubicBezTo>
                    <a:pt x="255" y="1"/>
                    <a:pt x="0" y="255"/>
                    <a:pt x="0" y="552"/>
                  </a:cubicBezTo>
                  <a:cubicBezTo>
                    <a:pt x="0" y="863"/>
                    <a:pt x="255" y="1117"/>
                    <a:pt x="551" y="1117"/>
                  </a:cubicBezTo>
                  <a:cubicBezTo>
                    <a:pt x="862" y="1117"/>
                    <a:pt x="1117" y="863"/>
                    <a:pt x="1117" y="552"/>
                  </a:cubicBezTo>
                  <a:cubicBezTo>
                    <a:pt x="1117"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4"/>
            <p:cNvSpPr/>
            <p:nvPr/>
          </p:nvSpPr>
          <p:spPr>
            <a:xfrm>
              <a:off x="3071950" y="2208989"/>
              <a:ext cx="41446" cy="41483"/>
            </a:xfrm>
            <a:custGeom>
              <a:rect b="b" l="l" r="r" t="t"/>
              <a:pathLst>
                <a:path extrusionOk="0" h="1118" w="1117">
                  <a:moveTo>
                    <a:pt x="552" y="1"/>
                  </a:moveTo>
                  <a:cubicBezTo>
                    <a:pt x="255" y="1"/>
                    <a:pt x="1" y="255"/>
                    <a:pt x="1" y="552"/>
                  </a:cubicBezTo>
                  <a:cubicBezTo>
                    <a:pt x="1" y="863"/>
                    <a:pt x="255" y="1117"/>
                    <a:pt x="552" y="1117"/>
                  </a:cubicBezTo>
                  <a:cubicBezTo>
                    <a:pt x="863" y="1117"/>
                    <a:pt x="1117" y="863"/>
                    <a:pt x="1117" y="552"/>
                  </a:cubicBezTo>
                  <a:cubicBezTo>
                    <a:pt x="1117" y="255"/>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4"/>
            <p:cNvSpPr/>
            <p:nvPr/>
          </p:nvSpPr>
          <p:spPr>
            <a:xfrm>
              <a:off x="3204080" y="2208989"/>
              <a:ext cx="41483" cy="41483"/>
            </a:xfrm>
            <a:custGeom>
              <a:rect b="b" l="l" r="r" t="t"/>
              <a:pathLst>
                <a:path extrusionOk="0" h="1118" w="1118">
                  <a:moveTo>
                    <a:pt x="552" y="1"/>
                  </a:moveTo>
                  <a:cubicBezTo>
                    <a:pt x="255" y="1"/>
                    <a:pt x="1" y="255"/>
                    <a:pt x="1" y="552"/>
                  </a:cubicBezTo>
                  <a:cubicBezTo>
                    <a:pt x="1" y="863"/>
                    <a:pt x="255" y="1117"/>
                    <a:pt x="552" y="1117"/>
                  </a:cubicBezTo>
                  <a:cubicBezTo>
                    <a:pt x="863" y="1117"/>
                    <a:pt x="1117" y="863"/>
                    <a:pt x="1117" y="552"/>
                  </a:cubicBezTo>
                  <a:cubicBezTo>
                    <a:pt x="1117" y="255"/>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4"/>
            <p:cNvSpPr/>
            <p:nvPr/>
          </p:nvSpPr>
          <p:spPr>
            <a:xfrm>
              <a:off x="2675522" y="2084206"/>
              <a:ext cx="41483" cy="41446"/>
            </a:xfrm>
            <a:custGeom>
              <a:rect b="b" l="l" r="r" t="t"/>
              <a:pathLst>
                <a:path extrusionOk="0" h="1117" w="1118">
                  <a:moveTo>
                    <a:pt x="566" y="0"/>
                  </a:moveTo>
                  <a:cubicBezTo>
                    <a:pt x="255" y="0"/>
                    <a:pt x="1" y="255"/>
                    <a:pt x="1" y="566"/>
                  </a:cubicBezTo>
                  <a:cubicBezTo>
                    <a:pt x="1" y="862"/>
                    <a:pt x="255" y="1117"/>
                    <a:pt x="566" y="1117"/>
                  </a:cubicBezTo>
                  <a:cubicBezTo>
                    <a:pt x="863" y="1117"/>
                    <a:pt x="1117" y="862"/>
                    <a:pt x="1117" y="566"/>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4"/>
            <p:cNvSpPr/>
            <p:nvPr/>
          </p:nvSpPr>
          <p:spPr>
            <a:xfrm>
              <a:off x="2807689" y="2084206"/>
              <a:ext cx="41446" cy="41446"/>
            </a:xfrm>
            <a:custGeom>
              <a:rect b="b" l="l" r="r" t="t"/>
              <a:pathLst>
                <a:path extrusionOk="0" h="1117" w="1117">
                  <a:moveTo>
                    <a:pt x="551" y="0"/>
                  </a:moveTo>
                  <a:cubicBezTo>
                    <a:pt x="254" y="0"/>
                    <a:pt x="0" y="255"/>
                    <a:pt x="0" y="566"/>
                  </a:cubicBezTo>
                  <a:cubicBezTo>
                    <a:pt x="0" y="862"/>
                    <a:pt x="254" y="1117"/>
                    <a:pt x="551" y="1117"/>
                  </a:cubicBezTo>
                  <a:cubicBezTo>
                    <a:pt x="862" y="1117"/>
                    <a:pt x="1116" y="862"/>
                    <a:pt x="1116" y="566"/>
                  </a:cubicBezTo>
                  <a:cubicBezTo>
                    <a:pt x="1116"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4"/>
            <p:cNvSpPr/>
            <p:nvPr/>
          </p:nvSpPr>
          <p:spPr>
            <a:xfrm>
              <a:off x="2939819" y="2084206"/>
              <a:ext cx="41446" cy="41446"/>
            </a:xfrm>
            <a:custGeom>
              <a:rect b="b" l="l" r="r" t="t"/>
              <a:pathLst>
                <a:path extrusionOk="0" h="1117" w="1117">
                  <a:moveTo>
                    <a:pt x="551" y="0"/>
                  </a:moveTo>
                  <a:cubicBezTo>
                    <a:pt x="255" y="0"/>
                    <a:pt x="0" y="255"/>
                    <a:pt x="0" y="566"/>
                  </a:cubicBezTo>
                  <a:cubicBezTo>
                    <a:pt x="0" y="862"/>
                    <a:pt x="255" y="1117"/>
                    <a:pt x="551" y="1117"/>
                  </a:cubicBezTo>
                  <a:cubicBezTo>
                    <a:pt x="862" y="1117"/>
                    <a:pt x="1117" y="862"/>
                    <a:pt x="1117" y="566"/>
                  </a:cubicBezTo>
                  <a:cubicBezTo>
                    <a:pt x="1117"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4"/>
            <p:cNvSpPr/>
            <p:nvPr/>
          </p:nvSpPr>
          <p:spPr>
            <a:xfrm>
              <a:off x="3071950" y="2084206"/>
              <a:ext cx="41446" cy="41446"/>
            </a:xfrm>
            <a:custGeom>
              <a:rect b="b" l="l" r="r" t="t"/>
              <a:pathLst>
                <a:path extrusionOk="0" h="1117" w="1117">
                  <a:moveTo>
                    <a:pt x="552" y="0"/>
                  </a:moveTo>
                  <a:cubicBezTo>
                    <a:pt x="255" y="0"/>
                    <a:pt x="1" y="255"/>
                    <a:pt x="1" y="566"/>
                  </a:cubicBezTo>
                  <a:cubicBezTo>
                    <a:pt x="1" y="862"/>
                    <a:pt x="255" y="1117"/>
                    <a:pt x="552" y="1117"/>
                  </a:cubicBezTo>
                  <a:cubicBezTo>
                    <a:pt x="863" y="1117"/>
                    <a:pt x="1117" y="862"/>
                    <a:pt x="1117" y="566"/>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44"/>
          <p:cNvGrpSpPr/>
          <p:nvPr/>
        </p:nvGrpSpPr>
        <p:grpSpPr>
          <a:xfrm>
            <a:off x="7028741" y="3078798"/>
            <a:ext cx="966432" cy="914001"/>
            <a:chOff x="2411262" y="2084206"/>
            <a:chExt cx="966432" cy="914001"/>
          </a:xfrm>
        </p:grpSpPr>
        <p:sp>
          <p:nvSpPr>
            <p:cNvPr id="912" name="Google Shape;912;p44"/>
            <p:cNvSpPr/>
            <p:nvPr/>
          </p:nvSpPr>
          <p:spPr>
            <a:xfrm>
              <a:off x="2675522" y="2957280"/>
              <a:ext cx="41483" cy="40927"/>
            </a:xfrm>
            <a:custGeom>
              <a:rect b="b" l="l" r="r" t="t"/>
              <a:pathLst>
                <a:path extrusionOk="0" h="1103" w="1118">
                  <a:moveTo>
                    <a:pt x="566" y="0"/>
                  </a:moveTo>
                  <a:cubicBezTo>
                    <a:pt x="255" y="0"/>
                    <a:pt x="1" y="240"/>
                    <a:pt x="1" y="551"/>
                  </a:cubicBezTo>
                  <a:cubicBezTo>
                    <a:pt x="1" y="862"/>
                    <a:pt x="255" y="1102"/>
                    <a:pt x="566" y="1102"/>
                  </a:cubicBezTo>
                  <a:cubicBezTo>
                    <a:pt x="863" y="1102"/>
                    <a:pt x="1117" y="862"/>
                    <a:pt x="1117" y="551"/>
                  </a:cubicBezTo>
                  <a:cubicBezTo>
                    <a:pt x="1117" y="240"/>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4"/>
            <p:cNvSpPr/>
            <p:nvPr/>
          </p:nvSpPr>
          <p:spPr>
            <a:xfrm>
              <a:off x="2807689" y="2957280"/>
              <a:ext cx="41446" cy="40927"/>
            </a:xfrm>
            <a:custGeom>
              <a:rect b="b" l="l" r="r" t="t"/>
              <a:pathLst>
                <a:path extrusionOk="0" h="1103" w="1117">
                  <a:moveTo>
                    <a:pt x="551" y="0"/>
                  </a:moveTo>
                  <a:cubicBezTo>
                    <a:pt x="254" y="0"/>
                    <a:pt x="0" y="240"/>
                    <a:pt x="0" y="551"/>
                  </a:cubicBezTo>
                  <a:cubicBezTo>
                    <a:pt x="0" y="862"/>
                    <a:pt x="254" y="1102"/>
                    <a:pt x="551" y="1102"/>
                  </a:cubicBezTo>
                  <a:cubicBezTo>
                    <a:pt x="862" y="1102"/>
                    <a:pt x="1116" y="862"/>
                    <a:pt x="1116" y="551"/>
                  </a:cubicBezTo>
                  <a:cubicBezTo>
                    <a:pt x="1116" y="240"/>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4"/>
            <p:cNvSpPr/>
            <p:nvPr/>
          </p:nvSpPr>
          <p:spPr>
            <a:xfrm>
              <a:off x="2939819" y="2957280"/>
              <a:ext cx="41446" cy="40927"/>
            </a:xfrm>
            <a:custGeom>
              <a:rect b="b" l="l" r="r" t="t"/>
              <a:pathLst>
                <a:path extrusionOk="0" h="1103" w="1117">
                  <a:moveTo>
                    <a:pt x="551" y="0"/>
                  </a:moveTo>
                  <a:cubicBezTo>
                    <a:pt x="255" y="0"/>
                    <a:pt x="0" y="240"/>
                    <a:pt x="0" y="551"/>
                  </a:cubicBezTo>
                  <a:cubicBezTo>
                    <a:pt x="0" y="862"/>
                    <a:pt x="255" y="1102"/>
                    <a:pt x="551" y="1102"/>
                  </a:cubicBezTo>
                  <a:cubicBezTo>
                    <a:pt x="862" y="1102"/>
                    <a:pt x="1117" y="862"/>
                    <a:pt x="1117" y="551"/>
                  </a:cubicBezTo>
                  <a:cubicBezTo>
                    <a:pt x="1117" y="240"/>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4"/>
            <p:cNvSpPr/>
            <p:nvPr/>
          </p:nvSpPr>
          <p:spPr>
            <a:xfrm>
              <a:off x="3071950" y="2957280"/>
              <a:ext cx="41446" cy="40927"/>
            </a:xfrm>
            <a:custGeom>
              <a:rect b="b" l="l" r="r" t="t"/>
              <a:pathLst>
                <a:path extrusionOk="0" h="1103" w="1117">
                  <a:moveTo>
                    <a:pt x="552" y="0"/>
                  </a:moveTo>
                  <a:cubicBezTo>
                    <a:pt x="255" y="0"/>
                    <a:pt x="1" y="240"/>
                    <a:pt x="1" y="551"/>
                  </a:cubicBezTo>
                  <a:cubicBezTo>
                    <a:pt x="1" y="862"/>
                    <a:pt x="255" y="1102"/>
                    <a:pt x="552" y="1102"/>
                  </a:cubicBezTo>
                  <a:cubicBezTo>
                    <a:pt x="863" y="1102"/>
                    <a:pt x="1117" y="862"/>
                    <a:pt x="1117" y="551"/>
                  </a:cubicBezTo>
                  <a:cubicBezTo>
                    <a:pt x="1117" y="240"/>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4"/>
            <p:cNvSpPr/>
            <p:nvPr/>
          </p:nvSpPr>
          <p:spPr>
            <a:xfrm>
              <a:off x="2543392" y="2832460"/>
              <a:ext cx="41446" cy="41483"/>
            </a:xfrm>
            <a:custGeom>
              <a:rect b="b" l="l" r="r" t="t"/>
              <a:pathLst>
                <a:path extrusionOk="0" h="1118" w="1117">
                  <a:moveTo>
                    <a:pt x="566" y="1"/>
                  </a:moveTo>
                  <a:cubicBezTo>
                    <a:pt x="255" y="1"/>
                    <a:pt x="0" y="241"/>
                    <a:pt x="0" y="552"/>
                  </a:cubicBezTo>
                  <a:cubicBezTo>
                    <a:pt x="0" y="863"/>
                    <a:pt x="255" y="1117"/>
                    <a:pt x="566" y="1117"/>
                  </a:cubicBezTo>
                  <a:cubicBezTo>
                    <a:pt x="863" y="1117"/>
                    <a:pt x="1117" y="863"/>
                    <a:pt x="1117" y="552"/>
                  </a:cubicBezTo>
                  <a:cubicBezTo>
                    <a:pt x="1117" y="241"/>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4"/>
            <p:cNvSpPr/>
            <p:nvPr/>
          </p:nvSpPr>
          <p:spPr>
            <a:xfrm>
              <a:off x="2675522" y="2832460"/>
              <a:ext cx="41483" cy="41483"/>
            </a:xfrm>
            <a:custGeom>
              <a:rect b="b" l="l" r="r" t="t"/>
              <a:pathLst>
                <a:path extrusionOk="0" h="1118" w="1118">
                  <a:moveTo>
                    <a:pt x="566" y="1"/>
                  </a:moveTo>
                  <a:cubicBezTo>
                    <a:pt x="255" y="1"/>
                    <a:pt x="1" y="241"/>
                    <a:pt x="1" y="552"/>
                  </a:cubicBezTo>
                  <a:cubicBezTo>
                    <a:pt x="1" y="863"/>
                    <a:pt x="255" y="1117"/>
                    <a:pt x="566" y="1117"/>
                  </a:cubicBezTo>
                  <a:cubicBezTo>
                    <a:pt x="863" y="1117"/>
                    <a:pt x="1117" y="863"/>
                    <a:pt x="1117" y="552"/>
                  </a:cubicBezTo>
                  <a:cubicBezTo>
                    <a:pt x="1117" y="241"/>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4"/>
            <p:cNvSpPr/>
            <p:nvPr/>
          </p:nvSpPr>
          <p:spPr>
            <a:xfrm>
              <a:off x="2807689" y="2832460"/>
              <a:ext cx="41446" cy="41483"/>
            </a:xfrm>
            <a:custGeom>
              <a:rect b="b" l="l" r="r" t="t"/>
              <a:pathLst>
                <a:path extrusionOk="0" h="1118" w="1117">
                  <a:moveTo>
                    <a:pt x="551" y="1"/>
                  </a:moveTo>
                  <a:cubicBezTo>
                    <a:pt x="254" y="1"/>
                    <a:pt x="0" y="241"/>
                    <a:pt x="0" y="552"/>
                  </a:cubicBezTo>
                  <a:cubicBezTo>
                    <a:pt x="0" y="863"/>
                    <a:pt x="254" y="1117"/>
                    <a:pt x="551" y="1117"/>
                  </a:cubicBezTo>
                  <a:cubicBezTo>
                    <a:pt x="862" y="1117"/>
                    <a:pt x="1116" y="863"/>
                    <a:pt x="1116" y="552"/>
                  </a:cubicBezTo>
                  <a:cubicBezTo>
                    <a:pt x="1116" y="241"/>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4"/>
            <p:cNvSpPr/>
            <p:nvPr/>
          </p:nvSpPr>
          <p:spPr>
            <a:xfrm>
              <a:off x="2939819" y="2832460"/>
              <a:ext cx="41446" cy="41483"/>
            </a:xfrm>
            <a:custGeom>
              <a:rect b="b" l="l" r="r" t="t"/>
              <a:pathLst>
                <a:path extrusionOk="0" h="1118" w="1117">
                  <a:moveTo>
                    <a:pt x="551" y="1"/>
                  </a:moveTo>
                  <a:cubicBezTo>
                    <a:pt x="255" y="1"/>
                    <a:pt x="0" y="241"/>
                    <a:pt x="0" y="552"/>
                  </a:cubicBezTo>
                  <a:cubicBezTo>
                    <a:pt x="0" y="863"/>
                    <a:pt x="255" y="1117"/>
                    <a:pt x="551" y="1117"/>
                  </a:cubicBezTo>
                  <a:cubicBezTo>
                    <a:pt x="862" y="1117"/>
                    <a:pt x="1117" y="863"/>
                    <a:pt x="1117" y="552"/>
                  </a:cubicBezTo>
                  <a:cubicBezTo>
                    <a:pt x="1117" y="241"/>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4"/>
            <p:cNvSpPr/>
            <p:nvPr/>
          </p:nvSpPr>
          <p:spPr>
            <a:xfrm>
              <a:off x="3071950" y="2832460"/>
              <a:ext cx="41446" cy="41483"/>
            </a:xfrm>
            <a:custGeom>
              <a:rect b="b" l="l" r="r" t="t"/>
              <a:pathLst>
                <a:path extrusionOk="0" h="1118" w="1117">
                  <a:moveTo>
                    <a:pt x="552" y="1"/>
                  </a:moveTo>
                  <a:cubicBezTo>
                    <a:pt x="255" y="1"/>
                    <a:pt x="1" y="241"/>
                    <a:pt x="1" y="552"/>
                  </a:cubicBezTo>
                  <a:cubicBezTo>
                    <a:pt x="1" y="863"/>
                    <a:pt x="255" y="1117"/>
                    <a:pt x="552" y="1117"/>
                  </a:cubicBezTo>
                  <a:cubicBezTo>
                    <a:pt x="863" y="1117"/>
                    <a:pt x="1117" y="863"/>
                    <a:pt x="1117" y="552"/>
                  </a:cubicBezTo>
                  <a:cubicBezTo>
                    <a:pt x="1117" y="241"/>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4"/>
            <p:cNvSpPr/>
            <p:nvPr/>
          </p:nvSpPr>
          <p:spPr>
            <a:xfrm>
              <a:off x="3204080" y="2832460"/>
              <a:ext cx="41483" cy="41483"/>
            </a:xfrm>
            <a:custGeom>
              <a:rect b="b" l="l" r="r" t="t"/>
              <a:pathLst>
                <a:path extrusionOk="0" h="1118" w="1118">
                  <a:moveTo>
                    <a:pt x="552" y="1"/>
                  </a:moveTo>
                  <a:cubicBezTo>
                    <a:pt x="255" y="1"/>
                    <a:pt x="1" y="241"/>
                    <a:pt x="1" y="552"/>
                  </a:cubicBezTo>
                  <a:cubicBezTo>
                    <a:pt x="1" y="863"/>
                    <a:pt x="255" y="1117"/>
                    <a:pt x="552" y="1117"/>
                  </a:cubicBezTo>
                  <a:cubicBezTo>
                    <a:pt x="863" y="1117"/>
                    <a:pt x="1117" y="863"/>
                    <a:pt x="1117" y="552"/>
                  </a:cubicBezTo>
                  <a:cubicBezTo>
                    <a:pt x="1117" y="241"/>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4"/>
            <p:cNvSpPr/>
            <p:nvPr/>
          </p:nvSpPr>
          <p:spPr>
            <a:xfrm>
              <a:off x="2543392" y="2707677"/>
              <a:ext cx="41446" cy="41446"/>
            </a:xfrm>
            <a:custGeom>
              <a:rect b="b" l="l" r="r" t="t"/>
              <a:pathLst>
                <a:path extrusionOk="0" h="1117" w="1117">
                  <a:moveTo>
                    <a:pt x="566" y="0"/>
                  </a:moveTo>
                  <a:cubicBezTo>
                    <a:pt x="255" y="0"/>
                    <a:pt x="0" y="255"/>
                    <a:pt x="0" y="551"/>
                  </a:cubicBezTo>
                  <a:cubicBezTo>
                    <a:pt x="0" y="862"/>
                    <a:pt x="255" y="1117"/>
                    <a:pt x="566" y="1117"/>
                  </a:cubicBezTo>
                  <a:cubicBezTo>
                    <a:pt x="863" y="1117"/>
                    <a:pt x="1117" y="862"/>
                    <a:pt x="1117" y="551"/>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4"/>
            <p:cNvSpPr/>
            <p:nvPr/>
          </p:nvSpPr>
          <p:spPr>
            <a:xfrm>
              <a:off x="2675522" y="2707677"/>
              <a:ext cx="41483" cy="41446"/>
            </a:xfrm>
            <a:custGeom>
              <a:rect b="b" l="l" r="r" t="t"/>
              <a:pathLst>
                <a:path extrusionOk="0" h="1117" w="1118">
                  <a:moveTo>
                    <a:pt x="566" y="0"/>
                  </a:moveTo>
                  <a:cubicBezTo>
                    <a:pt x="255" y="0"/>
                    <a:pt x="1" y="255"/>
                    <a:pt x="1" y="551"/>
                  </a:cubicBezTo>
                  <a:cubicBezTo>
                    <a:pt x="1" y="862"/>
                    <a:pt x="255" y="1117"/>
                    <a:pt x="566" y="1117"/>
                  </a:cubicBezTo>
                  <a:cubicBezTo>
                    <a:pt x="863" y="1117"/>
                    <a:pt x="1117" y="862"/>
                    <a:pt x="1117" y="551"/>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4"/>
            <p:cNvSpPr/>
            <p:nvPr/>
          </p:nvSpPr>
          <p:spPr>
            <a:xfrm>
              <a:off x="2807689" y="2707677"/>
              <a:ext cx="41446" cy="41446"/>
            </a:xfrm>
            <a:custGeom>
              <a:rect b="b" l="l" r="r" t="t"/>
              <a:pathLst>
                <a:path extrusionOk="0" h="1117" w="1117">
                  <a:moveTo>
                    <a:pt x="551" y="0"/>
                  </a:moveTo>
                  <a:cubicBezTo>
                    <a:pt x="254" y="0"/>
                    <a:pt x="0" y="255"/>
                    <a:pt x="0" y="551"/>
                  </a:cubicBezTo>
                  <a:cubicBezTo>
                    <a:pt x="0" y="862"/>
                    <a:pt x="254" y="1117"/>
                    <a:pt x="551" y="1117"/>
                  </a:cubicBezTo>
                  <a:cubicBezTo>
                    <a:pt x="862" y="1117"/>
                    <a:pt x="1116" y="862"/>
                    <a:pt x="1116" y="551"/>
                  </a:cubicBezTo>
                  <a:cubicBezTo>
                    <a:pt x="1116"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4"/>
            <p:cNvSpPr/>
            <p:nvPr/>
          </p:nvSpPr>
          <p:spPr>
            <a:xfrm>
              <a:off x="2939819" y="2707677"/>
              <a:ext cx="41446" cy="41446"/>
            </a:xfrm>
            <a:custGeom>
              <a:rect b="b" l="l" r="r" t="t"/>
              <a:pathLst>
                <a:path extrusionOk="0" h="1117" w="1117">
                  <a:moveTo>
                    <a:pt x="551" y="0"/>
                  </a:moveTo>
                  <a:cubicBezTo>
                    <a:pt x="255" y="0"/>
                    <a:pt x="0" y="255"/>
                    <a:pt x="0" y="551"/>
                  </a:cubicBezTo>
                  <a:cubicBezTo>
                    <a:pt x="0" y="862"/>
                    <a:pt x="255" y="1117"/>
                    <a:pt x="551" y="1117"/>
                  </a:cubicBezTo>
                  <a:cubicBezTo>
                    <a:pt x="862" y="1117"/>
                    <a:pt x="1117" y="862"/>
                    <a:pt x="1117" y="551"/>
                  </a:cubicBezTo>
                  <a:cubicBezTo>
                    <a:pt x="1117"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4"/>
            <p:cNvSpPr/>
            <p:nvPr/>
          </p:nvSpPr>
          <p:spPr>
            <a:xfrm>
              <a:off x="3071950" y="2707677"/>
              <a:ext cx="41446" cy="41446"/>
            </a:xfrm>
            <a:custGeom>
              <a:rect b="b" l="l" r="r" t="t"/>
              <a:pathLst>
                <a:path extrusionOk="0" h="1117" w="1117">
                  <a:moveTo>
                    <a:pt x="552" y="0"/>
                  </a:moveTo>
                  <a:cubicBezTo>
                    <a:pt x="255" y="0"/>
                    <a:pt x="1" y="255"/>
                    <a:pt x="1" y="551"/>
                  </a:cubicBezTo>
                  <a:cubicBezTo>
                    <a:pt x="1" y="862"/>
                    <a:pt x="255" y="1117"/>
                    <a:pt x="552" y="1117"/>
                  </a:cubicBezTo>
                  <a:cubicBezTo>
                    <a:pt x="863" y="1117"/>
                    <a:pt x="1117" y="862"/>
                    <a:pt x="1117" y="551"/>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4"/>
            <p:cNvSpPr/>
            <p:nvPr/>
          </p:nvSpPr>
          <p:spPr>
            <a:xfrm>
              <a:off x="3204080" y="2707677"/>
              <a:ext cx="41483" cy="41446"/>
            </a:xfrm>
            <a:custGeom>
              <a:rect b="b" l="l" r="r" t="t"/>
              <a:pathLst>
                <a:path extrusionOk="0" h="1117" w="1118">
                  <a:moveTo>
                    <a:pt x="552" y="0"/>
                  </a:moveTo>
                  <a:cubicBezTo>
                    <a:pt x="255" y="0"/>
                    <a:pt x="1" y="255"/>
                    <a:pt x="1" y="551"/>
                  </a:cubicBezTo>
                  <a:cubicBezTo>
                    <a:pt x="1" y="862"/>
                    <a:pt x="255" y="1117"/>
                    <a:pt x="552" y="1117"/>
                  </a:cubicBezTo>
                  <a:cubicBezTo>
                    <a:pt x="863" y="1117"/>
                    <a:pt x="1117" y="862"/>
                    <a:pt x="1117" y="551"/>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4"/>
            <p:cNvSpPr/>
            <p:nvPr/>
          </p:nvSpPr>
          <p:spPr>
            <a:xfrm>
              <a:off x="2411262" y="2582856"/>
              <a:ext cx="41446" cy="41483"/>
            </a:xfrm>
            <a:custGeom>
              <a:rect b="b" l="l" r="r" t="t"/>
              <a:pathLst>
                <a:path extrusionOk="0" h="1118" w="1117">
                  <a:moveTo>
                    <a:pt x="565" y="1"/>
                  </a:moveTo>
                  <a:cubicBezTo>
                    <a:pt x="255" y="1"/>
                    <a:pt x="0" y="255"/>
                    <a:pt x="0" y="566"/>
                  </a:cubicBezTo>
                  <a:cubicBezTo>
                    <a:pt x="0" y="863"/>
                    <a:pt x="255" y="1117"/>
                    <a:pt x="565" y="1117"/>
                  </a:cubicBezTo>
                  <a:cubicBezTo>
                    <a:pt x="862" y="1117"/>
                    <a:pt x="1117" y="863"/>
                    <a:pt x="1117" y="566"/>
                  </a:cubicBezTo>
                  <a:cubicBezTo>
                    <a:pt x="1117" y="255"/>
                    <a:pt x="862" y="1"/>
                    <a:pt x="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4"/>
            <p:cNvSpPr/>
            <p:nvPr/>
          </p:nvSpPr>
          <p:spPr>
            <a:xfrm>
              <a:off x="2543392" y="2582856"/>
              <a:ext cx="41446" cy="41483"/>
            </a:xfrm>
            <a:custGeom>
              <a:rect b="b" l="l" r="r" t="t"/>
              <a:pathLst>
                <a:path extrusionOk="0" h="1118" w="1117">
                  <a:moveTo>
                    <a:pt x="566" y="1"/>
                  </a:moveTo>
                  <a:cubicBezTo>
                    <a:pt x="255" y="1"/>
                    <a:pt x="0" y="255"/>
                    <a:pt x="0" y="566"/>
                  </a:cubicBezTo>
                  <a:cubicBezTo>
                    <a:pt x="0" y="863"/>
                    <a:pt x="255" y="1117"/>
                    <a:pt x="566" y="1117"/>
                  </a:cubicBezTo>
                  <a:cubicBezTo>
                    <a:pt x="863" y="1117"/>
                    <a:pt x="1117" y="863"/>
                    <a:pt x="1117" y="566"/>
                  </a:cubicBezTo>
                  <a:cubicBezTo>
                    <a:pt x="1117" y="255"/>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4"/>
            <p:cNvSpPr/>
            <p:nvPr/>
          </p:nvSpPr>
          <p:spPr>
            <a:xfrm>
              <a:off x="2675522" y="2582856"/>
              <a:ext cx="41483" cy="41483"/>
            </a:xfrm>
            <a:custGeom>
              <a:rect b="b" l="l" r="r" t="t"/>
              <a:pathLst>
                <a:path extrusionOk="0" h="1118" w="1118">
                  <a:moveTo>
                    <a:pt x="566" y="1"/>
                  </a:moveTo>
                  <a:cubicBezTo>
                    <a:pt x="255" y="1"/>
                    <a:pt x="1" y="255"/>
                    <a:pt x="1" y="566"/>
                  </a:cubicBezTo>
                  <a:cubicBezTo>
                    <a:pt x="1" y="863"/>
                    <a:pt x="255" y="1117"/>
                    <a:pt x="566" y="1117"/>
                  </a:cubicBezTo>
                  <a:cubicBezTo>
                    <a:pt x="863" y="1117"/>
                    <a:pt x="1117" y="863"/>
                    <a:pt x="1117" y="566"/>
                  </a:cubicBezTo>
                  <a:cubicBezTo>
                    <a:pt x="1117" y="255"/>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4"/>
            <p:cNvSpPr/>
            <p:nvPr/>
          </p:nvSpPr>
          <p:spPr>
            <a:xfrm>
              <a:off x="2807689" y="2582856"/>
              <a:ext cx="41446" cy="41483"/>
            </a:xfrm>
            <a:custGeom>
              <a:rect b="b" l="l" r="r" t="t"/>
              <a:pathLst>
                <a:path extrusionOk="0" h="1118" w="1117">
                  <a:moveTo>
                    <a:pt x="551" y="1"/>
                  </a:moveTo>
                  <a:cubicBezTo>
                    <a:pt x="254" y="1"/>
                    <a:pt x="0" y="255"/>
                    <a:pt x="0" y="566"/>
                  </a:cubicBezTo>
                  <a:cubicBezTo>
                    <a:pt x="0" y="863"/>
                    <a:pt x="254" y="1117"/>
                    <a:pt x="551" y="1117"/>
                  </a:cubicBezTo>
                  <a:cubicBezTo>
                    <a:pt x="862" y="1117"/>
                    <a:pt x="1116" y="863"/>
                    <a:pt x="1116" y="566"/>
                  </a:cubicBezTo>
                  <a:cubicBezTo>
                    <a:pt x="1116"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4"/>
            <p:cNvSpPr/>
            <p:nvPr/>
          </p:nvSpPr>
          <p:spPr>
            <a:xfrm>
              <a:off x="2939819" y="2582856"/>
              <a:ext cx="41446" cy="41483"/>
            </a:xfrm>
            <a:custGeom>
              <a:rect b="b" l="l" r="r" t="t"/>
              <a:pathLst>
                <a:path extrusionOk="0" h="1118" w="1117">
                  <a:moveTo>
                    <a:pt x="551" y="1"/>
                  </a:moveTo>
                  <a:cubicBezTo>
                    <a:pt x="255" y="1"/>
                    <a:pt x="0" y="255"/>
                    <a:pt x="0" y="566"/>
                  </a:cubicBezTo>
                  <a:cubicBezTo>
                    <a:pt x="0" y="863"/>
                    <a:pt x="255" y="1117"/>
                    <a:pt x="551" y="1117"/>
                  </a:cubicBezTo>
                  <a:cubicBezTo>
                    <a:pt x="862" y="1117"/>
                    <a:pt x="1117" y="863"/>
                    <a:pt x="1117" y="566"/>
                  </a:cubicBezTo>
                  <a:cubicBezTo>
                    <a:pt x="1117"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4"/>
            <p:cNvSpPr/>
            <p:nvPr/>
          </p:nvSpPr>
          <p:spPr>
            <a:xfrm>
              <a:off x="3071950" y="2582856"/>
              <a:ext cx="41446" cy="41483"/>
            </a:xfrm>
            <a:custGeom>
              <a:rect b="b" l="l" r="r" t="t"/>
              <a:pathLst>
                <a:path extrusionOk="0" h="1118" w="1117">
                  <a:moveTo>
                    <a:pt x="552" y="1"/>
                  </a:moveTo>
                  <a:cubicBezTo>
                    <a:pt x="255" y="1"/>
                    <a:pt x="1" y="255"/>
                    <a:pt x="1" y="566"/>
                  </a:cubicBezTo>
                  <a:cubicBezTo>
                    <a:pt x="1" y="863"/>
                    <a:pt x="255" y="1117"/>
                    <a:pt x="552" y="1117"/>
                  </a:cubicBezTo>
                  <a:cubicBezTo>
                    <a:pt x="863" y="1117"/>
                    <a:pt x="1117" y="863"/>
                    <a:pt x="1117" y="566"/>
                  </a:cubicBezTo>
                  <a:cubicBezTo>
                    <a:pt x="1117" y="255"/>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4"/>
            <p:cNvSpPr/>
            <p:nvPr/>
          </p:nvSpPr>
          <p:spPr>
            <a:xfrm>
              <a:off x="3204080" y="2582856"/>
              <a:ext cx="41483" cy="41483"/>
            </a:xfrm>
            <a:custGeom>
              <a:rect b="b" l="l" r="r" t="t"/>
              <a:pathLst>
                <a:path extrusionOk="0" h="1118" w="1118">
                  <a:moveTo>
                    <a:pt x="552" y="1"/>
                  </a:moveTo>
                  <a:cubicBezTo>
                    <a:pt x="255" y="1"/>
                    <a:pt x="1" y="255"/>
                    <a:pt x="1" y="566"/>
                  </a:cubicBezTo>
                  <a:cubicBezTo>
                    <a:pt x="1" y="863"/>
                    <a:pt x="255" y="1117"/>
                    <a:pt x="552" y="1117"/>
                  </a:cubicBezTo>
                  <a:cubicBezTo>
                    <a:pt x="863" y="1117"/>
                    <a:pt x="1117" y="863"/>
                    <a:pt x="1117" y="566"/>
                  </a:cubicBezTo>
                  <a:cubicBezTo>
                    <a:pt x="1117" y="255"/>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4"/>
            <p:cNvSpPr/>
            <p:nvPr/>
          </p:nvSpPr>
          <p:spPr>
            <a:xfrm>
              <a:off x="3336247" y="2582856"/>
              <a:ext cx="41446" cy="41483"/>
            </a:xfrm>
            <a:custGeom>
              <a:rect b="b" l="l" r="r" t="t"/>
              <a:pathLst>
                <a:path extrusionOk="0" h="1118" w="1117">
                  <a:moveTo>
                    <a:pt x="551" y="1"/>
                  </a:moveTo>
                  <a:cubicBezTo>
                    <a:pt x="240" y="1"/>
                    <a:pt x="0" y="255"/>
                    <a:pt x="0" y="566"/>
                  </a:cubicBezTo>
                  <a:cubicBezTo>
                    <a:pt x="0" y="863"/>
                    <a:pt x="240" y="1117"/>
                    <a:pt x="551" y="1117"/>
                  </a:cubicBezTo>
                  <a:cubicBezTo>
                    <a:pt x="862" y="1117"/>
                    <a:pt x="1117" y="863"/>
                    <a:pt x="1117" y="566"/>
                  </a:cubicBezTo>
                  <a:cubicBezTo>
                    <a:pt x="1117"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4"/>
            <p:cNvSpPr/>
            <p:nvPr/>
          </p:nvSpPr>
          <p:spPr>
            <a:xfrm>
              <a:off x="2411262" y="2458073"/>
              <a:ext cx="41446" cy="41446"/>
            </a:xfrm>
            <a:custGeom>
              <a:rect b="b" l="l" r="r" t="t"/>
              <a:pathLst>
                <a:path extrusionOk="0" h="1117" w="1117">
                  <a:moveTo>
                    <a:pt x="565" y="0"/>
                  </a:moveTo>
                  <a:cubicBezTo>
                    <a:pt x="255" y="0"/>
                    <a:pt x="0" y="255"/>
                    <a:pt x="0" y="566"/>
                  </a:cubicBezTo>
                  <a:cubicBezTo>
                    <a:pt x="0" y="877"/>
                    <a:pt x="255" y="1117"/>
                    <a:pt x="565" y="1117"/>
                  </a:cubicBezTo>
                  <a:cubicBezTo>
                    <a:pt x="862" y="1117"/>
                    <a:pt x="1117" y="877"/>
                    <a:pt x="1117" y="566"/>
                  </a:cubicBezTo>
                  <a:cubicBezTo>
                    <a:pt x="1117" y="255"/>
                    <a:pt x="862" y="0"/>
                    <a:pt x="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4"/>
            <p:cNvSpPr/>
            <p:nvPr/>
          </p:nvSpPr>
          <p:spPr>
            <a:xfrm>
              <a:off x="2543392" y="2458073"/>
              <a:ext cx="41446" cy="41446"/>
            </a:xfrm>
            <a:custGeom>
              <a:rect b="b" l="l" r="r" t="t"/>
              <a:pathLst>
                <a:path extrusionOk="0" h="1117" w="1117">
                  <a:moveTo>
                    <a:pt x="566" y="0"/>
                  </a:moveTo>
                  <a:cubicBezTo>
                    <a:pt x="255" y="0"/>
                    <a:pt x="0" y="255"/>
                    <a:pt x="0" y="566"/>
                  </a:cubicBezTo>
                  <a:cubicBezTo>
                    <a:pt x="0" y="877"/>
                    <a:pt x="255" y="1117"/>
                    <a:pt x="566" y="1117"/>
                  </a:cubicBezTo>
                  <a:cubicBezTo>
                    <a:pt x="863" y="1117"/>
                    <a:pt x="1117" y="877"/>
                    <a:pt x="1117" y="566"/>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4"/>
            <p:cNvSpPr/>
            <p:nvPr/>
          </p:nvSpPr>
          <p:spPr>
            <a:xfrm>
              <a:off x="2675522" y="2458073"/>
              <a:ext cx="41483" cy="41446"/>
            </a:xfrm>
            <a:custGeom>
              <a:rect b="b" l="l" r="r" t="t"/>
              <a:pathLst>
                <a:path extrusionOk="0" h="1117" w="1118">
                  <a:moveTo>
                    <a:pt x="566" y="0"/>
                  </a:moveTo>
                  <a:cubicBezTo>
                    <a:pt x="255" y="0"/>
                    <a:pt x="1" y="255"/>
                    <a:pt x="1" y="566"/>
                  </a:cubicBezTo>
                  <a:cubicBezTo>
                    <a:pt x="1" y="877"/>
                    <a:pt x="255" y="1117"/>
                    <a:pt x="566" y="1117"/>
                  </a:cubicBezTo>
                  <a:cubicBezTo>
                    <a:pt x="863" y="1117"/>
                    <a:pt x="1117" y="877"/>
                    <a:pt x="1117" y="566"/>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4"/>
            <p:cNvSpPr/>
            <p:nvPr/>
          </p:nvSpPr>
          <p:spPr>
            <a:xfrm>
              <a:off x="2807689" y="2458073"/>
              <a:ext cx="41446" cy="41446"/>
            </a:xfrm>
            <a:custGeom>
              <a:rect b="b" l="l" r="r" t="t"/>
              <a:pathLst>
                <a:path extrusionOk="0" h="1117" w="1117">
                  <a:moveTo>
                    <a:pt x="551" y="0"/>
                  </a:moveTo>
                  <a:cubicBezTo>
                    <a:pt x="254" y="0"/>
                    <a:pt x="0" y="255"/>
                    <a:pt x="0" y="566"/>
                  </a:cubicBezTo>
                  <a:cubicBezTo>
                    <a:pt x="0" y="877"/>
                    <a:pt x="254" y="1117"/>
                    <a:pt x="551" y="1117"/>
                  </a:cubicBezTo>
                  <a:cubicBezTo>
                    <a:pt x="862" y="1117"/>
                    <a:pt x="1116" y="877"/>
                    <a:pt x="1116" y="566"/>
                  </a:cubicBezTo>
                  <a:cubicBezTo>
                    <a:pt x="1116"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4"/>
            <p:cNvSpPr/>
            <p:nvPr/>
          </p:nvSpPr>
          <p:spPr>
            <a:xfrm>
              <a:off x="2939819" y="2458073"/>
              <a:ext cx="41446" cy="41446"/>
            </a:xfrm>
            <a:custGeom>
              <a:rect b="b" l="l" r="r" t="t"/>
              <a:pathLst>
                <a:path extrusionOk="0" h="1117" w="1117">
                  <a:moveTo>
                    <a:pt x="551" y="0"/>
                  </a:moveTo>
                  <a:cubicBezTo>
                    <a:pt x="255" y="0"/>
                    <a:pt x="0" y="255"/>
                    <a:pt x="0" y="566"/>
                  </a:cubicBezTo>
                  <a:cubicBezTo>
                    <a:pt x="0" y="877"/>
                    <a:pt x="255" y="1117"/>
                    <a:pt x="551" y="1117"/>
                  </a:cubicBezTo>
                  <a:cubicBezTo>
                    <a:pt x="862" y="1117"/>
                    <a:pt x="1117" y="877"/>
                    <a:pt x="1117" y="566"/>
                  </a:cubicBezTo>
                  <a:cubicBezTo>
                    <a:pt x="1117"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4"/>
            <p:cNvSpPr/>
            <p:nvPr/>
          </p:nvSpPr>
          <p:spPr>
            <a:xfrm>
              <a:off x="3071950" y="2458073"/>
              <a:ext cx="41446" cy="41446"/>
            </a:xfrm>
            <a:custGeom>
              <a:rect b="b" l="l" r="r" t="t"/>
              <a:pathLst>
                <a:path extrusionOk="0" h="1117" w="1117">
                  <a:moveTo>
                    <a:pt x="552" y="0"/>
                  </a:moveTo>
                  <a:cubicBezTo>
                    <a:pt x="255" y="0"/>
                    <a:pt x="1" y="255"/>
                    <a:pt x="1" y="566"/>
                  </a:cubicBezTo>
                  <a:cubicBezTo>
                    <a:pt x="1" y="877"/>
                    <a:pt x="255" y="1117"/>
                    <a:pt x="552" y="1117"/>
                  </a:cubicBezTo>
                  <a:cubicBezTo>
                    <a:pt x="863" y="1117"/>
                    <a:pt x="1117" y="877"/>
                    <a:pt x="1117" y="566"/>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4"/>
            <p:cNvSpPr/>
            <p:nvPr/>
          </p:nvSpPr>
          <p:spPr>
            <a:xfrm>
              <a:off x="3204080" y="2458073"/>
              <a:ext cx="41483" cy="41446"/>
            </a:xfrm>
            <a:custGeom>
              <a:rect b="b" l="l" r="r" t="t"/>
              <a:pathLst>
                <a:path extrusionOk="0" h="1117" w="1118">
                  <a:moveTo>
                    <a:pt x="552" y="0"/>
                  </a:moveTo>
                  <a:cubicBezTo>
                    <a:pt x="255" y="0"/>
                    <a:pt x="1" y="255"/>
                    <a:pt x="1" y="566"/>
                  </a:cubicBezTo>
                  <a:cubicBezTo>
                    <a:pt x="1" y="877"/>
                    <a:pt x="255" y="1117"/>
                    <a:pt x="552" y="1117"/>
                  </a:cubicBezTo>
                  <a:cubicBezTo>
                    <a:pt x="863" y="1117"/>
                    <a:pt x="1117" y="877"/>
                    <a:pt x="1117" y="566"/>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4"/>
            <p:cNvSpPr/>
            <p:nvPr/>
          </p:nvSpPr>
          <p:spPr>
            <a:xfrm>
              <a:off x="3336247" y="2458073"/>
              <a:ext cx="41446" cy="41446"/>
            </a:xfrm>
            <a:custGeom>
              <a:rect b="b" l="l" r="r" t="t"/>
              <a:pathLst>
                <a:path extrusionOk="0" h="1117" w="1117">
                  <a:moveTo>
                    <a:pt x="551" y="0"/>
                  </a:moveTo>
                  <a:cubicBezTo>
                    <a:pt x="240" y="0"/>
                    <a:pt x="0" y="255"/>
                    <a:pt x="0" y="566"/>
                  </a:cubicBezTo>
                  <a:cubicBezTo>
                    <a:pt x="0" y="877"/>
                    <a:pt x="240" y="1117"/>
                    <a:pt x="551" y="1117"/>
                  </a:cubicBezTo>
                  <a:cubicBezTo>
                    <a:pt x="862" y="1117"/>
                    <a:pt x="1117" y="877"/>
                    <a:pt x="1117" y="566"/>
                  </a:cubicBezTo>
                  <a:cubicBezTo>
                    <a:pt x="1117"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4"/>
            <p:cNvSpPr/>
            <p:nvPr/>
          </p:nvSpPr>
          <p:spPr>
            <a:xfrm>
              <a:off x="2543392" y="2333809"/>
              <a:ext cx="41446" cy="40927"/>
            </a:xfrm>
            <a:custGeom>
              <a:rect b="b" l="l" r="r" t="t"/>
              <a:pathLst>
                <a:path extrusionOk="0" h="1103" w="1117">
                  <a:moveTo>
                    <a:pt x="566" y="0"/>
                  </a:moveTo>
                  <a:cubicBezTo>
                    <a:pt x="255" y="0"/>
                    <a:pt x="0" y="240"/>
                    <a:pt x="0" y="551"/>
                  </a:cubicBezTo>
                  <a:cubicBezTo>
                    <a:pt x="0" y="862"/>
                    <a:pt x="255" y="1102"/>
                    <a:pt x="566" y="1102"/>
                  </a:cubicBezTo>
                  <a:cubicBezTo>
                    <a:pt x="863" y="1102"/>
                    <a:pt x="1117" y="862"/>
                    <a:pt x="1117" y="551"/>
                  </a:cubicBezTo>
                  <a:cubicBezTo>
                    <a:pt x="1117" y="240"/>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4"/>
            <p:cNvSpPr/>
            <p:nvPr/>
          </p:nvSpPr>
          <p:spPr>
            <a:xfrm>
              <a:off x="2675522" y="2333809"/>
              <a:ext cx="41483" cy="40927"/>
            </a:xfrm>
            <a:custGeom>
              <a:rect b="b" l="l" r="r" t="t"/>
              <a:pathLst>
                <a:path extrusionOk="0" h="1103" w="1118">
                  <a:moveTo>
                    <a:pt x="566" y="0"/>
                  </a:moveTo>
                  <a:cubicBezTo>
                    <a:pt x="255" y="0"/>
                    <a:pt x="1" y="240"/>
                    <a:pt x="1" y="551"/>
                  </a:cubicBezTo>
                  <a:cubicBezTo>
                    <a:pt x="1" y="862"/>
                    <a:pt x="255" y="1102"/>
                    <a:pt x="566" y="1102"/>
                  </a:cubicBezTo>
                  <a:cubicBezTo>
                    <a:pt x="863" y="1102"/>
                    <a:pt x="1117" y="862"/>
                    <a:pt x="1117" y="551"/>
                  </a:cubicBezTo>
                  <a:cubicBezTo>
                    <a:pt x="1117" y="240"/>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4"/>
            <p:cNvSpPr/>
            <p:nvPr/>
          </p:nvSpPr>
          <p:spPr>
            <a:xfrm>
              <a:off x="2807689" y="2333809"/>
              <a:ext cx="41446" cy="40927"/>
            </a:xfrm>
            <a:custGeom>
              <a:rect b="b" l="l" r="r" t="t"/>
              <a:pathLst>
                <a:path extrusionOk="0" h="1103" w="1117">
                  <a:moveTo>
                    <a:pt x="551" y="0"/>
                  </a:moveTo>
                  <a:cubicBezTo>
                    <a:pt x="254" y="0"/>
                    <a:pt x="0" y="240"/>
                    <a:pt x="0" y="551"/>
                  </a:cubicBezTo>
                  <a:cubicBezTo>
                    <a:pt x="0" y="862"/>
                    <a:pt x="254" y="1102"/>
                    <a:pt x="551" y="1102"/>
                  </a:cubicBezTo>
                  <a:cubicBezTo>
                    <a:pt x="862" y="1102"/>
                    <a:pt x="1116" y="862"/>
                    <a:pt x="1116" y="551"/>
                  </a:cubicBezTo>
                  <a:cubicBezTo>
                    <a:pt x="1116" y="240"/>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4"/>
            <p:cNvSpPr/>
            <p:nvPr/>
          </p:nvSpPr>
          <p:spPr>
            <a:xfrm>
              <a:off x="2939819" y="2333809"/>
              <a:ext cx="41446" cy="40927"/>
            </a:xfrm>
            <a:custGeom>
              <a:rect b="b" l="l" r="r" t="t"/>
              <a:pathLst>
                <a:path extrusionOk="0" h="1103" w="1117">
                  <a:moveTo>
                    <a:pt x="551" y="0"/>
                  </a:moveTo>
                  <a:cubicBezTo>
                    <a:pt x="255" y="0"/>
                    <a:pt x="0" y="240"/>
                    <a:pt x="0" y="551"/>
                  </a:cubicBezTo>
                  <a:cubicBezTo>
                    <a:pt x="0" y="862"/>
                    <a:pt x="255" y="1102"/>
                    <a:pt x="551" y="1102"/>
                  </a:cubicBezTo>
                  <a:cubicBezTo>
                    <a:pt x="862" y="1102"/>
                    <a:pt x="1117" y="862"/>
                    <a:pt x="1117" y="551"/>
                  </a:cubicBezTo>
                  <a:cubicBezTo>
                    <a:pt x="1117" y="240"/>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4"/>
            <p:cNvSpPr/>
            <p:nvPr/>
          </p:nvSpPr>
          <p:spPr>
            <a:xfrm>
              <a:off x="3071950" y="2333809"/>
              <a:ext cx="41446" cy="40927"/>
            </a:xfrm>
            <a:custGeom>
              <a:rect b="b" l="l" r="r" t="t"/>
              <a:pathLst>
                <a:path extrusionOk="0" h="1103" w="1117">
                  <a:moveTo>
                    <a:pt x="552" y="0"/>
                  </a:moveTo>
                  <a:cubicBezTo>
                    <a:pt x="255" y="0"/>
                    <a:pt x="1" y="240"/>
                    <a:pt x="1" y="551"/>
                  </a:cubicBezTo>
                  <a:cubicBezTo>
                    <a:pt x="1" y="862"/>
                    <a:pt x="255" y="1102"/>
                    <a:pt x="552" y="1102"/>
                  </a:cubicBezTo>
                  <a:cubicBezTo>
                    <a:pt x="863" y="1102"/>
                    <a:pt x="1117" y="862"/>
                    <a:pt x="1117" y="551"/>
                  </a:cubicBezTo>
                  <a:cubicBezTo>
                    <a:pt x="1117" y="240"/>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4"/>
            <p:cNvSpPr/>
            <p:nvPr/>
          </p:nvSpPr>
          <p:spPr>
            <a:xfrm>
              <a:off x="3204080" y="2333809"/>
              <a:ext cx="41483" cy="40927"/>
            </a:xfrm>
            <a:custGeom>
              <a:rect b="b" l="l" r="r" t="t"/>
              <a:pathLst>
                <a:path extrusionOk="0" h="1103" w="1118">
                  <a:moveTo>
                    <a:pt x="552" y="0"/>
                  </a:moveTo>
                  <a:cubicBezTo>
                    <a:pt x="255" y="0"/>
                    <a:pt x="1" y="240"/>
                    <a:pt x="1" y="551"/>
                  </a:cubicBezTo>
                  <a:cubicBezTo>
                    <a:pt x="1" y="862"/>
                    <a:pt x="255" y="1102"/>
                    <a:pt x="552" y="1102"/>
                  </a:cubicBezTo>
                  <a:cubicBezTo>
                    <a:pt x="863" y="1102"/>
                    <a:pt x="1117" y="862"/>
                    <a:pt x="1117" y="551"/>
                  </a:cubicBezTo>
                  <a:cubicBezTo>
                    <a:pt x="1117" y="240"/>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4"/>
            <p:cNvSpPr/>
            <p:nvPr/>
          </p:nvSpPr>
          <p:spPr>
            <a:xfrm>
              <a:off x="2543392" y="2208989"/>
              <a:ext cx="41446" cy="41483"/>
            </a:xfrm>
            <a:custGeom>
              <a:rect b="b" l="l" r="r" t="t"/>
              <a:pathLst>
                <a:path extrusionOk="0" h="1118" w="1117">
                  <a:moveTo>
                    <a:pt x="566" y="1"/>
                  </a:moveTo>
                  <a:cubicBezTo>
                    <a:pt x="255" y="1"/>
                    <a:pt x="0" y="255"/>
                    <a:pt x="0" y="552"/>
                  </a:cubicBezTo>
                  <a:cubicBezTo>
                    <a:pt x="0" y="863"/>
                    <a:pt x="255" y="1117"/>
                    <a:pt x="566" y="1117"/>
                  </a:cubicBezTo>
                  <a:cubicBezTo>
                    <a:pt x="863" y="1117"/>
                    <a:pt x="1117" y="863"/>
                    <a:pt x="1117" y="552"/>
                  </a:cubicBezTo>
                  <a:cubicBezTo>
                    <a:pt x="1117" y="255"/>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4"/>
            <p:cNvSpPr/>
            <p:nvPr/>
          </p:nvSpPr>
          <p:spPr>
            <a:xfrm>
              <a:off x="2675522" y="2208989"/>
              <a:ext cx="41483" cy="41483"/>
            </a:xfrm>
            <a:custGeom>
              <a:rect b="b" l="l" r="r" t="t"/>
              <a:pathLst>
                <a:path extrusionOk="0" h="1118" w="1118">
                  <a:moveTo>
                    <a:pt x="566" y="1"/>
                  </a:moveTo>
                  <a:cubicBezTo>
                    <a:pt x="255" y="1"/>
                    <a:pt x="1" y="255"/>
                    <a:pt x="1" y="552"/>
                  </a:cubicBezTo>
                  <a:cubicBezTo>
                    <a:pt x="1" y="863"/>
                    <a:pt x="255" y="1117"/>
                    <a:pt x="566" y="1117"/>
                  </a:cubicBezTo>
                  <a:cubicBezTo>
                    <a:pt x="863" y="1117"/>
                    <a:pt x="1117" y="863"/>
                    <a:pt x="1117" y="552"/>
                  </a:cubicBezTo>
                  <a:cubicBezTo>
                    <a:pt x="1117" y="255"/>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4"/>
            <p:cNvSpPr/>
            <p:nvPr/>
          </p:nvSpPr>
          <p:spPr>
            <a:xfrm>
              <a:off x="2807689" y="2208989"/>
              <a:ext cx="41446" cy="41483"/>
            </a:xfrm>
            <a:custGeom>
              <a:rect b="b" l="l" r="r" t="t"/>
              <a:pathLst>
                <a:path extrusionOk="0" h="1118" w="1117">
                  <a:moveTo>
                    <a:pt x="551" y="1"/>
                  </a:moveTo>
                  <a:cubicBezTo>
                    <a:pt x="254" y="1"/>
                    <a:pt x="0" y="255"/>
                    <a:pt x="0" y="552"/>
                  </a:cubicBezTo>
                  <a:cubicBezTo>
                    <a:pt x="0" y="863"/>
                    <a:pt x="254" y="1117"/>
                    <a:pt x="551" y="1117"/>
                  </a:cubicBezTo>
                  <a:cubicBezTo>
                    <a:pt x="862" y="1117"/>
                    <a:pt x="1116" y="863"/>
                    <a:pt x="1116" y="552"/>
                  </a:cubicBezTo>
                  <a:cubicBezTo>
                    <a:pt x="1116"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4"/>
            <p:cNvSpPr/>
            <p:nvPr/>
          </p:nvSpPr>
          <p:spPr>
            <a:xfrm>
              <a:off x="2939819" y="2208989"/>
              <a:ext cx="41446" cy="41483"/>
            </a:xfrm>
            <a:custGeom>
              <a:rect b="b" l="l" r="r" t="t"/>
              <a:pathLst>
                <a:path extrusionOk="0" h="1118" w="1117">
                  <a:moveTo>
                    <a:pt x="551" y="1"/>
                  </a:moveTo>
                  <a:cubicBezTo>
                    <a:pt x="255" y="1"/>
                    <a:pt x="0" y="255"/>
                    <a:pt x="0" y="552"/>
                  </a:cubicBezTo>
                  <a:cubicBezTo>
                    <a:pt x="0" y="863"/>
                    <a:pt x="255" y="1117"/>
                    <a:pt x="551" y="1117"/>
                  </a:cubicBezTo>
                  <a:cubicBezTo>
                    <a:pt x="862" y="1117"/>
                    <a:pt x="1117" y="863"/>
                    <a:pt x="1117" y="552"/>
                  </a:cubicBezTo>
                  <a:cubicBezTo>
                    <a:pt x="1117"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4"/>
            <p:cNvSpPr/>
            <p:nvPr/>
          </p:nvSpPr>
          <p:spPr>
            <a:xfrm>
              <a:off x="3071950" y="2208989"/>
              <a:ext cx="41446" cy="41483"/>
            </a:xfrm>
            <a:custGeom>
              <a:rect b="b" l="l" r="r" t="t"/>
              <a:pathLst>
                <a:path extrusionOk="0" h="1118" w="1117">
                  <a:moveTo>
                    <a:pt x="552" y="1"/>
                  </a:moveTo>
                  <a:cubicBezTo>
                    <a:pt x="255" y="1"/>
                    <a:pt x="1" y="255"/>
                    <a:pt x="1" y="552"/>
                  </a:cubicBezTo>
                  <a:cubicBezTo>
                    <a:pt x="1" y="863"/>
                    <a:pt x="255" y="1117"/>
                    <a:pt x="552" y="1117"/>
                  </a:cubicBezTo>
                  <a:cubicBezTo>
                    <a:pt x="863" y="1117"/>
                    <a:pt x="1117" y="863"/>
                    <a:pt x="1117" y="552"/>
                  </a:cubicBezTo>
                  <a:cubicBezTo>
                    <a:pt x="1117" y="255"/>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4"/>
            <p:cNvSpPr/>
            <p:nvPr/>
          </p:nvSpPr>
          <p:spPr>
            <a:xfrm>
              <a:off x="3204080" y="2208989"/>
              <a:ext cx="41483" cy="41483"/>
            </a:xfrm>
            <a:custGeom>
              <a:rect b="b" l="l" r="r" t="t"/>
              <a:pathLst>
                <a:path extrusionOk="0" h="1118" w="1118">
                  <a:moveTo>
                    <a:pt x="552" y="1"/>
                  </a:moveTo>
                  <a:cubicBezTo>
                    <a:pt x="255" y="1"/>
                    <a:pt x="1" y="255"/>
                    <a:pt x="1" y="552"/>
                  </a:cubicBezTo>
                  <a:cubicBezTo>
                    <a:pt x="1" y="863"/>
                    <a:pt x="255" y="1117"/>
                    <a:pt x="552" y="1117"/>
                  </a:cubicBezTo>
                  <a:cubicBezTo>
                    <a:pt x="863" y="1117"/>
                    <a:pt x="1117" y="863"/>
                    <a:pt x="1117" y="552"/>
                  </a:cubicBezTo>
                  <a:cubicBezTo>
                    <a:pt x="1117" y="255"/>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4"/>
            <p:cNvSpPr/>
            <p:nvPr/>
          </p:nvSpPr>
          <p:spPr>
            <a:xfrm>
              <a:off x="2675522" y="2084206"/>
              <a:ext cx="41483" cy="41446"/>
            </a:xfrm>
            <a:custGeom>
              <a:rect b="b" l="l" r="r" t="t"/>
              <a:pathLst>
                <a:path extrusionOk="0" h="1117" w="1118">
                  <a:moveTo>
                    <a:pt x="566" y="0"/>
                  </a:moveTo>
                  <a:cubicBezTo>
                    <a:pt x="255" y="0"/>
                    <a:pt x="1" y="255"/>
                    <a:pt x="1" y="566"/>
                  </a:cubicBezTo>
                  <a:cubicBezTo>
                    <a:pt x="1" y="862"/>
                    <a:pt x="255" y="1117"/>
                    <a:pt x="566" y="1117"/>
                  </a:cubicBezTo>
                  <a:cubicBezTo>
                    <a:pt x="863" y="1117"/>
                    <a:pt x="1117" y="862"/>
                    <a:pt x="1117" y="566"/>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4"/>
            <p:cNvSpPr/>
            <p:nvPr/>
          </p:nvSpPr>
          <p:spPr>
            <a:xfrm>
              <a:off x="2807689" y="2084206"/>
              <a:ext cx="41446" cy="41446"/>
            </a:xfrm>
            <a:custGeom>
              <a:rect b="b" l="l" r="r" t="t"/>
              <a:pathLst>
                <a:path extrusionOk="0" h="1117" w="1117">
                  <a:moveTo>
                    <a:pt x="551" y="0"/>
                  </a:moveTo>
                  <a:cubicBezTo>
                    <a:pt x="254" y="0"/>
                    <a:pt x="0" y="255"/>
                    <a:pt x="0" y="566"/>
                  </a:cubicBezTo>
                  <a:cubicBezTo>
                    <a:pt x="0" y="862"/>
                    <a:pt x="254" y="1117"/>
                    <a:pt x="551" y="1117"/>
                  </a:cubicBezTo>
                  <a:cubicBezTo>
                    <a:pt x="862" y="1117"/>
                    <a:pt x="1116" y="862"/>
                    <a:pt x="1116" y="566"/>
                  </a:cubicBezTo>
                  <a:cubicBezTo>
                    <a:pt x="1116"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4"/>
            <p:cNvSpPr/>
            <p:nvPr/>
          </p:nvSpPr>
          <p:spPr>
            <a:xfrm>
              <a:off x="2939819" y="2084206"/>
              <a:ext cx="41446" cy="41446"/>
            </a:xfrm>
            <a:custGeom>
              <a:rect b="b" l="l" r="r" t="t"/>
              <a:pathLst>
                <a:path extrusionOk="0" h="1117" w="1117">
                  <a:moveTo>
                    <a:pt x="551" y="0"/>
                  </a:moveTo>
                  <a:cubicBezTo>
                    <a:pt x="255" y="0"/>
                    <a:pt x="0" y="255"/>
                    <a:pt x="0" y="566"/>
                  </a:cubicBezTo>
                  <a:cubicBezTo>
                    <a:pt x="0" y="862"/>
                    <a:pt x="255" y="1117"/>
                    <a:pt x="551" y="1117"/>
                  </a:cubicBezTo>
                  <a:cubicBezTo>
                    <a:pt x="862" y="1117"/>
                    <a:pt x="1117" y="862"/>
                    <a:pt x="1117" y="566"/>
                  </a:cubicBezTo>
                  <a:cubicBezTo>
                    <a:pt x="1117"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4"/>
            <p:cNvSpPr/>
            <p:nvPr/>
          </p:nvSpPr>
          <p:spPr>
            <a:xfrm>
              <a:off x="3071950" y="2084206"/>
              <a:ext cx="41446" cy="41446"/>
            </a:xfrm>
            <a:custGeom>
              <a:rect b="b" l="l" r="r" t="t"/>
              <a:pathLst>
                <a:path extrusionOk="0" h="1117" w="1117">
                  <a:moveTo>
                    <a:pt x="552" y="0"/>
                  </a:moveTo>
                  <a:cubicBezTo>
                    <a:pt x="255" y="0"/>
                    <a:pt x="1" y="255"/>
                    <a:pt x="1" y="566"/>
                  </a:cubicBezTo>
                  <a:cubicBezTo>
                    <a:pt x="1" y="862"/>
                    <a:pt x="255" y="1117"/>
                    <a:pt x="552" y="1117"/>
                  </a:cubicBezTo>
                  <a:cubicBezTo>
                    <a:pt x="863" y="1117"/>
                    <a:pt x="1117" y="862"/>
                    <a:pt x="1117" y="566"/>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45"/>
          <p:cNvSpPr/>
          <p:nvPr/>
        </p:nvSpPr>
        <p:spPr>
          <a:xfrm>
            <a:off x="41475" y="1491750"/>
            <a:ext cx="4247700" cy="329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5" name="Google Shape;965;p45"/>
          <p:cNvCxnSpPr/>
          <p:nvPr/>
        </p:nvCxnSpPr>
        <p:spPr>
          <a:xfrm flipH="1" rot="10800000">
            <a:off x="3459250" y="3912850"/>
            <a:ext cx="4990500" cy="11400"/>
          </a:xfrm>
          <a:prstGeom prst="straightConnector1">
            <a:avLst/>
          </a:prstGeom>
          <a:noFill/>
          <a:ln cap="flat" cmpd="sng" w="19050">
            <a:solidFill>
              <a:schemeClr val="dk1"/>
            </a:solidFill>
            <a:prstDash val="solid"/>
            <a:round/>
            <a:headEnd len="med" w="med" type="none"/>
            <a:tailEnd len="med" w="med" type="none"/>
          </a:ln>
        </p:spPr>
      </p:cxnSp>
      <p:grpSp>
        <p:nvGrpSpPr>
          <p:cNvPr id="966" name="Google Shape;966;p45"/>
          <p:cNvGrpSpPr/>
          <p:nvPr/>
        </p:nvGrpSpPr>
        <p:grpSpPr>
          <a:xfrm flipH="1" rot="10800000">
            <a:off x="182438" y="1630784"/>
            <a:ext cx="537556" cy="177724"/>
            <a:chOff x="2641350" y="846250"/>
            <a:chExt cx="413600" cy="105075"/>
          </a:xfrm>
        </p:grpSpPr>
        <p:sp>
          <p:nvSpPr>
            <p:cNvPr id="967" name="Google Shape;967;p45"/>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5"/>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5"/>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5"/>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1" name="Google Shape;971;p45"/>
          <p:cNvSpPr/>
          <p:nvPr/>
        </p:nvSpPr>
        <p:spPr>
          <a:xfrm>
            <a:off x="4715025" y="1491750"/>
            <a:ext cx="4247700" cy="329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2" name="Google Shape;972;p45"/>
          <p:cNvGrpSpPr/>
          <p:nvPr/>
        </p:nvGrpSpPr>
        <p:grpSpPr>
          <a:xfrm flipH="1" rot="10800000">
            <a:off x="4972288" y="1630784"/>
            <a:ext cx="537556" cy="177724"/>
            <a:chOff x="2641350" y="846250"/>
            <a:chExt cx="413600" cy="105075"/>
          </a:xfrm>
        </p:grpSpPr>
        <p:sp>
          <p:nvSpPr>
            <p:cNvPr id="973" name="Google Shape;973;p45"/>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5"/>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5"/>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5"/>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7" name="Google Shape;977;p45"/>
          <p:cNvSpPr txBox="1"/>
          <p:nvPr/>
        </p:nvSpPr>
        <p:spPr>
          <a:xfrm>
            <a:off x="804700" y="1433288"/>
            <a:ext cx="36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accent3"/>
                </a:solidFill>
                <a:latin typeface="Bebas Neue"/>
                <a:ea typeface="Bebas Neue"/>
                <a:cs typeface="Bebas Neue"/>
                <a:sym typeface="Bebas Neue"/>
              </a:rPr>
              <a:t>Translating Symbolic Results Back to Natural Language</a:t>
            </a:r>
            <a:endParaRPr i="1" sz="2400">
              <a:solidFill>
                <a:schemeClr val="accent3"/>
              </a:solidFill>
              <a:latin typeface="Bebas Neue"/>
              <a:ea typeface="Bebas Neue"/>
              <a:cs typeface="Bebas Neue"/>
              <a:sym typeface="Bebas Neue"/>
            </a:endParaRPr>
          </a:p>
        </p:txBody>
      </p:sp>
      <p:sp>
        <p:nvSpPr>
          <p:cNvPr id="978" name="Google Shape;978;p45"/>
          <p:cNvSpPr txBox="1"/>
          <p:nvPr/>
        </p:nvSpPr>
        <p:spPr>
          <a:xfrm>
            <a:off x="4810575" y="2320563"/>
            <a:ext cx="4056600" cy="2216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aleway Medium"/>
              <a:buAutoNum type="arabicPeriod"/>
            </a:pPr>
            <a:r>
              <a:rPr lang="en" sz="1200">
                <a:solidFill>
                  <a:schemeClr val="dk1"/>
                </a:solidFill>
                <a:latin typeface="Raleway Medium"/>
                <a:ea typeface="Raleway Medium"/>
                <a:cs typeface="Raleway Medium"/>
                <a:sym typeface="Raleway Medium"/>
              </a:rPr>
              <a:t>Rule-based Interpretation: Uses predefined rules to map symbolic results to natural language answers. This method is straightforward and works well for simpler problems. </a:t>
            </a:r>
            <a:br>
              <a:rPr lang="en" sz="1200">
                <a:solidFill>
                  <a:schemeClr val="dk1"/>
                </a:solidFill>
                <a:latin typeface="Raleway Medium"/>
                <a:ea typeface="Raleway Medium"/>
                <a:cs typeface="Raleway Medium"/>
                <a:sym typeface="Raleway Medium"/>
              </a:rPr>
            </a:br>
            <a:endParaRPr sz="1200">
              <a:solidFill>
                <a:schemeClr val="dk1"/>
              </a:solidFill>
              <a:latin typeface="Raleway Medium"/>
              <a:ea typeface="Raleway Medium"/>
              <a:cs typeface="Raleway Medium"/>
              <a:sym typeface="Raleway Medium"/>
            </a:endParaRPr>
          </a:p>
          <a:p>
            <a:pPr indent="-304800" lvl="0" marL="457200" rtl="0" algn="l">
              <a:spcBef>
                <a:spcPts val="0"/>
              </a:spcBef>
              <a:spcAft>
                <a:spcPts val="0"/>
              </a:spcAft>
              <a:buClr>
                <a:schemeClr val="dk1"/>
              </a:buClr>
              <a:buSzPts val="1200"/>
              <a:buFont typeface="Raleway Medium"/>
              <a:buAutoNum type="arabicPeriod"/>
            </a:pPr>
            <a:r>
              <a:rPr lang="en" sz="1200">
                <a:solidFill>
                  <a:schemeClr val="dk1"/>
                </a:solidFill>
                <a:latin typeface="Raleway Medium"/>
                <a:ea typeface="Raleway Medium"/>
                <a:cs typeface="Raleway Medium"/>
                <a:sym typeface="Raleway Medium"/>
              </a:rPr>
              <a:t>LLM-based Interpretation: Utilizes large language models to interpret more complex symbolic results. This method is flexible and can handle a wide range of problem complexities.</a:t>
            </a:r>
            <a:endParaRPr sz="1200">
              <a:solidFill>
                <a:schemeClr val="dk1"/>
              </a:solidFill>
              <a:latin typeface="Raleway Medium"/>
              <a:ea typeface="Raleway Medium"/>
              <a:cs typeface="Raleway Medium"/>
              <a:sym typeface="Raleway Medium"/>
            </a:endParaRPr>
          </a:p>
        </p:txBody>
      </p:sp>
      <p:sp>
        <p:nvSpPr>
          <p:cNvPr id="979" name="Google Shape;979;p45"/>
          <p:cNvSpPr txBox="1"/>
          <p:nvPr/>
        </p:nvSpPr>
        <p:spPr>
          <a:xfrm>
            <a:off x="182450" y="2320575"/>
            <a:ext cx="3948900" cy="16038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aleway Medium"/>
                <a:ea typeface="Raleway Medium"/>
                <a:cs typeface="Raleway Medium"/>
                <a:sym typeface="Raleway Medium"/>
              </a:rPr>
              <a:t>The final step in the LOGIC-LM framework involves translating the symbolic results obtained from the inference engines back into natural language. This ensures that the answers are understandable and actionable.</a:t>
            </a:r>
            <a:endParaRPr sz="1300">
              <a:solidFill>
                <a:schemeClr val="dk1"/>
              </a:solidFill>
              <a:latin typeface="Raleway Medium"/>
              <a:ea typeface="Raleway Medium"/>
              <a:cs typeface="Raleway Medium"/>
              <a:sym typeface="Raleway Medium"/>
            </a:endParaRPr>
          </a:p>
        </p:txBody>
      </p:sp>
      <p:sp>
        <p:nvSpPr>
          <p:cNvPr id="980" name="Google Shape;980;p45"/>
          <p:cNvSpPr txBox="1"/>
          <p:nvPr/>
        </p:nvSpPr>
        <p:spPr>
          <a:xfrm>
            <a:off x="5586250" y="1433288"/>
            <a:ext cx="36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accent3"/>
                </a:solidFill>
                <a:latin typeface="Bebas Neue"/>
                <a:ea typeface="Bebas Neue"/>
                <a:cs typeface="Bebas Neue"/>
                <a:sym typeface="Bebas Neue"/>
              </a:rPr>
              <a:t>Methods for Result Interpretation</a:t>
            </a:r>
            <a:endParaRPr i="1" sz="2400">
              <a:solidFill>
                <a:schemeClr val="accent3"/>
              </a:solidFill>
              <a:latin typeface="Bebas Neue"/>
              <a:ea typeface="Bebas Neue"/>
              <a:cs typeface="Bebas Neue"/>
              <a:sym typeface="Bebas Neue"/>
            </a:endParaRPr>
          </a:p>
        </p:txBody>
      </p:sp>
      <p:sp>
        <p:nvSpPr>
          <p:cNvPr id="981" name="Google Shape;981;p45"/>
          <p:cNvSpPr/>
          <p:nvPr/>
        </p:nvSpPr>
        <p:spPr>
          <a:xfrm>
            <a:off x="3210550" y="3641925"/>
            <a:ext cx="1368900" cy="1410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5"/>
          <p:cNvSpPr/>
          <p:nvPr/>
        </p:nvSpPr>
        <p:spPr>
          <a:xfrm>
            <a:off x="7850950" y="758000"/>
            <a:ext cx="1368900" cy="1410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5"/>
          <p:cNvSpPr/>
          <p:nvPr/>
        </p:nvSpPr>
        <p:spPr>
          <a:xfrm rot="-1315360">
            <a:off x="4056890" y="2804222"/>
            <a:ext cx="658087" cy="670065"/>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5"/>
          <p:cNvSpPr/>
          <p:nvPr/>
        </p:nvSpPr>
        <p:spPr>
          <a:xfrm>
            <a:off x="3989200" y="2207650"/>
            <a:ext cx="449100" cy="3891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5"/>
          <p:cNvSpPr/>
          <p:nvPr/>
        </p:nvSpPr>
        <p:spPr>
          <a:xfrm>
            <a:off x="8320875" y="1765500"/>
            <a:ext cx="860700" cy="7896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6" name="Google Shape;986;p45"/>
          <p:cNvGrpSpPr/>
          <p:nvPr/>
        </p:nvGrpSpPr>
        <p:grpSpPr>
          <a:xfrm rot="1402179">
            <a:off x="3383012" y="393330"/>
            <a:ext cx="2624503" cy="1793904"/>
            <a:chOff x="4688192" y="2409015"/>
            <a:chExt cx="3594750" cy="1795913"/>
          </a:xfrm>
        </p:grpSpPr>
        <p:sp>
          <p:nvSpPr>
            <p:cNvPr id="987" name="Google Shape;987;p45"/>
            <p:cNvSpPr/>
            <p:nvPr/>
          </p:nvSpPr>
          <p:spPr>
            <a:xfrm>
              <a:off x="6093379" y="3290868"/>
              <a:ext cx="970105" cy="631621"/>
            </a:xfrm>
            <a:custGeom>
              <a:rect b="b" l="l" r="r" t="t"/>
              <a:pathLst>
                <a:path extrusionOk="0" h="11631" w="17864">
                  <a:moveTo>
                    <a:pt x="17242" y="0"/>
                  </a:moveTo>
                  <a:lnTo>
                    <a:pt x="1" y="1018"/>
                  </a:lnTo>
                  <a:lnTo>
                    <a:pt x="623" y="11631"/>
                  </a:lnTo>
                  <a:lnTo>
                    <a:pt x="17864" y="10613"/>
                  </a:lnTo>
                  <a:lnTo>
                    <a:pt x="172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5"/>
            <p:cNvSpPr/>
            <p:nvPr/>
          </p:nvSpPr>
          <p:spPr>
            <a:xfrm>
              <a:off x="6110267" y="3578520"/>
              <a:ext cx="936327" cy="55717"/>
            </a:xfrm>
            <a:custGeom>
              <a:rect b="b" l="l" r="r" t="t"/>
              <a:pathLst>
                <a:path extrusionOk="0" h="1026" w="17242">
                  <a:moveTo>
                    <a:pt x="17181" y="0"/>
                  </a:moveTo>
                  <a:cubicBezTo>
                    <a:pt x="16732" y="0"/>
                    <a:pt x="13067" y="190"/>
                    <a:pt x="8621" y="455"/>
                  </a:cubicBezTo>
                  <a:cubicBezTo>
                    <a:pt x="3859" y="738"/>
                    <a:pt x="1" y="992"/>
                    <a:pt x="15" y="1020"/>
                  </a:cubicBezTo>
                  <a:cubicBezTo>
                    <a:pt x="15" y="1024"/>
                    <a:pt x="47" y="1026"/>
                    <a:pt x="108" y="1026"/>
                  </a:cubicBezTo>
                  <a:cubicBezTo>
                    <a:pt x="724" y="1026"/>
                    <a:pt x="4304" y="839"/>
                    <a:pt x="8621" y="582"/>
                  </a:cubicBezTo>
                  <a:cubicBezTo>
                    <a:pt x="13384" y="300"/>
                    <a:pt x="17242" y="45"/>
                    <a:pt x="17228" y="3"/>
                  </a:cubicBezTo>
                  <a:cubicBezTo>
                    <a:pt x="17228" y="1"/>
                    <a:pt x="17212" y="0"/>
                    <a:pt x="17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5"/>
            <p:cNvSpPr/>
            <p:nvPr/>
          </p:nvSpPr>
          <p:spPr>
            <a:xfrm>
              <a:off x="6544650" y="3743660"/>
              <a:ext cx="129735" cy="152760"/>
            </a:xfrm>
            <a:custGeom>
              <a:rect b="b" l="l" r="r" t="t"/>
              <a:pathLst>
                <a:path extrusionOk="0" h="2813" w="2389">
                  <a:moveTo>
                    <a:pt x="2078" y="0"/>
                  </a:moveTo>
                  <a:lnTo>
                    <a:pt x="0" y="297"/>
                  </a:lnTo>
                  <a:lnTo>
                    <a:pt x="269" y="2812"/>
                  </a:lnTo>
                  <a:lnTo>
                    <a:pt x="2389" y="2699"/>
                  </a:lnTo>
                  <a:lnTo>
                    <a:pt x="20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5"/>
            <p:cNvSpPr/>
            <p:nvPr/>
          </p:nvSpPr>
          <p:spPr>
            <a:xfrm>
              <a:off x="6518530" y="3313893"/>
              <a:ext cx="129789" cy="153520"/>
            </a:xfrm>
            <a:custGeom>
              <a:rect b="b" l="l" r="r" t="t"/>
              <a:pathLst>
                <a:path extrusionOk="0" h="2827" w="2390">
                  <a:moveTo>
                    <a:pt x="2121" y="0"/>
                  </a:moveTo>
                  <a:lnTo>
                    <a:pt x="1" y="127"/>
                  </a:lnTo>
                  <a:lnTo>
                    <a:pt x="326" y="2827"/>
                  </a:lnTo>
                  <a:lnTo>
                    <a:pt x="2389" y="2530"/>
                  </a:lnTo>
                  <a:lnTo>
                    <a:pt x="21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5"/>
            <p:cNvSpPr/>
            <p:nvPr/>
          </p:nvSpPr>
          <p:spPr>
            <a:xfrm>
              <a:off x="6191616" y="3736709"/>
              <a:ext cx="121317" cy="121317"/>
            </a:xfrm>
            <a:custGeom>
              <a:rect b="b" l="l" r="r" t="t"/>
              <a:pathLst>
                <a:path extrusionOk="0" h="2234" w="2234">
                  <a:moveTo>
                    <a:pt x="2106" y="1"/>
                  </a:moveTo>
                  <a:lnTo>
                    <a:pt x="1" y="128"/>
                  </a:lnTo>
                  <a:lnTo>
                    <a:pt x="128" y="2234"/>
                  </a:lnTo>
                  <a:lnTo>
                    <a:pt x="2234" y="2107"/>
                  </a:lnTo>
                  <a:lnTo>
                    <a:pt x="21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5"/>
            <p:cNvSpPr/>
            <p:nvPr/>
          </p:nvSpPr>
          <p:spPr>
            <a:xfrm>
              <a:off x="6213881" y="3749797"/>
              <a:ext cx="73746" cy="95957"/>
            </a:xfrm>
            <a:custGeom>
              <a:rect b="b" l="l" r="r" t="t"/>
              <a:pathLst>
                <a:path extrusionOk="0" h="1767" w="1358">
                  <a:moveTo>
                    <a:pt x="1012" y="129"/>
                  </a:moveTo>
                  <a:lnTo>
                    <a:pt x="1012" y="129"/>
                  </a:lnTo>
                  <a:cubicBezTo>
                    <a:pt x="1047" y="175"/>
                    <a:pt x="1080" y="220"/>
                    <a:pt x="1103" y="255"/>
                  </a:cubicBezTo>
                  <a:cubicBezTo>
                    <a:pt x="1173" y="382"/>
                    <a:pt x="1159" y="537"/>
                    <a:pt x="1089" y="636"/>
                  </a:cubicBezTo>
                  <a:cubicBezTo>
                    <a:pt x="1004" y="749"/>
                    <a:pt x="891" y="806"/>
                    <a:pt x="778" y="806"/>
                  </a:cubicBezTo>
                  <a:lnTo>
                    <a:pt x="721" y="806"/>
                  </a:lnTo>
                  <a:lnTo>
                    <a:pt x="721" y="862"/>
                  </a:lnTo>
                  <a:cubicBezTo>
                    <a:pt x="749" y="1117"/>
                    <a:pt x="764" y="1343"/>
                    <a:pt x="778" y="1541"/>
                  </a:cubicBezTo>
                  <a:lnTo>
                    <a:pt x="778" y="1583"/>
                  </a:lnTo>
                  <a:lnTo>
                    <a:pt x="820" y="1569"/>
                  </a:lnTo>
                  <a:cubicBezTo>
                    <a:pt x="873" y="1560"/>
                    <a:pt x="923" y="1557"/>
                    <a:pt x="969" y="1557"/>
                  </a:cubicBezTo>
                  <a:cubicBezTo>
                    <a:pt x="1072" y="1557"/>
                    <a:pt x="1157" y="1573"/>
                    <a:pt x="1216" y="1583"/>
                  </a:cubicBezTo>
                  <a:cubicBezTo>
                    <a:pt x="1286" y="1603"/>
                    <a:pt x="1328" y="1623"/>
                    <a:pt x="1346" y="1633"/>
                  </a:cubicBezTo>
                  <a:lnTo>
                    <a:pt x="1346" y="1633"/>
                  </a:lnTo>
                  <a:cubicBezTo>
                    <a:pt x="1313" y="1625"/>
                    <a:pt x="1206" y="1625"/>
                    <a:pt x="1032" y="1625"/>
                  </a:cubicBezTo>
                  <a:cubicBezTo>
                    <a:pt x="864" y="1625"/>
                    <a:pt x="643" y="1634"/>
                    <a:pt x="368" y="1645"/>
                  </a:cubicBezTo>
                  <a:lnTo>
                    <a:pt x="368" y="1645"/>
                  </a:lnTo>
                  <a:cubicBezTo>
                    <a:pt x="450" y="1615"/>
                    <a:pt x="540" y="1595"/>
                    <a:pt x="631" y="1595"/>
                  </a:cubicBezTo>
                  <a:cubicBezTo>
                    <a:pt x="647" y="1595"/>
                    <a:pt x="663" y="1596"/>
                    <a:pt x="679" y="1597"/>
                  </a:cubicBezTo>
                  <a:lnTo>
                    <a:pt x="735" y="1597"/>
                  </a:lnTo>
                  <a:lnTo>
                    <a:pt x="735" y="1541"/>
                  </a:lnTo>
                  <a:cubicBezTo>
                    <a:pt x="721" y="1329"/>
                    <a:pt x="707" y="1102"/>
                    <a:pt x="707" y="862"/>
                  </a:cubicBezTo>
                  <a:lnTo>
                    <a:pt x="693" y="792"/>
                  </a:lnTo>
                  <a:lnTo>
                    <a:pt x="636" y="806"/>
                  </a:lnTo>
                  <a:cubicBezTo>
                    <a:pt x="625" y="807"/>
                    <a:pt x="613" y="808"/>
                    <a:pt x="601" y="808"/>
                  </a:cubicBezTo>
                  <a:cubicBezTo>
                    <a:pt x="498" y="808"/>
                    <a:pt x="387" y="755"/>
                    <a:pt x="311" y="679"/>
                  </a:cubicBezTo>
                  <a:cubicBezTo>
                    <a:pt x="227" y="580"/>
                    <a:pt x="198" y="438"/>
                    <a:pt x="241" y="311"/>
                  </a:cubicBezTo>
                  <a:cubicBezTo>
                    <a:pt x="263" y="267"/>
                    <a:pt x="276" y="215"/>
                    <a:pt x="294" y="168"/>
                  </a:cubicBezTo>
                  <a:lnTo>
                    <a:pt x="294" y="168"/>
                  </a:lnTo>
                  <a:cubicBezTo>
                    <a:pt x="549" y="155"/>
                    <a:pt x="781" y="142"/>
                    <a:pt x="1012" y="129"/>
                  </a:cubicBezTo>
                  <a:close/>
                  <a:moveTo>
                    <a:pt x="1046" y="0"/>
                  </a:moveTo>
                  <a:cubicBezTo>
                    <a:pt x="792" y="14"/>
                    <a:pt x="523" y="28"/>
                    <a:pt x="255" y="43"/>
                  </a:cubicBezTo>
                  <a:lnTo>
                    <a:pt x="212" y="57"/>
                  </a:lnTo>
                  <a:lnTo>
                    <a:pt x="198" y="85"/>
                  </a:lnTo>
                  <a:cubicBezTo>
                    <a:pt x="170" y="142"/>
                    <a:pt x="142" y="212"/>
                    <a:pt x="128" y="283"/>
                  </a:cubicBezTo>
                  <a:cubicBezTo>
                    <a:pt x="71" y="438"/>
                    <a:pt x="114" y="622"/>
                    <a:pt x="212" y="749"/>
                  </a:cubicBezTo>
                  <a:cubicBezTo>
                    <a:pt x="309" y="858"/>
                    <a:pt x="448" y="915"/>
                    <a:pt x="583" y="921"/>
                  </a:cubicBezTo>
                  <a:lnTo>
                    <a:pt x="583" y="921"/>
                  </a:lnTo>
                  <a:cubicBezTo>
                    <a:pt x="595" y="1119"/>
                    <a:pt x="607" y="1307"/>
                    <a:pt x="619" y="1486"/>
                  </a:cubicBezTo>
                  <a:lnTo>
                    <a:pt x="619" y="1486"/>
                  </a:lnTo>
                  <a:cubicBezTo>
                    <a:pt x="439" y="1497"/>
                    <a:pt x="272" y="1559"/>
                    <a:pt x="146" y="1653"/>
                  </a:cubicBezTo>
                  <a:lnTo>
                    <a:pt x="146" y="1653"/>
                  </a:lnTo>
                  <a:cubicBezTo>
                    <a:pt x="145" y="1654"/>
                    <a:pt x="143" y="1654"/>
                    <a:pt x="142" y="1654"/>
                  </a:cubicBezTo>
                  <a:lnTo>
                    <a:pt x="143" y="1656"/>
                  </a:lnTo>
                  <a:lnTo>
                    <a:pt x="143" y="1656"/>
                  </a:lnTo>
                  <a:cubicBezTo>
                    <a:pt x="138" y="1660"/>
                    <a:pt x="133" y="1664"/>
                    <a:pt x="128" y="1668"/>
                  </a:cubicBezTo>
                  <a:lnTo>
                    <a:pt x="0" y="1767"/>
                  </a:lnTo>
                  <a:lnTo>
                    <a:pt x="156" y="1753"/>
                  </a:lnTo>
                  <a:cubicBezTo>
                    <a:pt x="523" y="1724"/>
                    <a:pt x="820" y="1696"/>
                    <a:pt x="1032" y="1682"/>
                  </a:cubicBezTo>
                  <a:cubicBezTo>
                    <a:pt x="1244" y="1654"/>
                    <a:pt x="1357" y="1640"/>
                    <a:pt x="1357" y="1640"/>
                  </a:cubicBezTo>
                  <a:cubicBezTo>
                    <a:pt x="1357" y="1625"/>
                    <a:pt x="1315" y="1597"/>
                    <a:pt x="1230" y="1555"/>
                  </a:cubicBezTo>
                  <a:cubicBezTo>
                    <a:pt x="1164" y="1522"/>
                    <a:pt x="1056" y="1489"/>
                    <a:pt x="925" y="1489"/>
                  </a:cubicBezTo>
                  <a:cubicBezTo>
                    <a:pt x="900" y="1489"/>
                    <a:pt x="873" y="1490"/>
                    <a:pt x="845" y="1493"/>
                  </a:cubicBezTo>
                  <a:lnTo>
                    <a:pt x="845" y="1493"/>
                  </a:lnTo>
                  <a:cubicBezTo>
                    <a:pt x="835" y="1319"/>
                    <a:pt x="833" y="1117"/>
                    <a:pt x="823" y="902"/>
                  </a:cubicBezTo>
                  <a:lnTo>
                    <a:pt x="823" y="902"/>
                  </a:lnTo>
                  <a:cubicBezTo>
                    <a:pt x="951" y="889"/>
                    <a:pt x="1085" y="819"/>
                    <a:pt x="1173" y="693"/>
                  </a:cubicBezTo>
                  <a:cubicBezTo>
                    <a:pt x="1258" y="565"/>
                    <a:pt x="1286" y="368"/>
                    <a:pt x="1202" y="198"/>
                  </a:cubicBezTo>
                  <a:cubicBezTo>
                    <a:pt x="1173" y="142"/>
                    <a:pt x="1131" y="85"/>
                    <a:pt x="1089" y="28"/>
                  </a:cubicBezTo>
                  <a:lnTo>
                    <a:pt x="10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5"/>
            <p:cNvSpPr/>
            <p:nvPr/>
          </p:nvSpPr>
          <p:spPr>
            <a:xfrm>
              <a:off x="5860086" y="3237324"/>
              <a:ext cx="160471" cy="147275"/>
            </a:xfrm>
            <a:custGeom>
              <a:rect b="b" l="l" r="r" t="t"/>
              <a:pathLst>
                <a:path extrusionOk="0" h="2712" w="2955">
                  <a:moveTo>
                    <a:pt x="1466" y="0"/>
                  </a:moveTo>
                  <a:cubicBezTo>
                    <a:pt x="1378" y="0"/>
                    <a:pt x="1290" y="8"/>
                    <a:pt x="1202" y="25"/>
                  </a:cubicBezTo>
                  <a:cubicBezTo>
                    <a:pt x="467" y="181"/>
                    <a:pt x="1" y="901"/>
                    <a:pt x="156" y="1636"/>
                  </a:cubicBezTo>
                  <a:cubicBezTo>
                    <a:pt x="291" y="2276"/>
                    <a:pt x="844" y="2712"/>
                    <a:pt x="1469" y="2712"/>
                  </a:cubicBezTo>
                  <a:cubicBezTo>
                    <a:pt x="1563" y="2712"/>
                    <a:pt x="1658" y="2702"/>
                    <a:pt x="1753" y="2682"/>
                  </a:cubicBezTo>
                  <a:cubicBezTo>
                    <a:pt x="2488" y="2527"/>
                    <a:pt x="2954" y="1820"/>
                    <a:pt x="2813" y="1085"/>
                  </a:cubicBezTo>
                  <a:cubicBezTo>
                    <a:pt x="2676" y="439"/>
                    <a:pt x="2102" y="0"/>
                    <a:pt x="14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5"/>
            <p:cNvSpPr/>
            <p:nvPr/>
          </p:nvSpPr>
          <p:spPr>
            <a:xfrm>
              <a:off x="5920744" y="3346856"/>
              <a:ext cx="181922" cy="366124"/>
            </a:xfrm>
            <a:custGeom>
              <a:rect b="b" l="l" r="r" t="t"/>
              <a:pathLst>
                <a:path extrusionOk="0" h="6742" w="3350">
                  <a:moveTo>
                    <a:pt x="1173" y="1"/>
                  </a:moveTo>
                  <a:lnTo>
                    <a:pt x="0" y="425"/>
                  </a:lnTo>
                  <a:lnTo>
                    <a:pt x="2148" y="6742"/>
                  </a:lnTo>
                  <a:lnTo>
                    <a:pt x="3349" y="6290"/>
                  </a:lnTo>
                  <a:lnTo>
                    <a:pt x="11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5"/>
            <p:cNvSpPr/>
            <p:nvPr/>
          </p:nvSpPr>
          <p:spPr>
            <a:xfrm>
              <a:off x="6016646" y="3660846"/>
              <a:ext cx="149719" cy="137229"/>
            </a:xfrm>
            <a:custGeom>
              <a:rect b="b" l="l" r="r" t="t"/>
              <a:pathLst>
                <a:path extrusionOk="0" h="2527" w="2757">
                  <a:moveTo>
                    <a:pt x="1378" y="1"/>
                  </a:moveTo>
                  <a:cubicBezTo>
                    <a:pt x="1292" y="1"/>
                    <a:pt x="1205" y="9"/>
                    <a:pt x="1117" y="27"/>
                  </a:cubicBezTo>
                  <a:cubicBezTo>
                    <a:pt x="439" y="168"/>
                    <a:pt x="1" y="833"/>
                    <a:pt x="142" y="1525"/>
                  </a:cubicBezTo>
                  <a:cubicBezTo>
                    <a:pt x="265" y="2118"/>
                    <a:pt x="788" y="2527"/>
                    <a:pt x="1379" y="2527"/>
                  </a:cubicBezTo>
                  <a:cubicBezTo>
                    <a:pt x="1465" y="2527"/>
                    <a:pt x="1552" y="2518"/>
                    <a:pt x="1640" y="2500"/>
                  </a:cubicBezTo>
                  <a:cubicBezTo>
                    <a:pt x="2318" y="2359"/>
                    <a:pt x="2756" y="1695"/>
                    <a:pt x="2615" y="1002"/>
                  </a:cubicBezTo>
                  <a:cubicBezTo>
                    <a:pt x="2492" y="410"/>
                    <a:pt x="1969" y="1"/>
                    <a:pt x="13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5"/>
            <p:cNvSpPr/>
            <p:nvPr/>
          </p:nvSpPr>
          <p:spPr>
            <a:xfrm>
              <a:off x="6087242" y="3761309"/>
              <a:ext cx="39968" cy="130495"/>
            </a:xfrm>
            <a:custGeom>
              <a:rect b="b" l="l" r="r" t="t"/>
              <a:pathLst>
                <a:path extrusionOk="0" h="2403" w="736">
                  <a:moveTo>
                    <a:pt x="594" y="0"/>
                  </a:moveTo>
                  <a:lnTo>
                    <a:pt x="1" y="43"/>
                  </a:lnTo>
                  <a:lnTo>
                    <a:pt x="142" y="2403"/>
                  </a:lnTo>
                  <a:lnTo>
                    <a:pt x="736" y="2374"/>
                  </a:lnTo>
                  <a:lnTo>
                    <a:pt x="5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5"/>
            <p:cNvSpPr/>
            <p:nvPr/>
          </p:nvSpPr>
          <p:spPr>
            <a:xfrm>
              <a:off x="6094139" y="3878716"/>
              <a:ext cx="125933" cy="50721"/>
            </a:xfrm>
            <a:custGeom>
              <a:rect b="b" l="l" r="r" t="t"/>
              <a:pathLst>
                <a:path extrusionOk="0" h="934" w="2319">
                  <a:moveTo>
                    <a:pt x="2276" y="0"/>
                  </a:moveTo>
                  <a:lnTo>
                    <a:pt x="1" y="128"/>
                  </a:lnTo>
                  <a:lnTo>
                    <a:pt x="57" y="933"/>
                  </a:lnTo>
                  <a:lnTo>
                    <a:pt x="2319" y="806"/>
                  </a:lnTo>
                  <a:lnTo>
                    <a:pt x="22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5"/>
            <p:cNvSpPr/>
            <p:nvPr/>
          </p:nvSpPr>
          <p:spPr>
            <a:xfrm>
              <a:off x="5903041" y="2909813"/>
              <a:ext cx="208803" cy="435309"/>
            </a:xfrm>
            <a:custGeom>
              <a:rect b="b" l="l" r="r" t="t"/>
              <a:pathLst>
                <a:path extrusionOk="0" h="8016" w="3845">
                  <a:moveTo>
                    <a:pt x="3179" y="1"/>
                  </a:moveTo>
                  <a:cubicBezTo>
                    <a:pt x="2929" y="1"/>
                    <a:pt x="2690" y="158"/>
                    <a:pt x="2601" y="403"/>
                  </a:cubicBezTo>
                  <a:lnTo>
                    <a:pt x="114" y="7201"/>
                  </a:lnTo>
                  <a:cubicBezTo>
                    <a:pt x="1" y="7526"/>
                    <a:pt x="156" y="7865"/>
                    <a:pt x="467" y="7978"/>
                  </a:cubicBezTo>
                  <a:cubicBezTo>
                    <a:pt x="536" y="8003"/>
                    <a:pt x="607" y="8015"/>
                    <a:pt x="676" y="8015"/>
                  </a:cubicBezTo>
                  <a:cubicBezTo>
                    <a:pt x="923" y="8015"/>
                    <a:pt x="1157" y="7867"/>
                    <a:pt x="1245" y="7625"/>
                  </a:cubicBezTo>
                  <a:lnTo>
                    <a:pt x="3732" y="813"/>
                  </a:lnTo>
                  <a:cubicBezTo>
                    <a:pt x="3845" y="502"/>
                    <a:pt x="3689" y="163"/>
                    <a:pt x="3379" y="36"/>
                  </a:cubicBezTo>
                  <a:cubicBezTo>
                    <a:pt x="3313" y="12"/>
                    <a:pt x="3245" y="1"/>
                    <a:pt x="3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5"/>
            <p:cNvSpPr/>
            <p:nvPr/>
          </p:nvSpPr>
          <p:spPr>
            <a:xfrm>
              <a:off x="7071079" y="2528268"/>
              <a:ext cx="462081" cy="71737"/>
            </a:xfrm>
            <a:custGeom>
              <a:rect b="b" l="l" r="r" t="t"/>
              <a:pathLst>
                <a:path extrusionOk="0" h="1321" w="8509">
                  <a:moveTo>
                    <a:pt x="6660" y="1"/>
                  </a:moveTo>
                  <a:cubicBezTo>
                    <a:pt x="6297" y="1"/>
                    <a:pt x="5877" y="19"/>
                    <a:pt x="5399" y="67"/>
                  </a:cubicBezTo>
                  <a:cubicBezTo>
                    <a:pt x="3265" y="279"/>
                    <a:pt x="1" y="109"/>
                    <a:pt x="566" y="519"/>
                  </a:cubicBezTo>
                  <a:cubicBezTo>
                    <a:pt x="914" y="765"/>
                    <a:pt x="3041" y="1321"/>
                    <a:pt x="5084" y="1321"/>
                  </a:cubicBezTo>
                  <a:cubicBezTo>
                    <a:pt x="6447" y="1321"/>
                    <a:pt x="7773" y="1073"/>
                    <a:pt x="8508" y="321"/>
                  </a:cubicBezTo>
                  <a:lnTo>
                    <a:pt x="8508" y="222"/>
                  </a:lnTo>
                  <a:cubicBezTo>
                    <a:pt x="8508" y="222"/>
                    <a:pt x="7921" y="1"/>
                    <a:pt x="66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5"/>
            <p:cNvSpPr/>
            <p:nvPr/>
          </p:nvSpPr>
          <p:spPr>
            <a:xfrm>
              <a:off x="7569162" y="2518059"/>
              <a:ext cx="39208" cy="82163"/>
            </a:xfrm>
            <a:custGeom>
              <a:rect b="b" l="l" r="r" t="t"/>
              <a:pathLst>
                <a:path extrusionOk="0" h="1513" w="722">
                  <a:moveTo>
                    <a:pt x="622" y="0"/>
                  </a:moveTo>
                  <a:lnTo>
                    <a:pt x="1" y="29"/>
                  </a:lnTo>
                  <a:lnTo>
                    <a:pt x="85" y="1512"/>
                  </a:lnTo>
                  <a:lnTo>
                    <a:pt x="721" y="1470"/>
                  </a:lnTo>
                  <a:lnTo>
                    <a:pt x="6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5"/>
            <p:cNvSpPr/>
            <p:nvPr/>
          </p:nvSpPr>
          <p:spPr>
            <a:xfrm>
              <a:off x="7526967" y="2505786"/>
              <a:ext cx="120557" cy="63754"/>
            </a:xfrm>
            <a:custGeom>
              <a:rect b="b" l="l" r="r" t="t"/>
              <a:pathLst>
                <a:path extrusionOk="0" h="1174" w="2220">
                  <a:moveTo>
                    <a:pt x="2163" y="0"/>
                  </a:moveTo>
                  <a:lnTo>
                    <a:pt x="0" y="127"/>
                  </a:lnTo>
                  <a:lnTo>
                    <a:pt x="57" y="1173"/>
                  </a:lnTo>
                  <a:lnTo>
                    <a:pt x="2219" y="1032"/>
                  </a:lnTo>
                  <a:lnTo>
                    <a:pt x="2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5"/>
            <p:cNvSpPr/>
            <p:nvPr/>
          </p:nvSpPr>
          <p:spPr>
            <a:xfrm>
              <a:off x="7645894" y="2488734"/>
              <a:ext cx="438187" cy="86291"/>
            </a:xfrm>
            <a:custGeom>
              <a:rect b="b" l="l" r="r" t="t"/>
              <a:pathLst>
                <a:path extrusionOk="0" h="1589" w="8069">
                  <a:moveTo>
                    <a:pt x="7525" y="1"/>
                  </a:moveTo>
                  <a:cubicBezTo>
                    <a:pt x="6630" y="1"/>
                    <a:pt x="4574" y="284"/>
                    <a:pt x="3068" y="314"/>
                  </a:cubicBezTo>
                  <a:cubicBezTo>
                    <a:pt x="934" y="357"/>
                    <a:pt x="1" y="837"/>
                    <a:pt x="1" y="837"/>
                  </a:cubicBezTo>
                  <a:lnTo>
                    <a:pt x="15" y="936"/>
                  </a:lnTo>
                  <a:cubicBezTo>
                    <a:pt x="609" y="1412"/>
                    <a:pt x="1480" y="1589"/>
                    <a:pt x="2429" y="1589"/>
                  </a:cubicBezTo>
                  <a:cubicBezTo>
                    <a:pt x="4751" y="1589"/>
                    <a:pt x="7544" y="528"/>
                    <a:pt x="7915" y="187"/>
                  </a:cubicBezTo>
                  <a:cubicBezTo>
                    <a:pt x="8069" y="50"/>
                    <a:pt x="7897" y="1"/>
                    <a:pt x="75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5"/>
            <p:cNvSpPr/>
            <p:nvPr/>
          </p:nvSpPr>
          <p:spPr>
            <a:xfrm>
              <a:off x="7498566" y="2592402"/>
              <a:ext cx="207282" cy="255016"/>
            </a:xfrm>
            <a:custGeom>
              <a:rect b="b" l="l" r="r" t="t"/>
              <a:pathLst>
                <a:path extrusionOk="0" h="4696" w="3817">
                  <a:moveTo>
                    <a:pt x="2809" y="0"/>
                  </a:moveTo>
                  <a:cubicBezTo>
                    <a:pt x="2791" y="0"/>
                    <a:pt x="2774" y="1"/>
                    <a:pt x="2756" y="2"/>
                  </a:cubicBezTo>
                  <a:lnTo>
                    <a:pt x="806" y="115"/>
                  </a:lnTo>
                  <a:cubicBezTo>
                    <a:pt x="354" y="143"/>
                    <a:pt x="1" y="525"/>
                    <a:pt x="29" y="977"/>
                  </a:cubicBezTo>
                  <a:lnTo>
                    <a:pt x="198" y="3917"/>
                  </a:lnTo>
                  <a:cubicBezTo>
                    <a:pt x="226" y="4352"/>
                    <a:pt x="593" y="4696"/>
                    <a:pt x="1024" y="4696"/>
                  </a:cubicBezTo>
                  <a:cubicBezTo>
                    <a:pt x="1041" y="4696"/>
                    <a:pt x="1058" y="4695"/>
                    <a:pt x="1075" y="4694"/>
                  </a:cubicBezTo>
                  <a:lnTo>
                    <a:pt x="3025" y="4581"/>
                  </a:lnTo>
                  <a:cubicBezTo>
                    <a:pt x="3477" y="4553"/>
                    <a:pt x="3816" y="4157"/>
                    <a:pt x="3788" y="3705"/>
                  </a:cubicBezTo>
                  <a:lnTo>
                    <a:pt x="3618" y="765"/>
                  </a:lnTo>
                  <a:cubicBezTo>
                    <a:pt x="3591" y="331"/>
                    <a:pt x="3238" y="0"/>
                    <a:pt x="28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5"/>
            <p:cNvSpPr/>
            <p:nvPr/>
          </p:nvSpPr>
          <p:spPr>
            <a:xfrm>
              <a:off x="5862367" y="2828084"/>
              <a:ext cx="1348447" cy="153575"/>
            </a:xfrm>
            <a:custGeom>
              <a:rect b="b" l="l" r="r" t="t"/>
              <a:pathLst>
                <a:path extrusionOk="0" h="2828" w="24831">
                  <a:moveTo>
                    <a:pt x="24760" y="1"/>
                  </a:moveTo>
                  <a:lnTo>
                    <a:pt x="1" y="1470"/>
                  </a:lnTo>
                  <a:lnTo>
                    <a:pt x="86" y="2827"/>
                  </a:lnTo>
                  <a:lnTo>
                    <a:pt x="24831" y="1357"/>
                  </a:lnTo>
                  <a:lnTo>
                    <a:pt x="247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5"/>
            <p:cNvSpPr/>
            <p:nvPr/>
          </p:nvSpPr>
          <p:spPr>
            <a:xfrm>
              <a:off x="7155523" y="2778232"/>
              <a:ext cx="132070" cy="93676"/>
            </a:xfrm>
            <a:custGeom>
              <a:rect b="b" l="l" r="r" t="t"/>
              <a:pathLst>
                <a:path extrusionOk="0" h="1725" w="2432">
                  <a:moveTo>
                    <a:pt x="2332" y="0"/>
                  </a:moveTo>
                  <a:lnTo>
                    <a:pt x="0" y="141"/>
                  </a:lnTo>
                  <a:lnTo>
                    <a:pt x="99" y="1724"/>
                  </a:lnTo>
                  <a:lnTo>
                    <a:pt x="2431" y="1597"/>
                  </a:lnTo>
                  <a:lnTo>
                    <a:pt x="2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5"/>
            <p:cNvSpPr/>
            <p:nvPr/>
          </p:nvSpPr>
          <p:spPr>
            <a:xfrm>
              <a:off x="7193102" y="2859581"/>
              <a:ext cx="65329" cy="79122"/>
            </a:xfrm>
            <a:custGeom>
              <a:rect b="b" l="l" r="r" t="t"/>
              <a:pathLst>
                <a:path extrusionOk="0" h="1457" w="1203">
                  <a:moveTo>
                    <a:pt x="1132" y="0"/>
                  </a:moveTo>
                  <a:lnTo>
                    <a:pt x="1" y="57"/>
                  </a:lnTo>
                  <a:lnTo>
                    <a:pt x="43" y="919"/>
                  </a:lnTo>
                  <a:cubicBezTo>
                    <a:pt x="57" y="1221"/>
                    <a:pt x="324" y="1456"/>
                    <a:pt x="625" y="1456"/>
                  </a:cubicBezTo>
                  <a:cubicBezTo>
                    <a:pt x="634" y="1456"/>
                    <a:pt x="642" y="1456"/>
                    <a:pt x="651" y="1456"/>
                  </a:cubicBezTo>
                  <a:cubicBezTo>
                    <a:pt x="962" y="1427"/>
                    <a:pt x="1202" y="1159"/>
                    <a:pt x="1174" y="848"/>
                  </a:cubicBezTo>
                  <a:lnTo>
                    <a:pt x="1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5"/>
            <p:cNvSpPr/>
            <p:nvPr/>
          </p:nvSpPr>
          <p:spPr>
            <a:xfrm>
              <a:off x="6522385" y="2435190"/>
              <a:ext cx="25360" cy="59138"/>
            </a:xfrm>
            <a:custGeom>
              <a:rect b="b" l="l" r="r" t="t"/>
              <a:pathLst>
                <a:path extrusionOk="0" h="1089" w="467">
                  <a:moveTo>
                    <a:pt x="396" y="0"/>
                  </a:moveTo>
                  <a:lnTo>
                    <a:pt x="1" y="28"/>
                  </a:lnTo>
                  <a:lnTo>
                    <a:pt x="57" y="1088"/>
                  </a:lnTo>
                  <a:lnTo>
                    <a:pt x="467" y="1060"/>
                  </a:lnTo>
                  <a:lnTo>
                    <a:pt x="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5"/>
            <p:cNvSpPr/>
            <p:nvPr/>
          </p:nvSpPr>
          <p:spPr>
            <a:xfrm>
              <a:off x="6467918" y="2409015"/>
              <a:ext cx="129735" cy="40837"/>
            </a:xfrm>
            <a:custGeom>
              <a:rect b="b" l="l" r="r" t="t"/>
              <a:pathLst>
                <a:path extrusionOk="0" h="752" w="2389">
                  <a:moveTo>
                    <a:pt x="2060" y="1"/>
                  </a:moveTo>
                  <a:cubicBezTo>
                    <a:pt x="2052" y="1"/>
                    <a:pt x="2044" y="1"/>
                    <a:pt x="2035" y="2"/>
                  </a:cubicBezTo>
                  <a:lnTo>
                    <a:pt x="311" y="100"/>
                  </a:lnTo>
                  <a:cubicBezTo>
                    <a:pt x="127" y="115"/>
                    <a:pt x="0" y="270"/>
                    <a:pt x="0" y="440"/>
                  </a:cubicBezTo>
                  <a:cubicBezTo>
                    <a:pt x="14" y="615"/>
                    <a:pt x="156" y="752"/>
                    <a:pt x="328" y="752"/>
                  </a:cubicBezTo>
                  <a:cubicBezTo>
                    <a:pt x="337" y="752"/>
                    <a:pt x="345" y="751"/>
                    <a:pt x="353" y="751"/>
                  </a:cubicBezTo>
                  <a:lnTo>
                    <a:pt x="2078" y="652"/>
                  </a:lnTo>
                  <a:cubicBezTo>
                    <a:pt x="2247" y="637"/>
                    <a:pt x="2388" y="482"/>
                    <a:pt x="2374" y="312"/>
                  </a:cubicBezTo>
                  <a:cubicBezTo>
                    <a:pt x="2374" y="137"/>
                    <a:pt x="2233" y="1"/>
                    <a:pt x="20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5"/>
            <p:cNvSpPr/>
            <p:nvPr/>
          </p:nvSpPr>
          <p:spPr>
            <a:xfrm>
              <a:off x="6140950" y="2467067"/>
              <a:ext cx="777756" cy="344185"/>
            </a:xfrm>
            <a:custGeom>
              <a:rect b="b" l="l" r="r" t="t"/>
              <a:pathLst>
                <a:path extrusionOk="0" h="6338" w="14322">
                  <a:moveTo>
                    <a:pt x="10707" y="0"/>
                  </a:moveTo>
                  <a:cubicBezTo>
                    <a:pt x="10639" y="0"/>
                    <a:pt x="10570" y="2"/>
                    <a:pt x="10501" y="7"/>
                  </a:cubicBezTo>
                  <a:lnTo>
                    <a:pt x="3520" y="431"/>
                  </a:lnTo>
                  <a:cubicBezTo>
                    <a:pt x="1471" y="544"/>
                    <a:pt x="1" y="2437"/>
                    <a:pt x="397" y="4458"/>
                  </a:cubicBezTo>
                  <a:lnTo>
                    <a:pt x="764" y="6338"/>
                  </a:lnTo>
                  <a:lnTo>
                    <a:pt x="13808" y="5560"/>
                  </a:lnTo>
                  <a:lnTo>
                    <a:pt x="14048" y="3836"/>
                  </a:lnTo>
                  <a:cubicBezTo>
                    <a:pt x="14322" y="1799"/>
                    <a:pt x="12730" y="0"/>
                    <a:pt x="10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5"/>
            <p:cNvSpPr/>
            <p:nvPr/>
          </p:nvSpPr>
          <p:spPr>
            <a:xfrm>
              <a:off x="6419532" y="2558733"/>
              <a:ext cx="14662" cy="86019"/>
            </a:xfrm>
            <a:custGeom>
              <a:rect b="b" l="l" r="r" t="t"/>
              <a:pathLst>
                <a:path extrusionOk="0" h="1584" w="270">
                  <a:moveTo>
                    <a:pt x="185" y="0"/>
                  </a:moveTo>
                  <a:lnTo>
                    <a:pt x="1" y="14"/>
                  </a:lnTo>
                  <a:lnTo>
                    <a:pt x="86" y="1583"/>
                  </a:lnTo>
                  <a:lnTo>
                    <a:pt x="269" y="1583"/>
                  </a:lnTo>
                  <a:lnTo>
                    <a:pt x="1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5"/>
            <p:cNvSpPr/>
            <p:nvPr/>
          </p:nvSpPr>
          <p:spPr>
            <a:xfrm>
              <a:off x="6457926" y="2556398"/>
              <a:ext cx="15423" cy="86019"/>
            </a:xfrm>
            <a:custGeom>
              <a:rect b="b" l="l" r="r" t="t"/>
              <a:pathLst>
                <a:path extrusionOk="0" h="1584" w="284">
                  <a:moveTo>
                    <a:pt x="184" y="1"/>
                  </a:moveTo>
                  <a:lnTo>
                    <a:pt x="0" y="15"/>
                  </a:lnTo>
                  <a:lnTo>
                    <a:pt x="85" y="1584"/>
                  </a:lnTo>
                  <a:lnTo>
                    <a:pt x="283" y="1584"/>
                  </a:lnTo>
                  <a:lnTo>
                    <a:pt x="1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5"/>
            <p:cNvSpPr/>
            <p:nvPr/>
          </p:nvSpPr>
          <p:spPr>
            <a:xfrm>
              <a:off x="6496319" y="2554117"/>
              <a:ext cx="15368" cy="86019"/>
            </a:xfrm>
            <a:custGeom>
              <a:rect b="b" l="l" r="r" t="t"/>
              <a:pathLst>
                <a:path extrusionOk="0" h="1584" w="283">
                  <a:moveTo>
                    <a:pt x="184" y="0"/>
                  </a:moveTo>
                  <a:lnTo>
                    <a:pt x="0" y="15"/>
                  </a:lnTo>
                  <a:lnTo>
                    <a:pt x="99" y="1583"/>
                  </a:lnTo>
                  <a:lnTo>
                    <a:pt x="283" y="1583"/>
                  </a:lnTo>
                  <a:lnTo>
                    <a:pt x="1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5"/>
            <p:cNvSpPr/>
            <p:nvPr/>
          </p:nvSpPr>
          <p:spPr>
            <a:xfrm>
              <a:off x="6534658" y="2551836"/>
              <a:ext cx="15423" cy="85965"/>
            </a:xfrm>
            <a:custGeom>
              <a:rect b="b" l="l" r="r" t="t"/>
              <a:pathLst>
                <a:path extrusionOk="0" h="1583" w="284">
                  <a:moveTo>
                    <a:pt x="184" y="0"/>
                  </a:moveTo>
                  <a:lnTo>
                    <a:pt x="1" y="14"/>
                  </a:lnTo>
                  <a:lnTo>
                    <a:pt x="100" y="1583"/>
                  </a:lnTo>
                  <a:lnTo>
                    <a:pt x="283" y="1583"/>
                  </a:lnTo>
                  <a:lnTo>
                    <a:pt x="1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5"/>
            <p:cNvSpPr/>
            <p:nvPr/>
          </p:nvSpPr>
          <p:spPr>
            <a:xfrm>
              <a:off x="6573052" y="2549501"/>
              <a:ext cx="15368" cy="86779"/>
            </a:xfrm>
            <a:custGeom>
              <a:rect b="b" l="l" r="r" t="t"/>
              <a:pathLst>
                <a:path extrusionOk="0" h="1598" w="283">
                  <a:moveTo>
                    <a:pt x="198" y="1"/>
                  </a:moveTo>
                  <a:lnTo>
                    <a:pt x="0" y="15"/>
                  </a:lnTo>
                  <a:lnTo>
                    <a:pt x="99" y="1598"/>
                  </a:lnTo>
                  <a:lnTo>
                    <a:pt x="283" y="1583"/>
                  </a:lnTo>
                  <a:lnTo>
                    <a:pt x="1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5"/>
            <p:cNvSpPr/>
            <p:nvPr/>
          </p:nvSpPr>
          <p:spPr>
            <a:xfrm>
              <a:off x="6612205" y="2547220"/>
              <a:ext cx="14608" cy="86779"/>
            </a:xfrm>
            <a:custGeom>
              <a:rect b="b" l="l" r="r" t="t"/>
              <a:pathLst>
                <a:path extrusionOk="0" h="1598" w="269">
                  <a:moveTo>
                    <a:pt x="184" y="0"/>
                  </a:moveTo>
                  <a:lnTo>
                    <a:pt x="0" y="14"/>
                  </a:lnTo>
                  <a:lnTo>
                    <a:pt x="85" y="1597"/>
                  </a:lnTo>
                  <a:lnTo>
                    <a:pt x="269" y="1583"/>
                  </a:lnTo>
                  <a:lnTo>
                    <a:pt x="1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5"/>
            <p:cNvSpPr/>
            <p:nvPr/>
          </p:nvSpPr>
          <p:spPr>
            <a:xfrm>
              <a:off x="6185479" y="2772856"/>
              <a:ext cx="722962" cy="426566"/>
            </a:xfrm>
            <a:custGeom>
              <a:rect b="b" l="l" r="r" t="t"/>
              <a:pathLst>
                <a:path extrusionOk="0" h="7855" w="13313">
                  <a:moveTo>
                    <a:pt x="13044" y="0"/>
                  </a:moveTo>
                  <a:lnTo>
                    <a:pt x="1" y="777"/>
                  </a:lnTo>
                  <a:lnTo>
                    <a:pt x="57" y="1696"/>
                  </a:lnTo>
                  <a:cubicBezTo>
                    <a:pt x="261" y="5169"/>
                    <a:pt x="3144" y="7855"/>
                    <a:pt x="6579" y="7855"/>
                  </a:cubicBezTo>
                  <a:cubicBezTo>
                    <a:pt x="6708" y="7855"/>
                    <a:pt x="6837" y="7851"/>
                    <a:pt x="6968" y="7843"/>
                  </a:cubicBezTo>
                  <a:cubicBezTo>
                    <a:pt x="10557" y="7631"/>
                    <a:pt x="13313" y="4536"/>
                    <a:pt x="13101" y="933"/>
                  </a:cubicBezTo>
                  <a:lnTo>
                    <a:pt x="130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5"/>
            <p:cNvSpPr/>
            <p:nvPr/>
          </p:nvSpPr>
          <p:spPr>
            <a:xfrm>
              <a:off x="6444132" y="2952930"/>
              <a:ext cx="222596" cy="216080"/>
            </a:xfrm>
            <a:custGeom>
              <a:rect b="b" l="l" r="r" t="t"/>
              <a:pathLst>
                <a:path extrusionOk="0" h="3979" w="4099">
                  <a:moveTo>
                    <a:pt x="2065" y="1"/>
                  </a:moveTo>
                  <a:cubicBezTo>
                    <a:pt x="2022" y="1"/>
                    <a:pt x="1979" y="2"/>
                    <a:pt x="1936" y="5"/>
                  </a:cubicBezTo>
                  <a:cubicBezTo>
                    <a:pt x="834" y="62"/>
                    <a:pt x="0" y="1009"/>
                    <a:pt x="71" y="2111"/>
                  </a:cubicBezTo>
                  <a:cubicBezTo>
                    <a:pt x="125" y="3164"/>
                    <a:pt x="1014" y="3979"/>
                    <a:pt x="2058" y="3979"/>
                  </a:cubicBezTo>
                  <a:cubicBezTo>
                    <a:pt x="2093" y="3979"/>
                    <a:pt x="2127" y="3978"/>
                    <a:pt x="2162" y="3976"/>
                  </a:cubicBezTo>
                  <a:cubicBezTo>
                    <a:pt x="3265" y="3906"/>
                    <a:pt x="4098" y="2959"/>
                    <a:pt x="4028" y="1871"/>
                  </a:cubicBezTo>
                  <a:cubicBezTo>
                    <a:pt x="3973" y="812"/>
                    <a:pt x="3098" y="1"/>
                    <a:pt x="2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5"/>
            <p:cNvSpPr/>
            <p:nvPr/>
          </p:nvSpPr>
          <p:spPr>
            <a:xfrm>
              <a:off x="4948365" y="2639538"/>
              <a:ext cx="462081" cy="71140"/>
            </a:xfrm>
            <a:custGeom>
              <a:rect b="b" l="l" r="r" t="t"/>
              <a:pathLst>
                <a:path extrusionOk="0" h="1310" w="8509">
                  <a:moveTo>
                    <a:pt x="6653" y="1"/>
                  </a:moveTo>
                  <a:cubicBezTo>
                    <a:pt x="6291" y="1"/>
                    <a:pt x="5874" y="19"/>
                    <a:pt x="5399" y="67"/>
                  </a:cubicBezTo>
                  <a:cubicBezTo>
                    <a:pt x="3265" y="265"/>
                    <a:pt x="1" y="109"/>
                    <a:pt x="566" y="505"/>
                  </a:cubicBezTo>
                  <a:cubicBezTo>
                    <a:pt x="906" y="751"/>
                    <a:pt x="3040" y="1310"/>
                    <a:pt x="5091" y="1310"/>
                  </a:cubicBezTo>
                  <a:cubicBezTo>
                    <a:pt x="6449" y="1310"/>
                    <a:pt x="7770" y="1065"/>
                    <a:pt x="8508" y="321"/>
                  </a:cubicBezTo>
                  <a:lnTo>
                    <a:pt x="8494" y="222"/>
                  </a:lnTo>
                  <a:cubicBezTo>
                    <a:pt x="8494" y="222"/>
                    <a:pt x="7907" y="1"/>
                    <a:pt x="66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5"/>
            <p:cNvSpPr/>
            <p:nvPr/>
          </p:nvSpPr>
          <p:spPr>
            <a:xfrm>
              <a:off x="5446447" y="2628569"/>
              <a:ext cx="38448" cy="82163"/>
            </a:xfrm>
            <a:custGeom>
              <a:rect b="b" l="l" r="r" t="t"/>
              <a:pathLst>
                <a:path extrusionOk="0" h="1513" w="708">
                  <a:moveTo>
                    <a:pt x="622" y="0"/>
                  </a:moveTo>
                  <a:lnTo>
                    <a:pt x="0" y="43"/>
                  </a:lnTo>
                  <a:lnTo>
                    <a:pt x="85" y="1512"/>
                  </a:lnTo>
                  <a:lnTo>
                    <a:pt x="707" y="1470"/>
                  </a:lnTo>
                  <a:lnTo>
                    <a:pt x="6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5"/>
            <p:cNvSpPr/>
            <p:nvPr/>
          </p:nvSpPr>
          <p:spPr>
            <a:xfrm>
              <a:off x="5403493" y="2616296"/>
              <a:ext cx="121263" cy="63754"/>
            </a:xfrm>
            <a:custGeom>
              <a:rect b="b" l="l" r="r" t="t"/>
              <a:pathLst>
                <a:path extrusionOk="0" h="1174" w="2233">
                  <a:moveTo>
                    <a:pt x="2176" y="0"/>
                  </a:moveTo>
                  <a:lnTo>
                    <a:pt x="0" y="127"/>
                  </a:lnTo>
                  <a:lnTo>
                    <a:pt x="71" y="1173"/>
                  </a:lnTo>
                  <a:lnTo>
                    <a:pt x="2233" y="1046"/>
                  </a:lnTo>
                  <a:lnTo>
                    <a:pt x="21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5"/>
            <p:cNvSpPr/>
            <p:nvPr/>
          </p:nvSpPr>
          <p:spPr>
            <a:xfrm>
              <a:off x="5523180" y="2599244"/>
              <a:ext cx="437970" cy="86291"/>
            </a:xfrm>
            <a:custGeom>
              <a:rect b="b" l="l" r="r" t="t"/>
              <a:pathLst>
                <a:path extrusionOk="0" h="1589" w="8065">
                  <a:moveTo>
                    <a:pt x="7518" y="1"/>
                  </a:moveTo>
                  <a:cubicBezTo>
                    <a:pt x="6623" y="1"/>
                    <a:pt x="4574" y="284"/>
                    <a:pt x="3067" y="314"/>
                  </a:cubicBezTo>
                  <a:cubicBezTo>
                    <a:pt x="919" y="357"/>
                    <a:pt x="1" y="837"/>
                    <a:pt x="1" y="837"/>
                  </a:cubicBezTo>
                  <a:lnTo>
                    <a:pt x="1" y="936"/>
                  </a:lnTo>
                  <a:cubicBezTo>
                    <a:pt x="595" y="1412"/>
                    <a:pt x="1467" y="1589"/>
                    <a:pt x="2417" y="1589"/>
                  </a:cubicBezTo>
                  <a:cubicBezTo>
                    <a:pt x="4743" y="1589"/>
                    <a:pt x="7543" y="528"/>
                    <a:pt x="7915" y="187"/>
                  </a:cubicBezTo>
                  <a:cubicBezTo>
                    <a:pt x="8064" y="50"/>
                    <a:pt x="7891" y="1"/>
                    <a:pt x="7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5"/>
            <p:cNvSpPr/>
            <p:nvPr/>
          </p:nvSpPr>
          <p:spPr>
            <a:xfrm>
              <a:off x="5375851" y="2702912"/>
              <a:ext cx="207228" cy="255016"/>
            </a:xfrm>
            <a:custGeom>
              <a:rect b="b" l="l" r="r" t="t"/>
              <a:pathLst>
                <a:path extrusionOk="0" h="4696" w="3816">
                  <a:moveTo>
                    <a:pt x="2793" y="1"/>
                  </a:moveTo>
                  <a:cubicBezTo>
                    <a:pt x="2776" y="1"/>
                    <a:pt x="2759" y="1"/>
                    <a:pt x="2742" y="2"/>
                  </a:cubicBezTo>
                  <a:lnTo>
                    <a:pt x="792" y="115"/>
                  </a:lnTo>
                  <a:cubicBezTo>
                    <a:pt x="339" y="143"/>
                    <a:pt x="0" y="539"/>
                    <a:pt x="29" y="991"/>
                  </a:cubicBezTo>
                  <a:lnTo>
                    <a:pt x="198" y="3931"/>
                  </a:lnTo>
                  <a:cubicBezTo>
                    <a:pt x="225" y="4365"/>
                    <a:pt x="579" y="4696"/>
                    <a:pt x="1008" y="4696"/>
                  </a:cubicBezTo>
                  <a:cubicBezTo>
                    <a:pt x="1025" y="4696"/>
                    <a:pt x="1043" y="4695"/>
                    <a:pt x="1060" y="4694"/>
                  </a:cubicBezTo>
                  <a:lnTo>
                    <a:pt x="3010" y="4581"/>
                  </a:lnTo>
                  <a:cubicBezTo>
                    <a:pt x="3463" y="4553"/>
                    <a:pt x="3816" y="4171"/>
                    <a:pt x="3788" y="3719"/>
                  </a:cubicBezTo>
                  <a:lnTo>
                    <a:pt x="3618" y="779"/>
                  </a:lnTo>
                  <a:cubicBezTo>
                    <a:pt x="3591" y="344"/>
                    <a:pt x="3223" y="1"/>
                    <a:pt x="27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5"/>
            <p:cNvSpPr/>
            <p:nvPr/>
          </p:nvSpPr>
          <p:spPr>
            <a:xfrm>
              <a:off x="5354347" y="2650834"/>
              <a:ext cx="2382197" cy="244861"/>
            </a:xfrm>
            <a:custGeom>
              <a:rect b="b" l="l" r="r" t="t"/>
              <a:pathLst>
                <a:path extrusionOk="0" h="4509" w="43867">
                  <a:moveTo>
                    <a:pt x="38044" y="0"/>
                  </a:moveTo>
                  <a:lnTo>
                    <a:pt x="5131" y="1936"/>
                  </a:lnTo>
                  <a:lnTo>
                    <a:pt x="4056" y="3152"/>
                  </a:lnTo>
                  <a:lnTo>
                    <a:pt x="1" y="3547"/>
                  </a:lnTo>
                  <a:lnTo>
                    <a:pt x="57" y="4508"/>
                  </a:lnTo>
                  <a:lnTo>
                    <a:pt x="43866" y="1922"/>
                  </a:lnTo>
                  <a:lnTo>
                    <a:pt x="43810" y="834"/>
                  </a:lnTo>
                  <a:lnTo>
                    <a:pt x="39288" y="1102"/>
                  </a:lnTo>
                  <a:lnTo>
                    <a:pt x="380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5"/>
            <p:cNvSpPr/>
            <p:nvPr/>
          </p:nvSpPr>
          <p:spPr>
            <a:xfrm>
              <a:off x="5768746" y="2862622"/>
              <a:ext cx="132070" cy="93676"/>
            </a:xfrm>
            <a:custGeom>
              <a:rect b="b" l="l" r="r" t="t"/>
              <a:pathLst>
                <a:path extrusionOk="0" h="1725" w="2432">
                  <a:moveTo>
                    <a:pt x="2333" y="1"/>
                  </a:moveTo>
                  <a:lnTo>
                    <a:pt x="1" y="142"/>
                  </a:lnTo>
                  <a:lnTo>
                    <a:pt x="100" y="1725"/>
                  </a:lnTo>
                  <a:lnTo>
                    <a:pt x="2432" y="1583"/>
                  </a:lnTo>
                  <a:lnTo>
                    <a:pt x="23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5"/>
            <p:cNvSpPr/>
            <p:nvPr/>
          </p:nvSpPr>
          <p:spPr>
            <a:xfrm>
              <a:off x="5806379" y="2944730"/>
              <a:ext cx="65275" cy="79122"/>
            </a:xfrm>
            <a:custGeom>
              <a:rect b="b" l="l" r="r" t="t"/>
              <a:pathLst>
                <a:path extrusionOk="0" h="1457" w="1202">
                  <a:moveTo>
                    <a:pt x="1131" y="1"/>
                  </a:moveTo>
                  <a:lnTo>
                    <a:pt x="0" y="57"/>
                  </a:lnTo>
                  <a:lnTo>
                    <a:pt x="43" y="919"/>
                  </a:lnTo>
                  <a:cubicBezTo>
                    <a:pt x="70" y="1221"/>
                    <a:pt x="325" y="1457"/>
                    <a:pt x="624" y="1457"/>
                  </a:cubicBezTo>
                  <a:cubicBezTo>
                    <a:pt x="633" y="1457"/>
                    <a:pt x="642" y="1457"/>
                    <a:pt x="650" y="1456"/>
                  </a:cubicBezTo>
                  <a:cubicBezTo>
                    <a:pt x="961" y="1428"/>
                    <a:pt x="1202" y="1160"/>
                    <a:pt x="1187" y="849"/>
                  </a:cubicBezTo>
                  <a:lnTo>
                    <a:pt x="11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5"/>
            <p:cNvSpPr/>
            <p:nvPr/>
          </p:nvSpPr>
          <p:spPr>
            <a:xfrm>
              <a:off x="6471719" y="2979160"/>
              <a:ext cx="167368" cy="162969"/>
            </a:xfrm>
            <a:custGeom>
              <a:rect b="b" l="l" r="r" t="t"/>
              <a:pathLst>
                <a:path extrusionOk="0" h="3001" w="3082">
                  <a:moveTo>
                    <a:pt x="1534" y="1"/>
                  </a:moveTo>
                  <a:cubicBezTo>
                    <a:pt x="1508" y="1"/>
                    <a:pt x="1482" y="1"/>
                    <a:pt x="1456" y="3"/>
                  </a:cubicBezTo>
                  <a:cubicBezTo>
                    <a:pt x="623" y="59"/>
                    <a:pt x="1" y="766"/>
                    <a:pt x="43" y="1585"/>
                  </a:cubicBezTo>
                  <a:cubicBezTo>
                    <a:pt x="98" y="2392"/>
                    <a:pt x="761" y="3001"/>
                    <a:pt x="1547" y="3001"/>
                  </a:cubicBezTo>
                  <a:cubicBezTo>
                    <a:pt x="1573" y="3001"/>
                    <a:pt x="1600" y="3000"/>
                    <a:pt x="1626" y="2999"/>
                  </a:cubicBezTo>
                  <a:cubicBezTo>
                    <a:pt x="2460" y="2956"/>
                    <a:pt x="3082" y="2235"/>
                    <a:pt x="3039" y="1416"/>
                  </a:cubicBezTo>
                  <a:cubicBezTo>
                    <a:pt x="2984" y="622"/>
                    <a:pt x="2320" y="1"/>
                    <a:pt x="1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5"/>
            <p:cNvSpPr/>
            <p:nvPr/>
          </p:nvSpPr>
          <p:spPr>
            <a:xfrm>
              <a:off x="6487087" y="2994473"/>
              <a:ext cx="136631" cy="133047"/>
            </a:xfrm>
            <a:custGeom>
              <a:rect b="b" l="l" r="r" t="t"/>
              <a:pathLst>
                <a:path extrusionOk="0" h="2450" w="2516">
                  <a:moveTo>
                    <a:pt x="1266" y="1"/>
                  </a:moveTo>
                  <a:cubicBezTo>
                    <a:pt x="1240" y="1"/>
                    <a:pt x="1214" y="2"/>
                    <a:pt x="1188" y="3"/>
                  </a:cubicBezTo>
                  <a:cubicBezTo>
                    <a:pt x="509" y="46"/>
                    <a:pt x="0" y="625"/>
                    <a:pt x="43" y="1289"/>
                  </a:cubicBezTo>
                  <a:cubicBezTo>
                    <a:pt x="70" y="1950"/>
                    <a:pt x="620" y="2449"/>
                    <a:pt x="1275" y="2449"/>
                  </a:cubicBezTo>
                  <a:cubicBezTo>
                    <a:pt x="1293" y="2449"/>
                    <a:pt x="1311" y="2449"/>
                    <a:pt x="1329" y="2448"/>
                  </a:cubicBezTo>
                  <a:cubicBezTo>
                    <a:pt x="2007" y="2406"/>
                    <a:pt x="2516" y="1826"/>
                    <a:pt x="2474" y="1148"/>
                  </a:cubicBezTo>
                  <a:cubicBezTo>
                    <a:pt x="2433" y="496"/>
                    <a:pt x="1909" y="1"/>
                    <a:pt x="12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5"/>
            <p:cNvSpPr/>
            <p:nvPr/>
          </p:nvSpPr>
          <p:spPr>
            <a:xfrm>
              <a:off x="6682041" y="2931643"/>
              <a:ext cx="53002" cy="51535"/>
            </a:xfrm>
            <a:custGeom>
              <a:rect b="b" l="l" r="r" t="t"/>
              <a:pathLst>
                <a:path extrusionOk="0" h="949" w="976">
                  <a:moveTo>
                    <a:pt x="479" y="1"/>
                  </a:moveTo>
                  <a:cubicBezTo>
                    <a:pt x="470" y="1"/>
                    <a:pt x="461" y="1"/>
                    <a:pt x="452" y="1"/>
                  </a:cubicBezTo>
                  <a:cubicBezTo>
                    <a:pt x="198" y="16"/>
                    <a:pt x="0" y="242"/>
                    <a:pt x="14" y="510"/>
                  </a:cubicBezTo>
                  <a:cubicBezTo>
                    <a:pt x="28" y="756"/>
                    <a:pt x="239" y="949"/>
                    <a:pt x="483" y="949"/>
                  </a:cubicBezTo>
                  <a:cubicBezTo>
                    <a:pt x="492" y="949"/>
                    <a:pt x="500" y="949"/>
                    <a:pt x="509" y="948"/>
                  </a:cubicBezTo>
                  <a:cubicBezTo>
                    <a:pt x="777" y="934"/>
                    <a:pt x="975" y="708"/>
                    <a:pt x="961" y="454"/>
                  </a:cubicBezTo>
                  <a:cubicBezTo>
                    <a:pt x="947" y="194"/>
                    <a:pt x="736" y="1"/>
                    <a:pt x="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5"/>
            <p:cNvSpPr/>
            <p:nvPr/>
          </p:nvSpPr>
          <p:spPr>
            <a:xfrm>
              <a:off x="6187760" y="2808697"/>
              <a:ext cx="708409" cy="42684"/>
            </a:xfrm>
            <a:custGeom>
              <a:rect b="b" l="l" r="r" t="t"/>
              <a:pathLst>
                <a:path extrusionOk="0" h="786" w="13045">
                  <a:moveTo>
                    <a:pt x="12982" y="1"/>
                  </a:moveTo>
                  <a:cubicBezTo>
                    <a:pt x="12540" y="1"/>
                    <a:pt x="9812" y="135"/>
                    <a:pt x="6516" y="329"/>
                  </a:cubicBezTo>
                  <a:cubicBezTo>
                    <a:pt x="2912" y="541"/>
                    <a:pt x="1" y="739"/>
                    <a:pt x="1" y="782"/>
                  </a:cubicBezTo>
                  <a:cubicBezTo>
                    <a:pt x="1" y="784"/>
                    <a:pt x="22" y="785"/>
                    <a:pt x="64" y="785"/>
                  </a:cubicBezTo>
                  <a:cubicBezTo>
                    <a:pt x="506" y="785"/>
                    <a:pt x="3234" y="650"/>
                    <a:pt x="6530" y="457"/>
                  </a:cubicBezTo>
                  <a:cubicBezTo>
                    <a:pt x="10120" y="245"/>
                    <a:pt x="13045" y="33"/>
                    <a:pt x="13045" y="4"/>
                  </a:cubicBezTo>
                  <a:cubicBezTo>
                    <a:pt x="13045" y="2"/>
                    <a:pt x="13023" y="1"/>
                    <a:pt x="129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5"/>
            <p:cNvSpPr/>
            <p:nvPr/>
          </p:nvSpPr>
          <p:spPr>
            <a:xfrm>
              <a:off x="5764184" y="2866912"/>
              <a:ext cx="139727" cy="10970"/>
            </a:xfrm>
            <a:custGeom>
              <a:rect b="b" l="l" r="r" t="t"/>
              <a:pathLst>
                <a:path extrusionOk="0" h="202" w="2573">
                  <a:moveTo>
                    <a:pt x="2254" y="1"/>
                  </a:moveTo>
                  <a:cubicBezTo>
                    <a:pt x="2021" y="1"/>
                    <a:pt x="1675" y="11"/>
                    <a:pt x="1286" y="35"/>
                  </a:cubicBezTo>
                  <a:cubicBezTo>
                    <a:pt x="580" y="77"/>
                    <a:pt x="0" y="148"/>
                    <a:pt x="0" y="176"/>
                  </a:cubicBezTo>
                  <a:cubicBezTo>
                    <a:pt x="0" y="194"/>
                    <a:pt x="102" y="202"/>
                    <a:pt x="272" y="202"/>
                  </a:cubicBezTo>
                  <a:cubicBezTo>
                    <a:pt x="508" y="202"/>
                    <a:pt x="875" y="186"/>
                    <a:pt x="1286" y="162"/>
                  </a:cubicBezTo>
                  <a:cubicBezTo>
                    <a:pt x="1993" y="119"/>
                    <a:pt x="2572" y="63"/>
                    <a:pt x="2558" y="20"/>
                  </a:cubicBezTo>
                  <a:cubicBezTo>
                    <a:pt x="2558" y="8"/>
                    <a:pt x="2444" y="1"/>
                    <a:pt x="22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5"/>
            <p:cNvSpPr/>
            <p:nvPr/>
          </p:nvSpPr>
          <p:spPr>
            <a:xfrm>
              <a:off x="7153242" y="2785238"/>
              <a:ext cx="142008" cy="10535"/>
            </a:xfrm>
            <a:custGeom>
              <a:rect b="b" l="l" r="r" t="t"/>
              <a:pathLst>
                <a:path extrusionOk="0" h="194" w="2615">
                  <a:moveTo>
                    <a:pt x="2336" y="1"/>
                  </a:moveTo>
                  <a:cubicBezTo>
                    <a:pt x="2095" y="1"/>
                    <a:pt x="1719" y="16"/>
                    <a:pt x="1300" y="41"/>
                  </a:cubicBezTo>
                  <a:cubicBezTo>
                    <a:pt x="594" y="83"/>
                    <a:pt x="0" y="140"/>
                    <a:pt x="14" y="168"/>
                  </a:cubicBezTo>
                  <a:cubicBezTo>
                    <a:pt x="14" y="186"/>
                    <a:pt x="116" y="193"/>
                    <a:pt x="287" y="193"/>
                  </a:cubicBezTo>
                  <a:cubicBezTo>
                    <a:pt x="524" y="193"/>
                    <a:pt x="896" y="178"/>
                    <a:pt x="1314" y="154"/>
                  </a:cubicBezTo>
                  <a:cubicBezTo>
                    <a:pt x="2035" y="111"/>
                    <a:pt x="2615" y="55"/>
                    <a:pt x="2615" y="26"/>
                  </a:cubicBezTo>
                  <a:cubicBezTo>
                    <a:pt x="2615" y="9"/>
                    <a:pt x="2510" y="1"/>
                    <a:pt x="2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5"/>
            <p:cNvSpPr/>
            <p:nvPr/>
          </p:nvSpPr>
          <p:spPr>
            <a:xfrm>
              <a:off x="5662851" y="2728326"/>
              <a:ext cx="439056" cy="148959"/>
            </a:xfrm>
            <a:custGeom>
              <a:rect b="b" l="l" r="r" t="t"/>
              <a:pathLst>
                <a:path extrusionOk="0" h="2743" w="8085">
                  <a:moveTo>
                    <a:pt x="8084" y="0"/>
                  </a:moveTo>
                  <a:cubicBezTo>
                    <a:pt x="8084" y="0"/>
                    <a:pt x="8028" y="43"/>
                    <a:pt x="7943" y="128"/>
                  </a:cubicBezTo>
                  <a:cubicBezTo>
                    <a:pt x="7861" y="210"/>
                    <a:pt x="7739" y="319"/>
                    <a:pt x="7602" y="467"/>
                  </a:cubicBezTo>
                  <a:lnTo>
                    <a:pt x="7602" y="467"/>
                  </a:lnTo>
                  <a:cubicBezTo>
                    <a:pt x="6782" y="495"/>
                    <a:pt x="5229" y="580"/>
                    <a:pt x="3435" y="679"/>
                  </a:cubicBezTo>
                  <a:cubicBezTo>
                    <a:pt x="2389" y="749"/>
                    <a:pt x="1428" y="806"/>
                    <a:pt x="622" y="863"/>
                  </a:cubicBezTo>
                  <a:lnTo>
                    <a:pt x="608" y="863"/>
                  </a:lnTo>
                  <a:lnTo>
                    <a:pt x="594" y="877"/>
                  </a:lnTo>
                  <a:cubicBezTo>
                    <a:pt x="382" y="1173"/>
                    <a:pt x="184" y="1428"/>
                    <a:pt x="15" y="1654"/>
                  </a:cubicBezTo>
                  <a:lnTo>
                    <a:pt x="1" y="1668"/>
                  </a:lnTo>
                  <a:lnTo>
                    <a:pt x="15" y="1682"/>
                  </a:lnTo>
                  <a:cubicBezTo>
                    <a:pt x="29" y="2007"/>
                    <a:pt x="57" y="2262"/>
                    <a:pt x="71" y="2474"/>
                  </a:cubicBezTo>
                  <a:cubicBezTo>
                    <a:pt x="85" y="2657"/>
                    <a:pt x="100" y="2742"/>
                    <a:pt x="114" y="2742"/>
                  </a:cubicBezTo>
                  <a:cubicBezTo>
                    <a:pt x="114" y="2742"/>
                    <a:pt x="114" y="2643"/>
                    <a:pt x="114" y="2459"/>
                  </a:cubicBezTo>
                  <a:cubicBezTo>
                    <a:pt x="100" y="2264"/>
                    <a:pt x="100" y="2013"/>
                    <a:pt x="86" y="1692"/>
                  </a:cubicBezTo>
                  <a:lnTo>
                    <a:pt x="86" y="1692"/>
                  </a:lnTo>
                  <a:cubicBezTo>
                    <a:pt x="260" y="1478"/>
                    <a:pt x="446" y="1238"/>
                    <a:pt x="645" y="961"/>
                  </a:cubicBezTo>
                  <a:lnTo>
                    <a:pt x="645" y="961"/>
                  </a:lnTo>
                  <a:cubicBezTo>
                    <a:pt x="1435" y="919"/>
                    <a:pt x="2407" y="862"/>
                    <a:pt x="3449" y="806"/>
                  </a:cubicBezTo>
                  <a:cubicBezTo>
                    <a:pt x="5230" y="693"/>
                    <a:pt x="6784" y="594"/>
                    <a:pt x="7604" y="523"/>
                  </a:cubicBezTo>
                  <a:lnTo>
                    <a:pt x="7632" y="523"/>
                  </a:lnTo>
                  <a:cubicBezTo>
                    <a:pt x="7773" y="368"/>
                    <a:pt x="7886" y="241"/>
                    <a:pt x="7971" y="142"/>
                  </a:cubicBezTo>
                  <a:cubicBezTo>
                    <a:pt x="8056" y="57"/>
                    <a:pt x="8084" y="15"/>
                    <a:pt x="80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5"/>
            <p:cNvSpPr/>
            <p:nvPr/>
          </p:nvSpPr>
          <p:spPr>
            <a:xfrm>
              <a:off x="6165550" y="2675379"/>
              <a:ext cx="738331" cy="127454"/>
            </a:xfrm>
            <a:custGeom>
              <a:rect b="b" l="l" r="r" t="t"/>
              <a:pathLst>
                <a:path extrusionOk="0" h="2347" w="13596">
                  <a:moveTo>
                    <a:pt x="13595" y="0"/>
                  </a:moveTo>
                  <a:cubicBezTo>
                    <a:pt x="13595" y="0"/>
                    <a:pt x="13567" y="43"/>
                    <a:pt x="13510" y="113"/>
                  </a:cubicBezTo>
                  <a:cubicBezTo>
                    <a:pt x="13440" y="198"/>
                    <a:pt x="13369" y="297"/>
                    <a:pt x="13270" y="424"/>
                  </a:cubicBezTo>
                  <a:cubicBezTo>
                    <a:pt x="13060" y="705"/>
                    <a:pt x="12766" y="1096"/>
                    <a:pt x="12403" y="1585"/>
                  </a:cubicBezTo>
                  <a:lnTo>
                    <a:pt x="12403" y="1585"/>
                  </a:lnTo>
                  <a:cubicBezTo>
                    <a:pt x="11033" y="1656"/>
                    <a:pt x="9041" y="1768"/>
                    <a:pt x="6826" y="1894"/>
                  </a:cubicBezTo>
                  <a:cubicBezTo>
                    <a:pt x="4434" y="2035"/>
                    <a:pt x="2294" y="2175"/>
                    <a:pt x="937" y="2260"/>
                  </a:cubicBezTo>
                  <a:lnTo>
                    <a:pt x="937" y="2260"/>
                  </a:lnTo>
                  <a:cubicBezTo>
                    <a:pt x="659" y="1843"/>
                    <a:pt x="422" y="1510"/>
                    <a:pt x="255" y="1272"/>
                  </a:cubicBezTo>
                  <a:cubicBezTo>
                    <a:pt x="184" y="1159"/>
                    <a:pt x="113" y="1074"/>
                    <a:pt x="71" y="1004"/>
                  </a:cubicBezTo>
                  <a:cubicBezTo>
                    <a:pt x="28" y="933"/>
                    <a:pt x="0" y="905"/>
                    <a:pt x="0" y="905"/>
                  </a:cubicBezTo>
                  <a:lnTo>
                    <a:pt x="0" y="905"/>
                  </a:lnTo>
                  <a:cubicBezTo>
                    <a:pt x="0" y="919"/>
                    <a:pt x="14" y="947"/>
                    <a:pt x="57" y="1018"/>
                  </a:cubicBezTo>
                  <a:cubicBezTo>
                    <a:pt x="99" y="1089"/>
                    <a:pt x="156" y="1173"/>
                    <a:pt x="226" y="1286"/>
                  </a:cubicBezTo>
                  <a:cubicBezTo>
                    <a:pt x="382" y="1541"/>
                    <a:pt x="608" y="1894"/>
                    <a:pt x="890" y="2318"/>
                  </a:cubicBezTo>
                  <a:lnTo>
                    <a:pt x="890" y="2346"/>
                  </a:lnTo>
                  <a:lnTo>
                    <a:pt x="919" y="2346"/>
                  </a:lnTo>
                  <a:cubicBezTo>
                    <a:pt x="2290" y="2276"/>
                    <a:pt x="4438" y="2163"/>
                    <a:pt x="6840" y="2007"/>
                  </a:cubicBezTo>
                  <a:cubicBezTo>
                    <a:pt x="9073" y="1880"/>
                    <a:pt x="11066" y="1753"/>
                    <a:pt x="12436" y="1668"/>
                  </a:cubicBezTo>
                  <a:lnTo>
                    <a:pt x="12450" y="1668"/>
                  </a:lnTo>
                  <a:lnTo>
                    <a:pt x="12465" y="1640"/>
                  </a:lnTo>
                  <a:cubicBezTo>
                    <a:pt x="12818" y="1145"/>
                    <a:pt x="13101" y="735"/>
                    <a:pt x="13298" y="453"/>
                  </a:cubicBezTo>
                  <a:cubicBezTo>
                    <a:pt x="13397" y="311"/>
                    <a:pt x="13468" y="212"/>
                    <a:pt x="13525" y="128"/>
                  </a:cubicBezTo>
                  <a:cubicBezTo>
                    <a:pt x="13567" y="43"/>
                    <a:pt x="13595" y="14"/>
                    <a:pt x="135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5"/>
            <p:cNvSpPr/>
            <p:nvPr/>
          </p:nvSpPr>
          <p:spPr>
            <a:xfrm>
              <a:off x="5635373" y="2828844"/>
              <a:ext cx="15260" cy="14825"/>
            </a:xfrm>
            <a:custGeom>
              <a:rect b="b" l="l" r="r" t="t"/>
              <a:pathLst>
                <a:path extrusionOk="0" h="273" w="281">
                  <a:moveTo>
                    <a:pt x="139" y="1"/>
                  </a:moveTo>
                  <a:cubicBezTo>
                    <a:pt x="69" y="1"/>
                    <a:pt x="54" y="57"/>
                    <a:pt x="69" y="57"/>
                  </a:cubicBezTo>
                  <a:cubicBezTo>
                    <a:pt x="83" y="71"/>
                    <a:pt x="111" y="71"/>
                    <a:pt x="125" y="86"/>
                  </a:cubicBezTo>
                  <a:cubicBezTo>
                    <a:pt x="153" y="100"/>
                    <a:pt x="167" y="114"/>
                    <a:pt x="139" y="142"/>
                  </a:cubicBezTo>
                  <a:cubicBezTo>
                    <a:pt x="132" y="156"/>
                    <a:pt x="125" y="163"/>
                    <a:pt x="116" y="163"/>
                  </a:cubicBezTo>
                  <a:cubicBezTo>
                    <a:pt x="107" y="163"/>
                    <a:pt x="97" y="156"/>
                    <a:pt x="83" y="142"/>
                  </a:cubicBezTo>
                  <a:cubicBezTo>
                    <a:pt x="69" y="128"/>
                    <a:pt x="69" y="100"/>
                    <a:pt x="54" y="86"/>
                  </a:cubicBezTo>
                  <a:cubicBezTo>
                    <a:pt x="52" y="83"/>
                    <a:pt x="49" y="82"/>
                    <a:pt x="45" y="82"/>
                  </a:cubicBezTo>
                  <a:cubicBezTo>
                    <a:pt x="28" y="82"/>
                    <a:pt x="0" y="111"/>
                    <a:pt x="12" y="170"/>
                  </a:cubicBezTo>
                  <a:cubicBezTo>
                    <a:pt x="12" y="213"/>
                    <a:pt x="40" y="255"/>
                    <a:pt x="97" y="269"/>
                  </a:cubicBezTo>
                  <a:cubicBezTo>
                    <a:pt x="104" y="272"/>
                    <a:pt x="113" y="273"/>
                    <a:pt x="122" y="273"/>
                  </a:cubicBezTo>
                  <a:cubicBezTo>
                    <a:pt x="163" y="273"/>
                    <a:pt x="215" y="248"/>
                    <a:pt x="238" y="213"/>
                  </a:cubicBezTo>
                  <a:cubicBezTo>
                    <a:pt x="281" y="170"/>
                    <a:pt x="281" y="100"/>
                    <a:pt x="252" y="57"/>
                  </a:cubicBezTo>
                  <a:cubicBezTo>
                    <a:pt x="224" y="15"/>
                    <a:pt x="167" y="1"/>
                    <a:pt x="1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5"/>
            <p:cNvSpPr/>
            <p:nvPr/>
          </p:nvSpPr>
          <p:spPr>
            <a:xfrm>
              <a:off x="5636894" y="2855725"/>
              <a:ext cx="15260" cy="14825"/>
            </a:xfrm>
            <a:custGeom>
              <a:rect b="b" l="l" r="r" t="t"/>
              <a:pathLst>
                <a:path extrusionOk="0" h="273" w="281">
                  <a:moveTo>
                    <a:pt x="139" y="0"/>
                  </a:moveTo>
                  <a:cubicBezTo>
                    <a:pt x="69" y="0"/>
                    <a:pt x="55" y="57"/>
                    <a:pt x="69" y="57"/>
                  </a:cubicBezTo>
                  <a:cubicBezTo>
                    <a:pt x="83" y="71"/>
                    <a:pt x="111" y="71"/>
                    <a:pt x="125" y="85"/>
                  </a:cubicBezTo>
                  <a:cubicBezTo>
                    <a:pt x="168" y="99"/>
                    <a:pt x="168" y="113"/>
                    <a:pt x="154" y="142"/>
                  </a:cubicBezTo>
                  <a:cubicBezTo>
                    <a:pt x="139" y="156"/>
                    <a:pt x="129" y="163"/>
                    <a:pt x="118" y="163"/>
                  </a:cubicBezTo>
                  <a:cubicBezTo>
                    <a:pt x="108" y="163"/>
                    <a:pt x="97" y="156"/>
                    <a:pt x="83" y="142"/>
                  </a:cubicBezTo>
                  <a:cubicBezTo>
                    <a:pt x="69" y="128"/>
                    <a:pt x="69" y="99"/>
                    <a:pt x="55" y="85"/>
                  </a:cubicBezTo>
                  <a:cubicBezTo>
                    <a:pt x="52" y="83"/>
                    <a:pt x="49" y="82"/>
                    <a:pt x="46" y="82"/>
                  </a:cubicBezTo>
                  <a:cubicBezTo>
                    <a:pt x="28" y="82"/>
                    <a:pt x="1" y="111"/>
                    <a:pt x="12" y="170"/>
                  </a:cubicBezTo>
                  <a:cubicBezTo>
                    <a:pt x="12" y="212"/>
                    <a:pt x="41" y="255"/>
                    <a:pt x="97" y="269"/>
                  </a:cubicBezTo>
                  <a:cubicBezTo>
                    <a:pt x="107" y="271"/>
                    <a:pt x="117" y="273"/>
                    <a:pt x="127" y="273"/>
                  </a:cubicBezTo>
                  <a:cubicBezTo>
                    <a:pt x="173" y="273"/>
                    <a:pt x="218" y="247"/>
                    <a:pt x="253" y="212"/>
                  </a:cubicBezTo>
                  <a:cubicBezTo>
                    <a:pt x="281" y="170"/>
                    <a:pt x="281" y="99"/>
                    <a:pt x="253" y="57"/>
                  </a:cubicBezTo>
                  <a:cubicBezTo>
                    <a:pt x="224" y="15"/>
                    <a:pt x="168" y="0"/>
                    <a:pt x="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5"/>
            <p:cNvSpPr/>
            <p:nvPr/>
          </p:nvSpPr>
          <p:spPr>
            <a:xfrm>
              <a:off x="5571511" y="2822708"/>
              <a:ext cx="9286" cy="61473"/>
            </a:xfrm>
            <a:custGeom>
              <a:rect b="b" l="l" r="r" t="t"/>
              <a:pathLst>
                <a:path extrusionOk="0" h="1132" w="171">
                  <a:moveTo>
                    <a:pt x="57" y="1"/>
                  </a:moveTo>
                  <a:cubicBezTo>
                    <a:pt x="15" y="15"/>
                    <a:pt x="1" y="269"/>
                    <a:pt x="29" y="580"/>
                  </a:cubicBezTo>
                  <a:cubicBezTo>
                    <a:pt x="43" y="891"/>
                    <a:pt x="86" y="1131"/>
                    <a:pt x="114" y="1131"/>
                  </a:cubicBezTo>
                  <a:cubicBezTo>
                    <a:pt x="156" y="1131"/>
                    <a:pt x="171" y="877"/>
                    <a:pt x="142" y="566"/>
                  </a:cubicBezTo>
                  <a:cubicBezTo>
                    <a:pt x="128" y="255"/>
                    <a:pt x="86" y="1"/>
                    <a:pt x="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5"/>
            <p:cNvSpPr/>
            <p:nvPr/>
          </p:nvSpPr>
          <p:spPr>
            <a:xfrm>
              <a:off x="5380467" y="2841877"/>
              <a:ext cx="8472" cy="50721"/>
            </a:xfrm>
            <a:custGeom>
              <a:rect b="b" l="l" r="r" t="t"/>
              <a:pathLst>
                <a:path extrusionOk="0" h="934" w="156">
                  <a:moveTo>
                    <a:pt x="42" y="1"/>
                  </a:moveTo>
                  <a:cubicBezTo>
                    <a:pt x="14" y="15"/>
                    <a:pt x="0" y="213"/>
                    <a:pt x="14" y="467"/>
                  </a:cubicBezTo>
                  <a:cubicBezTo>
                    <a:pt x="28" y="722"/>
                    <a:pt x="71" y="934"/>
                    <a:pt x="99" y="934"/>
                  </a:cubicBezTo>
                  <a:cubicBezTo>
                    <a:pt x="141" y="920"/>
                    <a:pt x="156" y="722"/>
                    <a:pt x="141" y="467"/>
                  </a:cubicBezTo>
                  <a:cubicBezTo>
                    <a:pt x="127" y="213"/>
                    <a:pt x="85" y="1"/>
                    <a:pt x="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5"/>
            <p:cNvSpPr/>
            <p:nvPr/>
          </p:nvSpPr>
          <p:spPr>
            <a:xfrm>
              <a:off x="6970562" y="2674619"/>
              <a:ext cx="448233" cy="99052"/>
            </a:xfrm>
            <a:custGeom>
              <a:rect b="b" l="l" r="r" t="t"/>
              <a:pathLst>
                <a:path extrusionOk="0" h="1824" w="8254">
                  <a:moveTo>
                    <a:pt x="7519" y="0"/>
                  </a:moveTo>
                  <a:cubicBezTo>
                    <a:pt x="6713" y="43"/>
                    <a:pt x="5752" y="99"/>
                    <a:pt x="4707" y="156"/>
                  </a:cubicBezTo>
                  <a:cubicBezTo>
                    <a:pt x="2930" y="268"/>
                    <a:pt x="1389" y="366"/>
                    <a:pt x="563" y="436"/>
                  </a:cubicBezTo>
                  <a:lnTo>
                    <a:pt x="563" y="436"/>
                  </a:lnTo>
                  <a:cubicBezTo>
                    <a:pt x="395" y="310"/>
                    <a:pt x="269" y="212"/>
                    <a:pt x="156" y="127"/>
                  </a:cubicBezTo>
                  <a:cubicBezTo>
                    <a:pt x="70" y="78"/>
                    <a:pt x="27" y="40"/>
                    <a:pt x="17" y="40"/>
                  </a:cubicBezTo>
                  <a:cubicBezTo>
                    <a:pt x="16" y="40"/>
                    <a:pt x="15" y="41"/>
                    <a:pt x="15" y="43"/>
                  </a:cubicBezTo>
                  <a:cubicBezTo>
                    <a:pt x="1" y="43"/>
                    <a:pt x="43" y="85"/>
                    <a:pt x="142" y="156"/>
                  </a:cubicBezTo>
                  <a:cubicBezTo>
                    <a:pt x="241" y="240"/>
                    <a:pt x="368" y="354"/>
                    <a:pt x="524" y="495"/>
                  </a:cubicBezTo>
                  <a:lnTo>
                    <a:pt x="538" y="495"/>
                  </a:lnTo>
                  <a:cubicBezTo>
                    <a:pt x="1371" y="467"/>
                    <a:pt x="2926" y="382"/>
                    <a:pt x="4707" y="283"/>
                  </a:cubicBezTo>
                  <a:cubicBezTo>
                    <a:pt x="5740" y="213"/>
                    <a:pt x="6705" y="157"/>
                    <a:pt x="7492" y="101"/>
                  </a:cubicBezTo>
                  <a:lnTo>
                    <a:pt x="7492" y="101"/>
                  </a:lnTo>
                  <a:cubicBezTo>
                    <a:pt x="7740" y="363"/>
                    <a:pt x="7961" y="584"/>
                    <a:pt x="8155" y="777"/>
                  </a:cubicBezTo>
                  <a:lnTo>
                    <a:pt x="8155" y="749"/>
                  </a:lnTo>
                  <a:cubicBezTo>
                    <a:pt x="8183" y="1074"/>
                    <a:pt x="8197" y="1343"/>
                    <a:pt x="8211" y="1541"/>
                  </a:cubicBezTo>
                  <a:cubicBezTo>
                    <a:pt x="8226" y="1724"/>
                    <a:pt x="8240" y="1823"/>
                    <a:pt x="8254" y="1823"/>
                  </a:cubicBezTo>
                  <a:cubicBezTo>
                    <a:pt x="8254" y="1823"/>
                    <a:pt x="8254" y="1724"/>
                    <a:pt x="8254" y="1541"/>
                  </a:cubicBezTo>
                  <a:cubicBezTo>
                    <a:pt x="8254" y="1329"/>
                    <a:pt x="8240" y="1074"/>
                    <a:pt x="8226" y="749"/>
                  </a:cubicBezTo>
                  <a:lnTo>
                    <a:pt x="8226" y="735"/>
                  </a:lnTo>
                  <a:lnTo>
                    <a:pt x="8211" y="721"/>
                  </a:lnTo>
                  <a:cubicBezTo>
                    <a:pt x="8028" y="523"/>
                    <a:pt x="7802" y="283"/>
                    <a:pt x="7547" y="14"/>
                  </a:cubicBezTo>
                  <a:lnTo>
                    <a:pt x="75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5"/>
            <p:cNvSpPr/>
            <p:nvPr/>
          </p:nvSpPr>
          <p:spPr>
            <a:xfrm>
              <a:off x="7431011" y="2722081"/>
              <a:ext cx="16183" cy="14771"/>
            </a:xfrm>
            <a:custGeom>
              <a:rect b="b" l="l" r="r" t="t"/>
              <a:pathLst>
                <a:path extrusionOk="0" h="272" w="298">
                  <a:moveTo>
                    <a:pt x="164" y="0"/>
                  </a:moveTo>
                  <a:cubicBezTo>
                    <a:pt x="157" y="0"/>
                    <a:pt x="150" y="1"/>
                    <a:pt x="142" y="2"/>
                  </a:cubicBezTo>
                  <a:cubicBezTo>
                    <a:pt x="100" y="2"/>
                    <a:pt x="57" y="17"/>
                    <a:pt x="29" y="59"/>
                  </a:cubicBezTo>
                  <a:cubicBezTo>
                    <a:pt x="1" y="115"/>
                    <a:pt x="15" y="186"/>
                    <a:pt x="57" y="229"/>
                  </a:cubicBezTo>
                  <a:cubicBezTo>
                    <a:pt x="85" y="256"/>
                    <a:pt x="124" y="271"/>
                    <a:pt x="160" y="271"/>
                  </a:cubicBezTo>
                  <a:cubicBezTo>
                    <a:pt x="179" y="271"/>
                    <a:pt x="198" y="267"/>
                    <a:pt x="213" y="257"/>
                  </a:cubicBezTo>
                  <a:cubicBezTo>
                    <a:pt x="269" y="229"/>
                    <a:pt x="284" y="186"/>
                    <a:pt x="298" y="158"/>
                  </a:cubicBezTo>
                  <a:cubicBezTo>
                    <a:pt x="298" y="99"/>
                    <a:pt x="268" y="70"/>
                    <a:pt x="250" y="70"/>
                  </a:cubicBezTo>
                  <a:cubicBezTo>
                    <a:pt x="247" y="70"/>
                    <a:pt x="244" y="71"/>
                    <a:pt x="241" y="73"/>
                  </a:cubicBezTo>
                  <a:cubicBezTo>
                    <a:pt x="227" y="87"/>
                    <a:pt x="227" y="115"/>
                    <a:pt x="213" y="130"/>
                  </a:cubicBezTo>
                  <a:cubicBezTo>
                    <a:pt x="196" y="146"/>
                    <a:pt x="185" y="153"/>
                    <a:pt x="175" y="153"/>
                  </a:cubicBezTo>
                  <a:cubicBezTo>
                    <a:pt x="168" y="153"/>
                    <a:pt x="162" y="150"/>
                    <a:pt x="156" y="144"/>
                  </a:cubicBezTo>
                  <a:cubicBezTo>
                    <a:pt x="128" y="115"/>
                    <a:pt x="128" y="101"/>
                    <a:pt x="156" y="87"/>
                  </a:cubicBezTo>
                  <a:cubicBezTo>
                    <a:pt x="185" y="59"/>
                    <a:pt x="213" y="59"/>
                    <a:pt x="227" y="59"/>
                  </a:cubicBezTo>
                  <a:cubicBezTo>
                    <a:pt x="240" y="46"/>
                    <a:pt x="219" y="0"/>
                    <a:pt x="1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5"/>
            <p:cNvSpPr/>
            <p:nvPr/>
          </p:nvSpPr>
          <p:spPr>
            <a:xfrm>
              <a:off x="7432585" y="2748908"/>
              <a:ext cx="16129" cy="14825"/>
            </a:xfrm>
            <a:custGeom>
              <a:rect b="b" l="l" r="r" t="t"/>
              <a:pathLst>
                <a:path extrusionOk="0" h="273" w="297">
                  <a:moveTo>
                    <a:pt x="163" y="1"/>
                  </a:moveTo>
                  <a:cubicBezTo>
                    <a:pt x="156" y="1"/>
                    <a:pt x="149" y="1"/>
                    <a:pt x="141" y="3"/>
                  </a:cubicBezTo>
                  <a:cubicBezTo>
                    <a:pt x="113" y="3"/>
                    <a:pt x="57" y="17"/>
                    <a:pt x="28" y="60"/>
                  </a:cubicBezTo>
                  <a:cubicBezTo>
                    <a:pt x="0" y="116"/>
                    <a:pt x="28" y="187"/>
                    <a:pt x="57" y="229"/>
                  </a:cubicBezTo>
                  <a:cubicBezTo>
                    <a:pt x="84" y="257"/>
                    <a:pt x="123" y="272"/>
                    <a:pt x="159" y="272"/>
                  </a:cubicBezTo>
                  <a:cubicBezTo>
                    <a:pt x="179" y="272"/>
                    <a:pt x="197" y="267"/>
                    <a:pt x="212" y="257"/>
                  </a:cubicBezTo>
                  <a:cubicBezTo>
                    <a:pt x="269" y="229"/>
                    <a:pt x="283" y="187"/>
                    <a:pt x="297" y="158"/>
                  </a:cubicBezTo>
                  <a:cubicBezTo>
                    <a:pt x="297" y="100"/>
                    <a:pt x="267" y="70"/>
                    <a:pt x="250" y="70"/>
                  </a:cubicBezTo>
                  <a:cubicBezTo>
                    <a:pt x="246" y="70"/>
                    <a:pt x="243" y="71"/>
                    <a:pt x="240" y="74"/>
                  </a:cubicBezTo>
                  <a:cubicBezTo>
                    <a:pt x="226" y="88"/>
                    <a:pt x="226" y="116"/>
                    <a:pt x="212" y="130"/>
                  </a:cubicBezTo>
                  <a:cubicBezTo>
                    <a:pt x="196" y="147"/>
                    <a:pt x="184" y="154"/>
                    <a:pt x="174" y="154"/>
                  </a:cubicBezTo>
                  <a:cubicBezTo>
                    <a:pt x="167" y="154"/>
                    <a:pt x="161" y="150"/>
                    <a:pt x="156" y="144"/>
                  </a:cubicBezTo>
                  <a:cubicBezTo>
                    <a:pt x="127" y="116"/>
                    <a:pt x="127" y="102"/>
                    <a:pt x="156" y="88"/>
                  </a:cubicBezTo>
                  <a:cubicBezTo>
                    <a:pt x="184" y="60"/>
                    <a:pt x="212" y="60"/>
                    <a:pt x="226" y="60"/>
                  </a:cubicBezTo>
                  <a:cubicBezTo>
                    <a:pt x="239" y="47"/>
                    <a:pt x="218" y="1"/>
                    <a:pt x="1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5"/>
            <p:cNvSpPr/>
            <p:nvPr/>
          </p:nvSpPr>
          <p:spPr>
            <a:xfrm>
              <a:off x="7503181" y="2708397"/>
              <a:ext cx="9232" cy="61419"/>
            </a:xfrm>
            <a:custGeom>
              <a:rect b="b" l="l" r="r" t="t"/>
              <a:pathLst>
                <a:path extrusionOk="0" h="1131" w="170">
                  <a:moveTo>
                    <a:pt x="57" y="0"/>
                  </a:moveTo>
                  <a:cubicBezTo>
                    <a:pt x="14" y="0"/>
                    <a:pt x="0" y="254"/>
                    <a:pt x="29" y="565"/>
                  </a:cubicBezTo>
                  <a:cubicBezTo>
                    <a:pt x="43" y="876"/>
                    <a:pt x="85" y="1131"/>
                    <a:pt x="113" y="1131"/>
                  </a:cubicBezTo>
                  <a:cubicBezTo>
                    <a:pt x="156" y="1116"/>
                    <a:pt x="170" y="862"/>
                    <a:pt x="142" y="551"/>
                  </a:cubicBezTo>
                  <a:cubicBezTo>
                    <a:pt x="128" y="240"/>
                    <a:pt x="85" y="0"/>
                    <a:pt x="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5"/>
            <p:cNvSpPr/>
            <p:nvPr/>
          </p:nvSpPr>
          <p:spPr>
            <a:xfrm>
              <a:off x="7695800" y="2704541"/>
              <a:ext cx="7711" cy="49961"/>
            </a:xfrm>
            <a:custGeom>
              <a:rect b="b" l="l" r="r" t="t"/>
              <a:pathLst>
                <a:path extrusionOk="0" h="920" w="142">
                  <a:moveTo>
                    <a:pt x="43" y="0"/>
                  </a:moveTo>
                  <a:cubicBezTo>
                    <a:pt x="15" y="0"/>
                    <a:pt x="0" y="212"/>
                    <a:pt x="15" y="467"/>
                  </a:cubicBezTo>
                  <a:cubicBezTo>
                    <a:pt x="28" y="713"/>
                    <a:pt x="68" y="920"/>
                    <a:pt x="97" y="920"/>
                  </a:cubicBezTo>
                  <a:cubicBezTo>
                    <a:pt x="98" y="920"/>
                    <a:pt x="98" y="919"/>
                    <a:pt x="99" y="919"/>
                  </a:cubicBezTo>
                  <a:cubicBezTo>
                    <a:pt x="128" y="919"/>
                    <a:pt x="142" y="721"/>
                    <a:pt x="128" y="467"/>
                  </a:cubicBezTo>
                  <a:cubicBezTo>
                    <a:pt x="114" y="212"/>
                    <a:pt x="71" y="0"/>
                    <a:pt x="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5"/>
            <p:cNvSpPr/>
            <p:nvPr/>
          </p:nvSpPr>
          <p:spPr>
            <a:xfrm>
              <a:off x="6243803" y="2858440"/>
              <a:ext cx="28456" cy="26555"/>
            </a:xfrm>
            <a:custGeom>
              <a:rect b="b" l="l" r="r" t="t"/>
              <a:pathLst>
                <a:path extrusionOk="0" h="489" w="524">
                  <a:moveTo>
                    <a:pt x="272" y="0"/>
                  </a:moveTo>
                  <a:cubicBezTo>
                    <a:pt x="220" y="0"/>
                    <a:pt x="190" y="26"/>
                    <a:pt x="198" y="35"/>
                  </a:cubicBezTo>
                  <a:cubicBezTo>
                    <a:pt x="198" y="49"/>
                    <a:pt x="269" y="35"/>
                    <a:pt x="326" y="106"/>
                  </a:cubicBezTo>
                  <a:cubicBezTo>
                    <a:pt x="410" y="162"/>
                    <a:pt x="425" y="290"/>
                    <a:pt x="312" y="346"/>
                  </a:cubicBezTo>
                  <a:cubicBezTo>
                    <a:pt x="284" y="362"/>
                    <a:pt x="258" y="368"/>
                    <a:pt x="234" y="368"/>
                  </a:cubicBezTo>
                  <a:cubicBezTo>
                    <a:pt x="151" y="368"/>
                    <a:pt x="100" y="285"/>
                    <a:pt x="100" y="219"/>
                  </a:cubicBezTo>
                  <a:cubicBezTo>
                    <a:pt x="85" y="134"/>
                    <a:pt x="142" y="78"/>
                    <a:pt x="128" y="63"/>
                  </a:cubicBezTo>
                  <a:cubicBezTo>
                    <a:pt x="128" y="61"/>
                    <a:pt x="126" y="60"/>
                    <a:pt x="122" y="60"/>
                  </a:cubicBezTo>
                  <a:cubicBezTo>
                    <a:pt x="100" y="60"/>
                    <a:pt x="27" y="99"/>
                    <a:pt x="15" y="219"/>
                  </a:cubicBezTo>
                  <a:cubicBezTo>
                    <a:pt x="1" y="275"/>
                    <a:pt x="15" y="360"/>
                    <a:pt x="85" y="431"/>
                  </a:cubicBezTo>
                  <a:cubicBezTo>
                    <a:pt x="125" y="471"/>
                    <a:pt x="179" y="488"/>
                    <a:pt x="235" y="488"/>
                  </a:cubicBezTo>
                  <a:cubicBezTo>
                    <a:pt x="279" y="488"/>
                    <a:pt x="325" y="478"/>
                    <a:pt x="368" y="459"/>
                  </a:cubicBezTo>
                  <a:cubicBezTo>
                    <a:pt x="453" y="417"/>
                    <a:pt x="524" y="318"/>
                    <a:pt x="509" y="219"/>
                  </a:cubicBezTo>
                  <a:cubicBezTo>
                    <a:pt x="495" y="120"/>
                    <a:pt x="439" y="63"/>
                    <a:pt x="382" y="35"/>
                  </a:cubicBezTo>
                  <a:cubicBezTo>
                    <a:pt x="341" y="9"/>
                    <a:pt x="303" y="0"/>
                    <a:pt x="2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5"/>
            <p:cNvSpPr/>
            <p:nvPr/>
          </p:nvSpPr>
          <p:spPr>
            <a:xfrm>
              <a:off x="6533898" y="2841334"/>
              <a:ext cx="27696" cy="26501"/>
            </a:xfrm>
            <a:custGeom>
              <a:rect b="b" l="l" r="r" t="t"/>
              <a:pathLst>
                <a:path extrusionOk="0" h="488" w="510">
                  <a:moveTo>
                    <a:pt x="270" y="1"/>
                  </a:moveTo>
                  <a:cubicBezTo>
                    <a:pt x="211" y="1"/>
                    <a:pt x="175" y="30"/>
                    <a:pt x="184" y="39"/>
                  </a:cubicBezTo>
                  <a:cubicBezTo>
                    <a:pt x="184" y="53"/>
                    <a:pt x="255" y="39"/>
                    <a:pt x="326" y="96"/>
                  </a:cubicBezTo>
                  <a:cubicBezTo>
                    <a:pt x="396" y="152"/>
                    <a:pt x="425" y="294"/>
                    <a:pt x="297" y="350"/>
                  </a:cubicBezTo>
                  <a:cubicBezTo>
                    <a:pt x="274" y="362"/>
                    <a:pt x="252" y="367"/>
                    <a:pt x="230" y="367"/>
                  </a:cubicBezTo>
                  <a:cubicBezTo>
                    <a:pt x="148" y="367"/>
                    <a:pt x="85" y="290"/>
                    <a:pt x="85" y="223"/>
                  </a:cubicBezTo>
                  <a:cubicBezTo>
                    <a:pt x="85" y="124"/>
                    <a:pt x="128" y="82"/>
                    <a:pt x="114" y="68"/>
                  </a:cubicBezTo>
                  <a:cubicBezTo>
                    <a:pt x="114" y="65"/>
                    <a:pt x="112" y="64"/>
                    <a:pt x="108" y="64"/>
                  </a:cubicBezTo>
                  <a:cubicBezTo>
                    <a:pt x="89" y="64"/>
                    <a:pt x="25" y="101"/>
                    <a:pt x="1" y="209"/>
                  </a:cubicBezTo>
                  <a:cubicBezTo>
                    <a:pt x="1" y="280"/>
                    <a:pt x="1" y="364"/>
                    <a:pt x="71" y="421"/>
                  </a:cubicBezTo>
                  <a:cubicBezTo>
                    <a:pt x="115" y="465"/>
                    <a:pt x="182" y="487"/>
                    <a:pt x="246" y="487"/>
                  </a:cubicBezTo>
                  <a:cubicBezTo>
                    <a:pt x="284" y="487"/>
                    <a:pt x="322" y="479"/>
                    <a:pt x="354" y="463"/>
                  </a:cubicBezTo>
                  <a:cubicBezTo>
                    <a:pt x="439" y="421"/>
                    <a:pt x="509" y="308"/>
                    <a:pt x="495" y="223"/>
                  </a:cubicBezTo>
                  <a:cubicBezTo>
                    <a:pt x="481" y="124"/>
                    <a:pt x="425" y="68"/>
                    <a:pt x="368" y="25"/>
                  </a:cubicBezTo>
                  <a:cubicBezTo>
                    <a:pt x="332" y="7"/>
                    <a:pt x="298" y="1"/>
                    <a:pt x="2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5"/>
            <p:cNvSpPr/>
            <p:nvPr/>
          </p:nvSpPr>
          <p:spPr>
            <a:xfrm>
              <a:off x="6800208" y="2825423"/>
              <a:ext cx="28456" cy="26555"/>
            </a:xfrm>
            <a:custGeom>
              <a:rect b="b" l="l" r="r" t="t"/>
              <a:pathLst>
                <a:path extrusionOk="0" h="489" w="524">
                  <a:moveTo>
                    <a:pt x="272" y="1"/>
                  </a:moveTo>
                  <a:cubicBezTo>
                    <a:pt x="220" y="1"/>
                    <a:pt x="189" y="27"/>
                    <a:pt x="198" y="35"/>
                  </a:cubicBezTo>
                  <a:cubicBezTo>
                    <a:pt x="198" y="50"/>
                    <a:pt x="269" y="50"/>
                    <a:pt x="340" y="106"/>
                  </a:cubicBezTo>
                  <a:cubicBezTo>
                    <a:pt x="410" y="163"/>
                    <a:pt x="438" y="290"/>
                    <a:pt x="311" y="346"/>
                  </a:cubicBezTo>
                  <a:cubicBezTo>
                    <a:pt x="281" y="363"/>
                    <a:pt x="254" y="370"/>
                    <a:pt x="229" y="370"/>
                  </a:cubicBezTo>
                  <a:cubicBezTo>
                    <a:pt x="149" y="370"/>
                    <a:pt x="99" y="295"/>
                    <a:pt x="99" y="219"/>
                  </a:cubicBezTo>
                  <a:cubicBezTo>
                    <a:pt x="99" y="134"/>
                    <a:pt x="142" y="78"/>
                    <a:pt x="128" y="64"/>
                  </a:cubicBezTo>
                  <a:cubicBezTo>
                    <a:pt x="128" y="62"/>
                    <a:pt x="125" y="60"/>
                    <a:pt x="122" y="60"/>
                  </a:cubicBezTo>
                  <a:cubicBezTo>
                    <a:pt x="100" y="60"/>
                    <a:pt x="27" y="99"/>
                    <a:pt x="14" y="219"/>
                  </a:cubicBezTo>
                  <a:cubicBezTo>
                    <a:pt x="0" y="276"/>
                    <a:pt x="14" y="361"/>
                    <a:pt x="85" y="431"/>
                  </a:cubicBezTo>
                  <a:cubicBezTo>
                    <a:pt x="125" y="471"/>
                    <a:pt x="178" y="488"/>
                    <a:pt x="235" y="488"/>
                  </a:cubicBezTo>
                  <a:cubicBezTo>
                    <a:pt x="279" y="488"/>
                    <a:pt x="325" y="478"/>
                    <a:pt x="368" y="459"/>
                  </a:cubicBezTo>
                  <a:cubicBezTo>
                    <a:pt x="453" y="417"/>
                    <a:pt x="523" y="318"/>
                    <a:pt x="509" y="219"/>
                  </a:cubicBezTo>
                  <a:cubicBezTo>
                    <a:pt x="495" y="120"/>
                    <a:pt x="438" y="64"/>
                    <a:pt x="382" y="35"/>
                  </a:cubicBezTo>
                  <a:cubicBezTo>
                    <a:pt x="340" y="9"/>
                    <a:pt x="303" y="1"/>
                    <a:pt x="2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5"/>
            <p:cNvSpPr/>
            <p:nvPr/>
          </p:nvSpPr>
          <p:spPr>
            <a:xfrm>
              <a:off x="6196992" y="2876035"/>
              <a:ext cx="690760" cy="41326"/>
            </a:xfrm>
            <a:custGeom>
              <a:rect b="b" l="l" r="r" t="t"/>
              <a:pathLst>
                <a:path extrusionOk="0" h="761" w="12720">
                  <a:moveTo>
                    <a:pt x="12601" y="0"/>
                  </a:moveTo>
                  <a:cubicBezTo>
                    <a:pt x="12029" y="0"/>
                    <a:pt x="9457" y="132"/>
                    <a:pt x="6360" y="319"/>
                  </a:cubicBezTo>
                  <a:cubicBezTo>
                    <a:pt x="2855" y="517"/>
                    <a:pt x="1" y="715"/>
                    <a:pt x="1" y="757"/>
                  </a:cubicBezTo>
                  <a:cubicBezTo>
                    <a:pt x="2" y="759"/>
                    <a:pt x="24" y="761"/>
                    <a:pt x="65" y="761"/>
                  </a:cubicBezTo>
                  <a:cubicBezTo>
                    <a:pt x="505" y="761"/>
                    <a:pt x="3156" y="626"/>
                    <a:pt x="6374" y="432"/>
                  </a:cubicBezTo>
                  <a:cubicBezTo>
                    <a:pt x="9879" y="234"/>
                    <a:pt x="12719" y="36"/>
                    <a:pt x="12719" y="8"/>
                  </a:cubicBezTo>
                  <a:cubicBezTo>
                    <a:pt x="12719" y="3"/>
                    <a:pt x="12679" y="0"/>
                    <a:pt x="12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5"/>
            <p:cNvSpPr/>
            <p:nvPr/>
          </p:nvSpPr>
          <p:spPr>
            <a:xfrm>
              <a:off x="6300605" y="2910953"/>
              <a:ext cx="244101" cy="290912"/>
            </a:xfrm>
            <a:custGeom>
              <a:rect b="b" l="l" r="r" t="t"/>
              <a:pathLst>
                <a:path extrusionOk="0" h="5357" w="4495">
                  <a:moveTo>
                    <a:pt x="0" y="1"/>
                  </a:moveTo>
                  <a:cubicBezTo>
                    <a:pt x="0" y="1"/>
                    <a:pt x="15" y="114"/>
                    <a:pt x="43" y="298"/>
                  </a:cubicBezTo>
                  <a:cubicBezTo>
                    <a:pt x="71" y="496"/>
                    <a:pt x="113" y="778"/>
                    <a:pt x="184" y="1117"/>
                  </a:cubicBezTo>
                  <a:cubicBezTo>
                    <a:pt x="325" y="1810"/>
                    <a:pt x="552" y="2785"/>
                    <a:pt x="1145" y="3703"/>
                  </a:cubicBezTo>
                  <a:cubicBezTo>
                    <a:pt x="1442" y="4156"/>
                    <a:pt x="1781" y="4551"/>
                    <a:pt x="2191" y="4806"/>
                  </a:cubicBezTo>
                  <a:cubicBezTo>
                    <a:pt x="2601" y="5046"/>
                    <a:pt x="3011" y="5187"/>
                    <a:pt x="3350" y="5258"/>
                  </a:cubicBezTo>
                  <a:cubicBezTo>
                    <a:pt x="3703" y="5343"/>
                    <a:pt x="3986" y="5357"/>
                    <a:pt x="4183" y="5357"/>
                  </a:cubicBezTo>
                  <a:cubicBezTo>
                    <a:pt x="4282" y="5343"/>
                    <a:pt x="4367" y="5343"/>
                    <a:pt x="4410" y="5329"/>
                  </a:cubicBezTo>
                  <a:cubicBezTo>
                    <a:pt x="4466" y="5329"/>
                    <a:pt x="4494" y="5329"/>
                    <a:pt x="4494" y="5315"/>
                  </a:cubicBezTo>
                  <a:cubicBezTo>
                    <a:pt x="4494" y="5312"/>
                    <a:pt x="4485" y="5312"/>
                    <a:pt x="4466" y="5312"/>
                  </a:cubicBezTo>
                  <a:cubicBezTo>
                    <a:pt x="4446" y="5312"/>
                    <a:pt x="4416" y="5312"/>
                    <a:pt x="4377" y="5312"/>
                  </a:cubicBezTo>
                  <a:cubicBezTo>
                    <a:pt x="4204" y="5312"/>
                    <a:pt x="3849" y="5301"/>
                    <a:pt x="3378" y="5173"/>
                  </a:cubicBezTo>
                  <a:cubicBezTo>
                    <a:pt x="3039" y="5088"/>
                    <a:pt x="2643" y="4947"/>
                    <a:pt x="2262" y="4707"/>
                  </a:cubicBezTo>
                  <a:cubicBezTo>
                    <a:pt x="1866" y="4467"/>
                    <a:pt x="1527" y="4071"/>
                    <a:pt x="1244" y="3633"/>
                  </a:cubicBezTo>
                  <a:cubicBezTo>
                    <a:pt x="665" y="2742"/>
                    <a:pt x="424" y="1782"/>
                    <a:pt x="269" y="1103"/>
                  </a:cubicBezTo>
                  <a:cubicBezTo>
                    <a:pt x="198" y="778"/>
                    <a:pt x="128" y="510"/>
                    <a:pt x="85" y="298"/>
                  </a:cubicBezTo>
                  <a:cubicBezTo>
                    <a:pt x="43" y="100"/>
                    <a:pt x="15"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5"/>
            <p:cNvSpPr/>
            <p:nvPr/>
          </p:nvSpPr>
          <p:spPr>
            <a:xfrm>
              <a:off x="6694314" y="2882552"/>
              <a:ext cx="85205" cy="282495"/>
            </a:xfrm>
            <a:custGeom>
              <a:rect b="b" l="l" r="r" t="t"/>
              <a:pathLst>
                <a:path extrusionOk="0" h="5202" w="1569">
                  <a:moveTo>
                    <a:pt x="1526" y="1"/>
                  </a:moveTo>
                  <a:cubicBezTo>
                    <a:pt x="1498" y="1"/>
                    <a:pt x="1512" y="312"/>
                    <a:pt x="1470" y="807"/>
                  </a:cubicBezTo>
                  <a:cubicBezTo>
                    <a:pt x="1427" y="1301"/>
                    <a:pt x="1329" y="1994"/>
                    <a:pt x="1145" y="2728"/>
                  </a:cubicBezTo>
                  <a:cubicBezTo>
                    <a:pt x="961" y="3463"/>
                    <a:pt x="707" y="4113"/>
                    <a:pt x="466" y="4552"/>
                  </a:cubicBezTo>
                  <a:cubicBezTo>
                    <a:pt x="410" y="4650"/>
                    <a:pt x="353" y="4749"/>
                    <a:pt x="297" y="4834"/>
                  </a:cubicBezTo>
                  <a:cubicBezTo>
                    <a:pt x="240" y="4905"/>
                    <a:pt x="198" y="4975"/>
                    <a:pt x="156" y="5032"/>
                  </a:cubicBezTo>
                  <a:cubicBezTo>
                    <a:pt x="57" y="5131"/>
                    <a:pt x="0" y="5202"/>
                    <a:pt x="14" y="5202"/>
                  </a:cubicBezTo>
                  <a:cubicBezTo>
                    <a:pt x="14" y="5202"/>
                    <a:pt x="71" y="5159"/>
                    <a:pt x="184" y="5074"/>
                  </a:cubicBezTo>
                  <a:cubicBezTo>
                    <a:pt x="240" y="5004"/>
                    <a:pt x="297" y="4947"/>
                    <a:pt x="353" y="4877"/>
                  </a:cubicBezTo>
                  <a:cubicBezTo>
                    <a:pt x="410" y="4792"/>
                    <a:pt x="481" y="4693"/>
                    <a:pt x="551" y="4594"/>
                  </a:cubicBezTo>
                  <a:cubicBezTo>
                    <a:pt x="806" y="4156"/>
                    <a:pt x="1074" y="3506"/>
                    <a:pt x="1258" y="2757"/>
                  </a:cubicBezTo>
                  <a:cubicBezTo>
                    <a:pt x="1456" y="2008"/>
                    <a:pt x="1541" y="1315"/>
                    <a:pt x="1555" y="821"/>
                  </a:cubicBezTo>
                  <a:cubicBezTo>
                    <a:pt x="1569" y="566"/>
                    <a:pt x="1569" y="354"/>
                    <a:pt x="1555" y="213"/>
                  </a:cubicBezTo>
                  <a:cubicBezTo>
                    <a:pt x="1541" y="72"/>
                    <a:pt x="1526" y="1"/>
                    <a:pt x="1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5"/>
            <p:cNvSpPr/>
            <p:nvPr/>
          </p:nvSpPr>
          <p:spPr>
            <a:xfrm>
              <a:off x="6496319" y="3037537"/>
              <a:ext cx="74452" cy="80046"/>
            </a:xfrm>
            <a:custGeom>
              <a:rect b="b" l="l" r="r" t="t"/>
              <a:pathLst>
                <a:path extrusionOk="0" h="1474" w="1371">
                  <a:moveTo>
                    <a:pt x="211" y="0"/>
                  </a:moveTo>
                  <a:cubicBezTo>
                    <a:pt x="200" y="0"/>
                    <a:pt x="110" y="101"/>
                    <a:pt x="57" y="313"/>
                  </a:cubicBezTo>
                  <a:cubicBezTo>
                    <a:pt x="0" y="525"/>
                    <a:pt x="14" y="864"/>
                    <a:pt x="240" y="1132"/>
                  </a:cubicBezTo>
                  <a:cubicBezTo>
                    <a:pt x="462" y="1393"/>
                    <a:pt x="755" y="1473"/>
                    <a:pt x="977" y="1473"/>
                  </a:cubicBezTo>
                  <a:cubicBezTo>
                    <a:pt x="996" y="1473"/>
                    <a:pt x="1014" y="1473"/>
                    <a:pt x="1032" y="1471"/>
                  </a:cubicBezTo>
                  <a:cubicBezTo>
                    <a:pt x="1258" y="1457"/>
                    <a:pt x="1371" y="1372"/>
                    <a:pt x="1371" y="1372"/>
                  </a:cubicBezTo>
                  <a:cubicBezTo>
                    <a:pt x="1368" y="1367"/>
                    <a:pt x="1360" y="1364"/>
                    <a:pt x="1348" y="1364"/>
                  </a:cubicBezTo>
                  <a:cubicBezTo>
                    <a:pt x="1308" y="1364"/>
                    <a:pt x="1220" y="1389"/>
                    <a:pt x="1097" y="1389"/>
                  </a:cubicBezTo>
                  <a:cubicBezTo>
                    <a:pt x="1076" y="1389"/>
                    <a:pt x="1054" y="1388"/>
                    <a:pt x="1032" y="1387"/>
                  </a:cubicBezTo>
                  <a:cubicBezTo>
                    <a:pt x="820" y="1387"/>
                    <a:pt x="537" y="1288"/>
                    <a:pt x="339" y="1062"/>
                  </a:cubicBezTo>
                  <a:cubicBezTo>
                    <a:pt x="141" y="821"/>
                    <a:pt x="113" y="525"/>
                    <a:pt x="141" y="327"/>
                  </a:cubicBezTo>
                  <a:cubicBezTo>
                    <a:pt x="170" y="115"/>
                    <a:pt x="240" y="2"/>
                    <a:pt x="212" y="2"/>
                  </a:cubicBezTo>
                  <a:cubicBezTo>
                    <a:pt x="212" y="1"/>
                    <a:pt x="212" y="0"/>
                    <a:pt x="2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5"/>
            <p:cNvSpPr/>
            <p:nvPr/>
          </p:nvSpPr>
          <p:spPr>
            <a:xfrm>
              <a:off x="6513154" y="3015109"/>
              <a:ext cx="12382" cy="10481"/>
            </a:xfrm>
            <a:custGeom>
              <a:rect b="b" l="l" r="r" t="t"/>
              <a:pathLst>
                <a:path extrusionOk="0" h="193" w="228">
                  <a:moveTo>
                    <a:pt x="165" y="0"/>
                  </a:moveTo>
                  <a:cubicBezTo>
                    <a:pt x="138" y="0"/>
                    <a:pt x="105" y="14"/>
                    <a:pt x="72" y="47"/>
                  </a:cubicBezTo>
                  <a:cubicBezTo>
                    <a:pt x="15" y="90"/>
                    <a:pt x="1" y="160"/>
                    <a:pt x="29" y="189"/>
                  </a:cubicBezTo>
                  <a:cubicBezTo>
                    <a:pt x="34" y="191"/>
                    <a:pt x="40" y="192"/>
                    <a:pt x="46" y="192"/>
                  </a:cubicBezTo>
                  <a:cubicBezTo>
                    <a:pt x="73" y="192"/>
                    <a:pt x="110" y="167"/>
                    <a:pt x="156" y="132"/>
                  </a:cubicBezTo>
                  <a:cubicBezTo>
                    <a:pt x="199" y="90"/>
                    <a:pt x="227" y="47"/>
                    <a:pt x="213" y="19"/>
                  </a:cubicBezTo>
                  <a:cubicBezTo>
                    <a:pt x="201" y="7"/>
                    <a:pt x="185" y="0"/>
                    <a:pt x="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5"/>
            <p:cNvSpPr/>
            <p:nvPr/>
          </p:nvSpPr>
          <p:spPr>
            <a:xfrm>
              <a:off x="4688192" y="2647738"/>
              <a:ext cx="300904" cy="118222"/>
            </a:xfrm>
            <a:custGeom>
              <a:rect b="b" l="l" r="r" t="t"/>
              <a:pathLst>
                <a:path extrusionOk="0" h="2177" w="5541">
                  <a:moveTo>
                    <a:pt x="3124" y="1"/>
                  </a:moveTo>
                  <a:cubicBezTo>
                    <a:pt x="3124" y="1"/>
                    <a:pt x="2997" y="15"/>
                    <a:pt x="2771" y="57"/>
                  </a:cubicBezTo>
                  <a:cubicBezTo>
                    <a:pt x="2516" y="100"/>
                    <a:pt x="2191" y="170"/>
                    <a:pt x="1810" y="241"/>
                  </a:cubicBezTo>
                  <a:cubicBezTo>
                    <a:pt x="1612" y="283"/>
                    <a:pt x="1386" y="326"/>
                    <a:pt x="1146" y="368"/>
                  </a:cubicBezTo>
                  <a:cubicBezTo>
                    <a:pt x="920" y="425"/>
                    <a:pt x="651" y="453"/>
                    <a:pt x="397" y="580"/>
                  </a:cubicBezTo>
                  <a:cubicBezTo>
                    <a:pt x="255" y="637"/>
                    <a:pt x="142" y="750"/>
                    <a:pt x="72" y="891"/>
                  </a:cubicBezTo>
                  <a:cubicBezTo>
                    <a:pt x="1" y="1046"/>
                    <a:pt x="29" y="1244"/>
                    <a:pt x="142" y="1371"/>
                  </a:cubicBezTo>
                  <a:cubicBezTo>
                    <a:pt x="368" y="1626"/>
                    <a:pt x="708" y="1668"/>
                    <a:pt x="1004" y="1725"/>
                  </a:cubicBezTo>
                  <a:cubicBezTo>
                    <a:pt x="2248" y="1965"/>
                    <a:pt x="3379" y="2092"/>
                    <a:pt x="4198" y="2135"/>
                  </a:cubicBezTo>
                  <a:cubicBezTo>
                    <a:pt x="4622" y="2163"/>
                    <a:pt x="4947" y="2177"/>
                    <a:pt x="5187" y="2177"/>
                  </a:cubicBezTo>
                  <a:cubicBezTo>
                    <a:pt x="5414" y="2177"/>
                    <a:pt x="5541" y="2177"/>
                    <a:pt x="5541" y="2163"/>
                  </a:cubicBezTo>
                  <a:cubicBezTo>
                    <a:pt x="5541" y="2163"/>
                    <a:pt x="5414" y="2149"/>
                    <a:pt x="5187" y="2135"/>
                  </a:cubicBezTo>
                  <a:cubicBezTo>
                    <a:pt x="4933" y="2106"/>
                    <a:pt x="4608" y="2078"/>
                    <a:pt x="4212" y="2050"/>
                  </a:cubicBezTo>
                  <a:cubicBezTo>
                    <a:pt x="3393" y="1979"/>
                    <a:pt x="2262" y="1838"/>
                    <a:pt x="1033" y="1598"/>
                  </a:cubicBezTo>
                  <a:cubicBezTo>
                    <a:pt x="877" y="1569"/>
                    <a:pt x="722" y="1541"/>
                    <a:pt x="580" y="1499"/>
                  </a:cubicBezTo>
                  <a:cubicBezTo>
                    <a:pt x="453" y="1456"/>
                    <a:pt x="312" y="1386"/>
                    <a:pt x="227" y="1287"/>
                  </a:cubicBezTo>
                  <a:cubicBezTo>
                    <a:pt x="142" y="1188"/>
                    <a:pt x="128" y="1060"/>
                    <a:pt x="185" y="947"/>
                  </a:cubicBezTo>
                  <a:cubicBezTo>
                    <a:pt x="227" y="820"/>
                    <a:pt x="326" y="735"/>
                    <a:pt x="439" y="679"/>
                  </a:cubicBezTo>
                  <a:cubicBezTo>
                    <a:pt x="665" y="566"/>
                    <a:pt x="934" y="538"/>
                    <a:pt x="1174" y="467"/>
                  </a:cubicBezTo>
                  <a:cubicBezTo>
                    <a:pt x="1400" y="425"/>
                    <a:pt x="1626" y="368"/>
                    <a:pt x="1824" y="326"/>
                  </a:cubicBezTo>
                  <a:cubicBezTo>
                    <a:pt x="2220" y="241"/>
                    <a:pt x="2531" y="156"/>
                    <a:pt x="2785" y="100"/>
                  </a:cubicBezTo>
                  <a:cubicBezTo>
                    <a:pt x="2997" y="43"/>
                    <a:pt x="3124" y="15"/>
                    <a:pt x="31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5"/>
            <p:cNvSpPr/>
            <p:nvPr/>
          </p:nvSpPr>
          <p:spPr>
            <a:xfrm>
              <a:off x="4713552" y="2752003"/>
              <a:ext cx="320834" cy="34647"/>
            </a:xfrm>
            <a:custGeom>
              <a:rect b="b" l="l" r="r" t="t"/>
              <a:pathLst>
                <a:path extrusionOk="0" h="638" w="5908">
                  <a:moveTo>
                    <a:pt x="11" y="1"/>
                  </a:moveTo>
                  <a:cubicBezTo>
                    <a:pt x="5" y="1"/>
                    <a:pt x="2" y="1"/>
                    <a:pt x="0" y="3"/>
                  </a:cubicBezTo>
                  <a:cubicBezTo>
                    <a:pt x="0" y="17"/>
                    <a:pt x="85" y="45"/>
                    <a:pt x="226" y="87"/>
                  </a:cubicBezTo>
                  <a:cubicBezTo>
                    <a:pt x="368" y="130"/>
                    <a:pt x="580" y="186"/>
                    <a:pt x="848" y="243"/>
                  </a:cubicBezTo>
                  <a:cubicBezTo>
                    <a:pt x="1371" y="370"/>
                    <a:pt x="2106" y="497"/>
                    <a:pt x="2926" y="568"/>
                  </a:cubicBezTo>
                  <a:cubicBezTo>
                    <a:pt x="3486" y="616"/>
                    <a:pt x="4013" y="638"/>
                    <a:pt x="4462" y="638"/>
                  </a:cubicBezTo>
                  <a:cubicBezTo>
                    <a:pt x="4670" y="638"/>
                    <a:pt x="4861" y="633"/>
                    <a:pt x="5031" y="624"/>
                  </a:cubicBezTo>
                  <a:cubicBezTo>
                    <a:pt x="5300" y="610"/>
                    <a:pt x="5526" y="596"/>
                    <a:pt x="5667" y="582"/>
                  </a:cubicBezTo>
                  <a:cubicBezTo>
                    <a:pt x="5823" y="554"/>
                    <a:pt x="5908" y="540"/>
                    <a:pt x="5908" y="540"/>
                  </a:cubicBezTo>
                  <a:cubicBezTo>
                    <a:pt x="5908" y="528"/>
                    <a:pt x="5847" y="523"/>
                    <a:pt x="5736" y="523"/>
                  </a:cubicBezTo>
                  <a:cubicBezTo>
                    <a:pt x="5585" y="523"/>
                    <a:pt x="5341" y="531"/>
                    <a:pt x="5031" y="540"/>
                  </a:cubicBezTo>
                  <a:cubicBezTo>
                    <a:pt x="4494" y="540"/>
                    <a:pt x="3759" y="525"/>
                    <a:pt x="2940" y="455"/>
                  </a:cubicBezTo>
                  <a:cubicBezTo>
                    <a:pt x="2120" y="370"/>
                    <a:pt x="1385" y="257"/>
                    <a:pt x="862" y="158"/>
                  </a:cubicBezTo>
                  <a:cubicBezTo>
                    <a:pt x="384" y="68"/>
                    <a:pt x="72" y="1"/>
                    <a:pt x="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5"/>
            <p:cNvSpPr/>
            <p:nvPr/>
          </p:nvSpPr>
          <p:spPr>
            <a:xfrm>
              <a:off x="5814036" y="2521100"/>
              <a:ext cx="253333" cy="115398"/>
            </a:xfrm>
            <a:custGeom>
              <a:rect b="b" l="l" r="r" t="t"/>
              <a:pathLst>
                <a:path extrusionOk="0" h="2125" w="4665">
                  <a:moveTo>
                    <a:pt x="919" y="1"/>
                  </a:moveTo>
                  <a:cubicBezTo>
                    <a:pt x="622" y="1"/>
                    <a:pt x="396" y="15"/>
                    <a:pt x="241" y="15"/>
                  </a:cubicBezTo>
                  <a:cubicBezTo>
                    <a:pt x="85" y="29"/>
                    <a:pt x="1" y="29"/>
                    <a:pt x="1" y="43"/>
                  </a:cubicBezTo>
                  <a:cubicBezTo>
                    <a:pt x="1" y="57"/>
                    <a:pt x="340" y="71"/>
                    <a:pt x="905" y="86"/>
                  </a:cubicBezTo>
                  <a:cubicBezTo>
                    <a:pt x="1470" y="114"/>
                    <a:pt x="2262" y="142"/>
                    <a:pt x="3081" y="368"/>
                  </a:cubicBezTo>
                  <a:cubicBezTo>
                    <a:pt x="3293" y="411"/>
                    <a:pt x="3491" y="481"/>
                    <a:pt x="3675" y="552"/>
                  </a:cubicBezTo>
                  <a:cubicBezTo>
                    <a:pt x="3873" y="637"/>
                    <a:pt x="4042" y="707"/>
                    <a:pt x="4198" y="806"/>
                  </a:cubicBezTo>
                  <a:cubicBezTo>
                    <a:pt x="4339" y="919"/>
                    <a:pt x="4452" y="1047"/>
                    <a:pt x="4509" y="1188"/>
                  </a:cubicBezTo>
                  <a:cubicBezTo>
                    <a:pt x="4565" y="1329"/>
                    <a:pt x="4551" y="1485"/>
                    <a:pt x="4481" y="1598"/>
                  </a:cubicBezTo>
                  <a:cubicBezTo>
                    <a:pt x="4353" y="1824"/>
                    <a:pt x="4127" y="1937"/>
                    <a:pt x="4000" y="2008"/>
                  </a:cubicBezTo>
                  <a:cubicBezTo>
                    <a:pt x="3859" y="2078"/>
                    <a:pt x="3788" y="2121"/>
                    <a:pt x="3788" y="2121"/>
                  </a:cubicBezTo>
                  <a:cubicBezTo>
                    <a:pt x="3788" y="2123"/>
                    <a:pt x="3791" y="2124"/>
                    <a:pt x="3795" y="2124"/>
                  </a:cubicBezTo>
                  <a:cubicBezTo>
                    <a:pt x="3819" y="2124"/>
                    <a:pt x="3900" y="2097"/>
                    <a:pt x="4028" y="2050"/>
                  </a:cubicBezTo>
                  <a:cubicBezTo>
                    <a:pt x="4170" y="1979"/>
                    <a:pt x="4396" y="1895"/>
                    <a:pt x="4565" y="1640"/>
                  </a:cubicBezTo>
                  <a:cubicBezTo>
                    <a:pt x="4636" y="1513"/>
                    <a:pt x="4664" y="1329"/>
                    <a:pt x="4608" y="1146"/>
                  </a:cubicBezTo>
                  <a:cubicBezTo>
                    <a:pt x="4551" y="976"/>
                    <a:pt x="4410" y="835"/>
                    <a:pt x="4254" y="722"/>
                  </a:cubicBezTo>
                  <a:cubicBezTo>
                    <a:pt x="4099" y="608"/>
                    <a:pt x="3915" y="524"/>
                    <a:pt x="3732" y="439"/>
                  </a:cubicBezTo>
                  <a:cubicBezTo>
                    <a:pt x="3534" y="368"/>
                    <a:pt x="3336" y="298"/>
                    <a:pt x="3124" y="241"/>
                  </a:cubicBezTo>
                  <a:cubicBezTo>
                    <a:pt x="2276" y="15"/>
                    <a:pt x="1485" y="15"/>
                    <a:pt x="9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5"/>
            <p:cNvSpPr/>
            <p:nvPr/>
          </p:nvSpPr>
          <p:spPr>
            <a:xfrm>
              <a:off x="5998997" y="2499541"/>
              <a:ext cx="95197" cy="51644"/>
            </a:xfrm>
            <a:custGeom>
              <a:rect b="b" l="l" r="r" t="t"/>
              <a:pathLst>
                <a:path extrusionOk="0" h="951" w="1753">
                  <a:moveTo>
                    <a:pt x="84" y="0"/>
                  </a:moveTo>
                  <a:cubicBezTo>
                    <a:pt x="39" y="0"/>
                    <a:pt x="15" y="6"/>
                    <a:pt x="15" y="16"/>
                  </a:cubicBezTo>
                  <a:cubicBezTo>
                    <a:pt x="1" y="45"/>
                    <a:pt x="453" y="129"/>
                    <a:pt x="919" y="384"/>
                  </a:cubicBezTo>
                  <a:cubicBezTo>
                    <a:pt x="1380" y="641"/>
                    <a:pt x="1672" y="951"/>
                    <a:pt x="1720" y="951"/>
                  </a:cubicBezTo>
                  <a:cubicBezTo>
                    <a:pt x="1722" y="951"/>
                    <a:pt x="1723" y="950"/>
                    <a:pt x="1725" y="949"/>
                  </a:cubicBezTo>
                  <a:cubicBezTo>
                    <a:pt x="1753" y="935"/>
                    <a:pt x="1470" y="553"/>
                    <a:pt x="976" y="285"/>
                  </a:cubicBezTo>
                  <a:cubicBezTo>
                    <a:pt x="595" y="67"/>
                    <a:pt x="231" y="0"/>
                    <a:pt x="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5"/>
            <p:cNvSpPr/>
            <p:nvPr/>
          </p:nvSpPr>
          <p:spPr>
            <a:xfrm>
              <a:off x="7949837" y="2421342"/>
              <a:ext cx="264031" cy="169160"/>
            </a:xfrm>
            <a:custGeom>
              <a:rect b="b" l="l" r="r" t="t"/>
              <a:pathLst>
                <a:path extrusionOk="0" h="3115" w="4862">
                  <a:moveTo>
                    <a:pt x="99" y="1"/>
                  </a:moveTo>
                  <a:cubicBezTo>
                    <a:pt x="28" y="1"/>
                    <a:pt x="0" y="15"/>
                    <a:pt x="0" y="15"/>
                  </a:cubicBezTo>
                  <a:cubicBezTo>
                    <a:pt x="0" y="15"/>
                    <a:pt x="127" y="29"/>
                    <a:pt x="382" y="57"/>
                  </a:cubicBezTo>
                  <a:cubicBezTo>
                    <a:pt x="636" y="85"/>
                    <a:pt x="989" y="128"/>
                    <a:pt x="1428" y="184"/>
                  </a:cubicBezTo>
                  <a:cubicBezTo>
                    <a:pt x="1880" y="255"/>
                    <a:pt x="2403" y="354"/>
                    <a:pt x="2968" y="481"/>
                  </a:cubicBezTo>
                  <a:cubicBezTo>
                    <a:pt x="3265" y="538"/>
                    <a:pt x="3561" y="622"/>
                    <a:pt x="3872" y="707"/>
                  </a:cubicBezTo>
                  <a:cubicBezTo>
                    <a:pt x="4028" y="750"/>
                    <a:pt x="4183" y="792"/>
                    <a:pt x="4325" y="877"/>
                  </a:cubicBezTo>
                  <a:cubicBezTo>
                    <a:pt x="4466" y="947"/>
                    <a:pt x="4593" y="1046"/>
                    <a:pt x="4664" y="1174"/>
                  </a:cubicBezTo>
                  <a:cubicBezTo>
                    <a:pt x="4734" y="1315"/>
                    <a:pt x="4720" y="1485"/>
                    <a:pt x="4664" y="1626"/>
                  </a:cubicBezTo>
                  <a:cubicBezTo>
                    <a:pt x="4593" y="1767"/>
                    <a:pt x="4494" y="1880"/>
                    <a:pt x="4367" y="1965"/>
                  </a:cubicBezTo>
                  <a:cubicBezTo>
                    <a:pt x="4113" y="2149"/>
                    <a:pt x="3816" y="2262"/>
                    <a:pt x="3547" y="2361"/>
                  </a:cubicBezTo>
                  <a:cubicBezTo>
                    <a:pt x="2996" y="2573"/>
                    <a:pt x="2487" y="2700"/>
                    <a:pt x="2049" y="2799"/>
                  </a:cubicBezTo>
                  <a:cubicBezTo>
                    <a:pt x="1611" y="2898"/>
                    <a:pt x="1258" y="2968"/>
                    <a:pt x="1018" y="3025"/>
                  </a:cubicBezTo>
                  <a:cubicBezTo>
                    <a:pt x="763" y="3067"/>
                    <a:pt x="636" y="3096"/>
                    <a:pt x="636" y="3110"/>
                  </a:cubicBezTo>
                  <a:cubicBezTo>
                    <a:pt x="636" y="3113"/>
                    <a:pt x="645" y="3115"/>
                    <a:pt x="662" y="3115"/>
                  </a:cubicBezTo>
                  <a:cubicBezTo>
                    <a:pt x="713" y="3115"/>
                    <a:pt x="837" y="3099"/>
                    <a:pt x="1018" y="3067"/>
                  </a:cubicBezTo>
                  <a:cubicBezTo>
                    <a:pt x="1272" y="3039"/>
                    <a:pt x="1625" y="2983"/>
                    <a:pt x="2063" y="2884"/>
                  </a:cubicBezTo>
                  <a:cubicBezTo>
                    <a:pt x="2502" y="2799"/>
                    <a:pt x="3024" y="2672"/>
                    <a:pt x="3590" y="2474"/>
                  </a:cubicBezTo>
                  <a:cubicBezTo>
                    <a:pt x="3872" y="2361"/>
                    <a:pt x="4169" y="2262"/>
                    <a:pt x="4438" y="2064"/>
                  </a:cubicBezTo>
                  <a:cubicBezTo>
                    <a:pt x="4579" y="1965"/>
                    <a:pt x="4706" y="1838"/>
                    <a:pt x="4777" y="1668"/>
                  </a:cubicBezTo>
                  <a:cubicBezTo>
                    <a:pt x="4847" y="1499"/>
                    <a:pt x="4862" y="1301"/>
                    <a:pt x="4763" y="1131"/>
                  </a:cubicBezTo>
                  <a:cubicBezTo>
                    <a:pt x="4678" y="947"/>
                    <a:pt x="4522" y="834"/>
                    <a:pt x="4381" y="764"/>
                  </a:cubicBezTo>
                  <a:cubicBezTo>
                    <a:pt x="4226" y="679"/>
                    <a:pt x="4056" y="637"/>
                    <a:pt x="3901" y="594"/>
                  </a:cubicBezTo>
                  <a:cubicBezTo>
                    <a:pt x="3590" y="509"/>
                    <a:pt x="3293" y="425"/>
                    <a:pt x="2996" y="368"/>
                  </a:cubicBezTo>
                  <a:cubicBezTo>
                    <a:pt x="2417" y="241"/>
                    <a:pt x="1894" y="156"/>
                    <a:pt x="1442" y="100"/>
                  </a:cubicBezTo>
                  <a:cubicBezTo>
                    <a:pt x="1004" y="57"/>
                    <a:pt x="636" y="29"/>
                    <a:pt x="382" y="15"/>
                  </a:cubicBezTo>
                  <a:cubicBezTo>
                    <a:pt x="255" y="15"/>
                    <a:pt x="170" y="1"/>
                    <a:pt x="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5"/>
            <p:cNvSpPr/>
            <p:nvPr/>
          </p:nvSpPr>
          <p:spPr>
            <a:xfrm>
              <a:off x="8227605" y="2443227"/>
              <a:ext cx="55337" cy="86399"/>
            </a:xfrm>
            <a:custGeom>
              <a:rect b="b" l="l" r="r" t="t"/>
              <a:pathLst>
                <a:path extrusionOk="0" h="1591" w="1019">
                  <a:moveTo>
                    <a:pt x="31" y="0"/>
                  </a:moveTo>
                  <a:cubicBezTo>
                    <a:pt x="12" y="0"/>
                    <a:pt x="1" y="3"/>
                    <a:pt x="1" y="7"/>
                  </a:cubicBezTo>
                  <a:cubicBezTo>
                    <a:pt x="1" y="22"/>
                    <a:pt x="100" y="64"/>
                    <a:pt x="255" y="149"/>
                  </a:cubicBezTo>
                  <a:cubicBezTo>
                    <a:pt x="411" y="248"/>
                    <a:pt x="595" y="403"/>
                    <a:pt x="736" y="643"/>
                  </a:cubicBezTo>
                  <a:cubicBezTo>
                    <a:pt x="863" y="870"/>
                    <a:pt x="905" y="1124"/>
                    <a:pt x="920" y="1293"/>
                  </a:cubicBezTo>
                  <a:cubicBezTo>
                    <a:pt x="920" y="1477"/>
                    <a:pt x="891" y="1590"/>
                    <a:pt x="905" y="1590"/>
                  </a:cubicBezTo>
                  <a:cubicBezTo>
                    <a:pt x="920" y="1590"/>
                    <a:pt x="976" y="1491"/>
                    <a:pt x="1004" y="1293"/>
                  </a:cubicBezTo>
                  <a:cubicBezTo>
                    <a:pt x="1018" y="1110"/>
                    <a:pt x="976" y="841"/>
                    <a:pt x="835" y="587"/>
                  </a:cubicBezTo>
                  <a:cubicBezTo>
                    <a:pt x="693" y="318"/>
                    <a:pt x="467" y="149"/>
                    <a:pt x="298" y="78"/>
                  </a:cubicBezTo>
                  <a:cubicBezTo>
                    <a:pt x="177" y="18"/>
                    <a:pt x="78" y="0"/>
                    <a:pt x="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5"/>
            <p:cNvSpPr/>
            <p:nvPr/>
          </p:nvSpPr>
          <p:spPr>
            <a:xfrm>
              <a:off x="7034261" y="2465872"/>
              <a:ext cx="72226" cy="153520"/>
            </a:xfrm>
            <a:custGeom>
              <a:rect b="b" l="l" r="r" t="t"/>
              <a:pathLst>
                <a:path extrusionOk="0" h="2827" w="1330">
                  <a:moveTo>
                    <a:pt x="1329" y="0"/>
                  </a:moveTo>
                  <a:cubicBezTo>
                    <a:pt x="1315" y="0"/>
                    <a:pt x="1258" y="0"/>
                    <a:pt x="1159" y="14"/>
                  </a:cubicBezTo>
                  <a:cubicBezTo>
                    <a:pt x="1061" y="29"/>
                    <a:pt x="919" y="71"/>
                    <a:pt x="764" y="170"/>
                  </a:cubicBezTo>
                  <a:cubicBezTo>
                    <a:pt x="594" y="255"/>
                    <a:pt x="425" y="396"/>
                    <a:pt x="283" y="594"/>
                  </a:cubicBezTo>
                  <a:cubicBezTo>
                    <a:pt x="142" y="792"/>
                    <a:pt x="29" y="1060"/>
                    <a:pt x="15" y="1343"/>
                  </a:cubicBezTo>
                  <a:cubicBezTo>
                    <a:pt x="1" y="1625"/>
                    <a:pt x="71" y="1908"/>
                    <a:pt x="198" y="2120"/>
                  </a:cubicBezTo>
                  <a:cubicBezTo>
                    <a:pt x="312" y="2332"/>
                    <a:pt x="467" y="2488"/>
                    <a:pt x="608" y="2601"/>
                  </a:cubicBezTo>
                  <a:cubicBezTo>
                    <a:pt x="764" y="2714"/>
                    <a:pt x="905" y="2770"/>
                    <a:pt x="1004" y="2798"/>
                  </a:cubicBezTo>
                  <a:cubicBezTo>
                    <a:pt x="1103" y="2827"/>
                    <a:pt x="1159" y="2827"/>
                    <a:pt x="1159" y="2827"/>
                  </a:cubicBezTo>
                  <a:cubicBezTo>
                    <a:pt x="1159" y="2798"/>
                    <a:pt x="933" y="2756"/>
                    <a:pt x="665" y="2530"/>
                  </a:cubicBezTo>
                  <a:cubicBezTo>
                    <a:pt x="410" y="2318"/>
                    <a:pt x="100" y="1880"/>
                    <a:pt x="128" y="1357"/>
                  </a:cubicBezTo>
                  <a:cubicBezTo>
                    <a:pt x="170" y="820"/>
                    <a:pt x="509" y="424"/>
                    <a:pt x="806" y="241"/>
                  </a:cubicBezTo>
                  <a:cubicBezTo>
                    <a:pt x="1103" y="43"/>
                    <a:pt x="1329" y="29"/>
                    <a:pt x="1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5"/>
            <p:cNvSpPr/>
            <p:nvPr/>
          </p:nvSpPr>
          <p:spPr>
            <a:xfrm>
              <a:off x="7066518" y="3200614"/>
              <a:ext cx="165033" cy="147329"/>
            </a:xfrm>
            <a:custGeom>
              <a:rect b="b" l="l" r="r" t="t"/>
              <a:pathLst>
                <a:path extrusionOk="0" h="2713" w="3039">
                  <a:moveTo>
                    <a:pt x="1517" y="1"/>
                  </a:moveTo>
                  <a:cubicBezTo>
                    <a:pt x="1207" y="1"/>
                    <a:pt x="895" y="105"/>
                    <a:pt x="636" y="320"/>
                  </a:cubicBezTo>
                  <a:cubicBezTo>
                    <a:pt x="71" y="814"/>
                    <a:pt x="0" y="1662"/>
                    <a:pt x="495" y="2228"/>
                  </a:cubicBezTo>
                  <a:cubicBezTo>
                    <a:pt x="760" y="2548"/>
                    <a:pt x="1142" y="2712"/>
                    <a:pt x="1526" y="2712"/>
                  </a:cubicBezTo>
                  <a:cubicBezTo>
                    <a:pt x="1837" y="2712"/>
                    <a:pt x="2150" y="2604"/>
                    <a:pt x="2403" y="2383"/>
                  </a:cubicBezTo>
                  <a:cubicBezTo>
                    <a:pt x="2968" y="1902"/>
                    <a:pt x="3039" y="1040"/>
                    <a:pt x="2558" y="475"/>
                  </a:cubicBezTo>
                  <a:cubicBezTo>
                    <a:pt x="2284" y="162"/>
                    <a:pt x="1902" y="1"/>
                    <a:pt x="15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5"/>
            <p:cNvSpPr/>
            <p:nvPr/>
          </p:nvSpPr>
          <p:spPr>
            <a:xfrm>
              <a:off x="7160139" y="3284732"/>
              <a:ext cx="312417" cy="295528"/>
            </a:xfrm>
            <a:custGeom>
              <a:rect b="b" l="l" r="r" t="t"/>
              <a:pathLst>
                <a:path extrusionOk="0" h="5442" w="5753">
                  <a:moveTo>
                    <a:pt x="820" y="0"/>
                  </a:moveTo>
                  <a:lnTo>
                    <a:pt x="0" y="933"/>
                  </a:lnTo>
                  <a:lnTo>
                    <a:pt x="4918" y="5441"/>
                  </a:lnTo>
                  <a:lnTo>
                    <a:pt x="5752" y="4480"/>
                  </a:lnTo>
                  <a:lnTo>
                    <a:pt x="8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5"/>
            <p:cNvSpPr/>
            <p:nvPr/>
          </p:nvSpPr>
          <p:spPr>
            <a:xfrm>
              <a:off x="7405705" y="3500213"/>
              <a:ext cx="153520" cy="137229"/>
            </a:xfrm>
            <a:custGeom>
              <a:rect b="b" l="l" r="r" t="t"/>
              <a:pathLst>
                <a:path extrusionOk="0" h="2527" w="2827">
                  <a:moveTo>
                    <a:pt x="1406" y="1"/>
                  </a:moveTo>
                  <a:cubicBezTo>
                    <a:pt x="1117" y="1"/>
                    <a:pt x="827" y="98"/>
                    <a:pt x="594" y="300"/>
                  </a:cubicBezTo>
                  <a:cubicBezTo>
                    <a:pt x="57" y="752"/>
                    <a:pt x="1" y="1558"/>
                    <a:pt x="453" y="2081"/>
                  </a:cubicBezTo>
                  <a:cubicBezTo>
                    <a:pt x="701" y="2376"/>
                    <a:pt x="1053" y="2526"/>
                    <a:pt x="1408" y="2526"/>
                  </a:cubicBezTo>
                  <a:cubicBezTo>
                    <a:pt x="1698" y="2526"/>
                    <a:pt x="1992" y="2426"/>
                    <a:pt x="2233" y="2222"/>
                  </a:cubicBezTo>
                  <a:cubicBezTo>
                    <a:pt x="2756" y="1770"/>
                    <a:pt x="2827" y="978"/>
                    <a:pt x="2375" y="441"/>
                  </a:cubicBezTo>
                  <a:cubicBezTo>
                    <a:pt x="2124" y="152"/>
                    <a:pt x="1765" y="1"/>
                    <a:pt x="1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5"/>
            <p:cNvSpPr/>
            <p:nvPr/>
          </p:nvSpPr>
          <p:spPr>
            <a:xfrm>
              <a:off x="7494710" y="3583244"/>
              <a:ext cx="96011" cy="126694"/>
            </a:xfrm>
            <a:custGeom>
              <a:rect b="b" l="l" r="r" t="t"/>
              <a:pathLst>
                <a:path extrusionOk="0" h="2333" w="1768">
                  <a:moveTo>
                    <a:pt x="510" y="1"/>
                  </a:moveTo>
                  <a:lnTo>
                    <a:pt x="1" y="326"/>
                  </a:lnTo>
                  <a:lnTo>
                    <a:pt x="1259" y="2332"/>
                  </a:lnTo>
                  <a:lnTo>
                    <a:pt x="1767" y="2021"/>
                  </a:lnTo>
                  <a:lnTo>
                    <a:pt x="5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5"/>
            <p:cNvSpPr/>
            <p:nvPr/>
          </p:nvSpPr>
          <p:spPr>
            <a:xfrm>
              <a:off x="7028124" y="2866477"/>
              <a:ext cx="155855" cy="450514"/>
            </a:xfrm>
            <a:custGeom>
              <a:rect b="b" l="l" r="r" t="t"/>
              <a:pathLst>
                <a:path extrusionOk="0" h="8296" w="2870">
                  <a:moveTo>
                    <a:pt x="664" y="1"/>
                  </a:moveTo>
                  <a:cubicBezTo>
                    <a:pt x="622" y="1"/>
                    <a:pt x="580" y="5"/>
                    <a:pt x="538" y="14"/>
                  </a:cubicBezTo>
                  <a:cubicBezTo>
                    <a:pt x="213" y="85"/>
                    <a:pt x="1" y="410"/>
                    <a:pt x="71" y="735"/>
                  </a:cubicBezTo>
                  <a:lnTo>
                    <a:pt x="1612" y="7815"/>
                  </a:lnTo>
                  <a:cubicBezTo>
                    <a:pt x="1673" y="8098"/>
                    <a:pt x="1927" y="8295"/>
                    <a:pt x="2206" y="8295"/>
                  </a:cubicBezTo>
                  <a:cubicBezTo>
                    <a:pt x="2248" y="8295"/>
                    <a:pt x="2290" y="8291"/>
                    <a:pt x="2332" y="8282"/>
                  </a:cubicBezTo>
                  <a:cubicBezTo>
                    <a:pt x="2657" y="8211"/>
                    <a:pt x="2869" y="7886"/>
                    <a:pt x="2799" y="7561"/>
                  </a:cubicBezTo>
                  <a:lnTo>
                    <a:pt x="1258" y="481"/>
                  </a:lnTo>
                  <a:cubicBezTo>
                    <a:pt x="1197" y="198"/>
                    <a:pt x="943" y="1"/>
                    <a:pt x="6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5"/>
            <p:cNvSpPr/>
            <p:nvPr/>
          </p:nvSpPr>
          <p:spPr>
            <a:xfrm>
              <a:off x="7407985" y="3612406"/>
              <a:ext cx="594097" cy="592522"/>
            </a:xfrm>
            <a:custGeom>
              <a:rect b="b" l="l" r="r" t="t"/>
              <a:pathLst>
                <a:path extrusionOk="0" h="10911" w="10940">
                  <a:moveTo>
                    <a:pt x="5993" y="1"/>
                  </a:moveTo>
                  <a:lnTo>
                    <a:pt x="1" y="3124"/>
                  </a:lnTo>
                  <a:lnTo>
                    <a:pt x="4990" y="10910"/>
                  </a:lnTo>
                  <a:lnTo>
                    <a:pt x="10939" y="7363"/>
                  </a:lnTo>
                  <a:lnTo>
                    <a:pt x="59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5"/>
            <p:cNvSpPr/>
            <p:nvPr/>
          </p:nvSpPr>
          <p:spPr>
            <a:xfrm>
              <a:off x="7455611" y="3641568"/>
              <a:ext cx="566401" cy="509652"/>
            </a:xfrm>
            <a:custGeom>
              <a:rect b="b" l="l" r="r" t="t"/>
              <a:pathLst>
                <a:path extrusionOk="0" h="9385" w="10430">
                  <a:moveTo>
                    <a:pt x="4932" y="1"/>
                  </a:moveTo>
                  <a:lnTo>
                    <a:pt x="0" y="2756"/>
                  </a:lnTo>
                  <a:cubicBezTo>
                    <a:pt x="1682" y="6572"/>
                    <a:pt x="4650" y="9384"/>
                    <a:pt x="4650" y="9384"/>
                  </a:cubicBezTo>
                  <a:lnTo>
                    <a:pt x="10430" y="6049"/>
                  </a:lnTo>
                  <a:lnTo>
                    <a:pt x="10430" y="6049"/>
                  </a:lnTo>
                  <a:cubicBezTo>
                    <a:pt x="10394" y="6055"/>
                    <a:pt x="10358" y="6057"/>
                    <a:pt x="10320" y="6057"/>
                  </a:cubicBezTo>
                  <a:cubicBezTo>
                    <a:pt x="8564" y="6057"/>
                    <a:pt x="4932" y="1"/>
                    <a:pt x="49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5"/>
            <p:cNvSpPr/>
            <p:nvPr/>
          </p:nvSpPr>
          <p:spPr>
            <a:xfrm>
              <a:off x="7520830" y="3782760"/>
              <a:ext cx="76787" cy="41543"/>
            </a:xfrm>
            <a:custGeom>
              <a:rect b="b" l="l" r="r" t="t"/>
              <a:pathLst>
                <a:path extrusionOk="0" h="765" w="1414">
                  <a:moveTo>
                    <a:pt x="1414" y="1"/>
                  </a:moveTo>
                  <a:lnTo>
                    <a:pt x="1414" y="1"/>
                  </a:lnTo>
                  <a:cubicBezTo>
                    <a:pt x="1399" y="1"/>
                    <a:pt x="1089" y="156"/>
                    <a:pt x="693" y="368"/>
                  </a:cubicBezTo>
                  <a:cubicBezTo>
                    <a:pt x="311" y="566"/>
                    <a:pt x="0" y="750"/>
                    <a:pt x="14" y="764"/>
                  </a:cubicBezTo>
                  <a:cubicBezTo>
                    <a:pt x="14" y="765"/>
                    <a:pt x="15" y="765"/>
                    <a:pt x="16" y="765"/>
                  </a:cubicBezTo>
                  <a:cubicBezTo>
                    <a:pt x="42" y="765"/>
                    <a:pt x="356" y="614"/>
                    <a:pt x="721" y="411"/>
                  </a:cubicBezTo>
                  <a:cubicBezTo>
                    <a:pt x="1103" y="199"/>
                    <a:pt x="1414" y="15"/>
                    <a:pt x="14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5"/>
            <p:cNvSpPr/>
            <p:nvPr/>
          </p:nvSpPr>
          <p:spPr>
            <a:xfrm>
              <a:off x="7522351" y="3641568"/>
              <a:ext cx="134351" cy="109805"/>
            </a:xfrm>
            <a:custGeom>
              <a:rect b="b" l="l" r="r" t="t"/>
              <a:pathLst>
                <a:path extrusionOk="0" h="2022" w="2474">
                  <a:moveTo>
                    <a:pt x="1923" y="1"/>
                  </a:moveTo>
                  <a:lnTo>
                    <a:pt x="1" y="1131"/>
                  </a:lnTo>
                  <a:lnTo>
                    <a:pt x="665" y="2021"/>
                  </a:lnTo>
                  <a:lnTo>
                    <a:pt x="2474" y="990"/>
                  </a:lnTo>
                  <a:lnTo>
                    <a:pt x="19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5"/>
            <p:cNvSpPr/>
            <p:nvPr/>
          </p:nvSpPr>
          <p:spPr>
            <a:xfrm>
              <a:off x="7553848" y="3767229"/>
              <a:ext cx="191099" cy="105406"/>
            </a:xfrm>
            <a:custGeom>
              <a:rect b="b" l="l" r="r" t="t"/>
              <a:pathLst>
                <a:path extrusionOk="0" h="1941" w="3519">
                  <a:moveTo>
                    <a:pt x="3514" y="1"/>
                  </a:moveTo>
                  <a:cubicBezTo>
                    <a:pt x="3498" y="1"/>
                    <a:pt x="3447" y="26"/>
                    <a:pt x="3378" y="61"/>
                  </a:cubicBezTo>
                  <a:cubicBezTo>
                    <a:pt x="3265" y="131"/>
                    <a:pt x="3137" y="188"/>
                    <a:pt x="2996" y="273"/>
                  </a:cubicBezTo>
                  <a:cubicBezTo>
                    <a:pt x="2629" y="456"/>
                    <a:pt x="2219" y="697"/>
                    <a:pt x="1738" y="951"/>
                  </a:cubicBezTo>
                  <a:cubicBezTo>
                    <a:pt x="1286" y="1205"/>
                    <a:pt x="862" y="1446"/>
                    <a:pt x="509" y="1644"/>
                  </a:cubicBezTo>
                  <a:cubicBezTo>
                    <a:pt x="367" y="1714"/>
                    <a:pt x="240" y="1785"/>
                    <a:pt x="127" y="1856"/>
                  </a:cubicBezTo>
                  <a:cubicBezTo>
                    <a:pt x="42" y="1912"/>
                    <a:pt x="0" y="1940"/>
                    <a:pt x="0" y="1940"/>
                  </a:cubicBezTo>
                  <a:cubicBezTo>
                    <a:pt x="0" y="1940"/>
                    <a:pt x="42" y="1912"/>
                    <a:pt x="141" y="1870"/>
                  </a:cubicBezTo>
                  <a:cubicBezTo>
                    <a:pt x="254" y="1813"/>
                    <a:pt x="382" y="1742"/>
                    <a:pt x="523" y="1672"/>
                  </a:cubicBezTo>
                  <a:cubicBezTo>
                    <a:pt x="876" y="1474"/>
                    <a:pt x="1300" y="1248"/>
                    <a:pt x="1767" y="993"/>
                  </a:cubicBezTo>
                  <a:cubicBezTo>
                    <a:pt x="2233" y="725"/>
                    <a:pt x="2657" y="499"/>
                    <a:pt x="3010" y="301"/>
                  </a:cubicBezTo>
                  <a:cubicBezTo>
                    <a:pt x="3151" y="216"/>
                    <a:pt x="3265" y="146"/>
                    <a:pt x="3378" y="89"/>
                  </a:cubicBezTo>
                  <a:cubicBezTo>
                    <a:pt x="3477" y="32"/>
                    <a:pt x="3519" y="4"/>
                    <a:pt x="3519" y="4"/>
                  </a:cubicBezTo>
                  <a:cubicBezTo>
                    <a:pt x="3519" y="2"/>
                    <a:pt x="3517" y="1"/>
                    <a:pt x="35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5"/>
            <p:cNvSpPr/>
            <p:nvPr/>
          </p:nvSpPr>
          <p:spPr>
            <a:xfrm>
              <a:off x="7563025" y="3779719"/>
              <a:ext cx="191154" cy="105189"/>
            </a:xfrm>
            <a:custGeom>
              <a:rect b="b" l="l" r="r" t="t"/>
              <a:pathLst>
                <a:path extrusionOk="0" h="1937" w="3520">
                  <a:moveTo>
                    <a:pt x="3519" y="0"/>
                  </a:moveTo>
                  <a:lnTo>
                    <a:pt x="3519" y="0"/>
                  </a:lnTo>
                  <a:cubicBezTo>
                    <a:pt x="3519" y="0"/>
                    <a:pt x="3477" y="15"/>
                    <a:pt x="3378" y="71"/>
                  </a:cubicBezTo>
                  <a:cubicBezTo>
                    <a:pt x="3265" y="128"/>
                    <a:pt x="3138" y="198"/>
                    <a:pt x="2997" y="269"/>
                  </a:cubicBezTo>
                  <a:cubicBezTo>
                    <a:pt x="2643" y="467"/>
                    <a:pt x="2219" y="693"/>
                    <a:pt x="1753" y="947"/>
                  </a:cubicBezTo>
                  <a:cubicBezTo>
                    <a:pt x="1287" y="1202"/>
                    <a:pt x="863" y="1442"/>
                    <a:pt x="509" y="1640"/>
                  </a:cubicBezTo>
                  <a:cubicBezTo>
                    <a:pt x="368" y="1710"/>
                    <a:pt x="255" y="1781"/>
                    <a:pt x="142" y="1852"/>
                  </a:cubicBezTo>
                  <a:cubicBezTo>
                    <a:pt x="43" y="1908"/>
                    <a:pt x="1" y="1936"/>
                    <a:pt x="1" y="1936"/>
                  </a:cubicBezTo>
                  <a:cubicBezTo>
                    <a:pt x="1" y="1936"/>
                    <a:pt x="57" y="1922"/>
                    <a:pt x="142" y="1866"/>
                  </a:cubicBezTo>
                  <a:cubicBezTo>
                    <a:pt x="255" y="1809"/>
                    <a:pt x="382" y="1739"/>
                    <a:pt x="524" y="1668"/>
                  </a:cubicBezTo>
                  <a:cubicBezTo>
                    <a:pt x="891" y="1470"/>
                    <a:pt x="1315" y="1244"/>
                    <a:pt x="1781" y="990"/>
                  </a:cubicBezTo>
                  <a:cubicBezTo>
                    <a:pt x="2233" y="735"/>
                    <a:pt x="2657" y="495"/>
                    <a:pt x="3011" y="297"/>
                  </a:cubicBezTo>
                  <a:cubicBezTo>
                    <a:pt x="3152" y="212"/>
                    <a:pt x="3279" y="142"/>
                    <a:pt x="3392" y="85"/>
                  </a:cubicBezTo>
                  <a:cubicBezTo>
                    <a:pt x="3477" y="29"/>
                    <a:pt x="3519" y="0"/>
                    <a:pt x="35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5"/>
            <p:cNvSpPr/>
            <p:nvPr/>
          </p:nvSpPr>
          <p:spPr>
            <a:xfrm>
              <a:off x="7573777" y="3795630"/>
              <a:ext cx="191154" cy="105406"/>
            </a:xfrm>
            <a:custGeom>
              <a:rect b="b" l="l" r="r" t="t"/>
              <a:pathLst>
                <a:path extrusionOk="0" h="1941" w="3520">
                  <a:moveTo>
                    <a:pt x="3514" y="0"/>
                  </a:moveTo>
                  <a:cubicBezTo>
                    <a:pt x="3498" y="0"/>
                    <a:pt x="3448" y="26"/>
                    <a:pt x="3378" y="61"/>
                  </a:cubicBezTo>
                  <a:cubicBezTo>
                    <a:pt x="3265" y="131"/>
                    <a:pt x="3138" y="202"/>
                    <a:pt x="2996" y="273"/>
                  </a:cubicBezTo>
                  <a:cubicBezTo>
                    <a:pt x="2629" y="470"/>
                    <a:pt x="2205" y="697"/>
                    <a:pt x="1739" y="951"/>
                  </a:cubicBezTo>
                  <a:cubicBezTo>
                    <a:pt x="1286" y="1205"/>
                    <a:pt x="863" y="1446"/>
                    <a:pt x="509" y="1643"/>
                  </a:cubicBezTo>
                  <a:cubicBezTo>
                    <a:pt x="368" y="1714"/>
                    <a:pt x="241" y="1785"/>
                    <a:pt x="128" y="1855"/>
                  </a:cubicBezTo>
                  <a:cubicBezTo>
                    <a:pt x="43" y="1912"/>
                    <a:pt x="0" y="1940"/>
                    <a:pt x="0" y="1940"/>
                  </a:cubicBezTo>
                  <a:cubicBezTo>
                    <a:pt x="0" y="1940"/>
                    <a:pt x="43" y="1912"/>
                    <a:pt x="142" y="1870"/>
                  </a:cubicBezTo>
                  <a:cubicBezTo>
                    <a:pt x="255" y="1813"/>
                    <a:pt x="382" y="1742"/>
                    <a:pt x="523" y="1672"/>
                  </a:cubicBezTo>
                  <a:cubicBezTo>
                    <a:pt x="877" y="1474"/>
                    <a:pt x="1301" y="1248"/>
                    <a:pt x="1767" y="993"/>
                  </a:cubicBezTo>
                  <a:cubicBezTo>
                    <a:pt x="2233" y="725"/>
                    <a:pt x="2657" y="499"/>
                    <a:pt x="3011" y="301"/>
                  </a:cubicBezTo>
                  <a:cubicBezTo>
                    <a:pt x="3152" y="216"/>
                    <a:pt x="3265" y="145"/>
                    <a:pt x="3378" y="89"/>
                  </a:cubicBezTo>
                  <a:cubicBezTo>
                    <a:pt x="3477" y="32"/>
                    <a:pt x="3519" y="4"/>
                    <a:pt x="3519" y="4"/>
                  </a:cubicBezTo>
                  <a:cubicBezTo>
                    <a:pt x="3519" y="2"/>
                    <a:pt x="3518" y="0"/>
                    <a:pt x="35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5"/>
            <p:cNvSpPr/>
            <p:nvPr/>
          </p:nvSpPr>
          <p:spPr>
            <a:xfrm>
              <a:off x="7583009" y="3811921"/>
              <a:ext cx="191099" cy="105189"/>
            </a:xfrm>
            <a:custGeom>
              <a:rect b="b" l="l" r="r" t="t"/>
              <a:pathLst>
                <a:path extrusionOk="0" h="1937" w="3519">
                  <a:moveTo>
                    <a:pt x="3519" y="1"/>
                  </a:moveTo>
                  <a:lnTo>
                    <a:pt x="3519" y="1"/>
                  </a:lnTo>
                  <a:cubicBezTo>
                    <a:pt x="3519" y="1"/>
                    <a:pt x="3462" y="15"/>
                    <a:pt x="3378" y="72"/>
                  </a:cubicBezTo>
                  <a:cubicBezTo>
                    <a:pt x="3265" y="128"/>
                    <a:pt x="3137" y="199"/>
                    <a:pt x="2996" y="269"/>
                  </a:cubicBezTo>
                  <a:cubicBezTo>
                    <a:pt x="2643" y="467"/>
                    <a:pt x="2219" y="693"/>
                    <a:pt x="1752" y="948"/>
                  </a:cubicBezTo>
                  <a:cubicBezTo>
                    <a:pt x="1286" y="1202"/>
                    <a:pt x="862" y="1442"/>
                    <a:pt x="509" y="1640"/>
                  </a:cubicBezTo>
                  <a:cubicBezTo>
                    <a:pt x="367" y="1725"/>
                    <a:pt x="240" y="1796"/>
                    <a:pt x="127" y="1852"/>
                  </a:cubicBezTo>
                  <a:cubicBezTo>
                    <a:pt x="42" y="1909"/>
                    <a:pt x="0" y="1937"/>
                    <a:pt x="0" y="1937"/>
                  </a:cubicBezTo>
                  <a:cubicBezTo>
                    <a:pt x="0" y="1937"/>
                    <a:pt x="57" y="1923"/>
                    <a:pt x="141" y="1866"/>
                  </a:cubicBezTo>
                  <a:cubicBezTo>
                    <a:pt x="254" y="1810"/>
                    <a:pt x="382" y="1739"/>
                    <a:pt x="523" y="1668"/>
                  </a:cubicBezTo>
                  <a:cubicBezTo>
                    <a:pt x="876" y="1471"/>
                    <a:pt x="1300" y="1245"/>
                    <a:pt x="1767" y="990"/>
                  </a:cubicBezTo>
                  <a:cubicBezTo>
                    <a:pt x="2233" y="736"/>
                    <a:pt x="2657" y="496"/>
                    <a:pt x="3010" y="298"/>
                  </a:cubicBezTo>
                  <a:cubicBezTo>
                    <a:pt x="3151" y="227"/>
                    <a:pt x="3279" y="156"/>
                    <a:pt x="3392" y="86"/>
                  </a:cubicBezTo>
                  <a:cubicBezTo>
                    <a:pt x="3477" y="29"/>
                    <a:pt x="3519" y="1"/>
                    <a:pt x="35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5"/>
            <p:cNvSpPr/>
            <p:nvPr/>
          </p:nvSpPr>
          <p:spPr>
            <a:xfrm>
              <a:off x="7595282" y="3829570"/>
              <a:ext cx="191914" cy="105243"/>
            </a:xfrm>
            <a:custGeom>
              <a:rect b="b" l="l" r="r" t="t"/>
              <a:pathLst>
                <a:path extrusionOk="0" h="1938" w="3534">
                  <a:moveTo>
                    <a:pt x="3519" y="1"/>
                  </a:moveTo>
                  <a:cubicBezTo>
                    <a:pt x="3519" y="1"/>
                    <a:pt x="3477" y="29"/>
                    <a:pt x="3378" y="72"/>
                  </a:cubicBezTo>
                  <a:cubicBezTo>
                    <a:pt x="3265" y="128"/>
                    <a:pt x="3137" y="199"/>
                    <a:pt x="2996" y="269"/>
                  </a:cubicBezTo>
                  <a:cubicBezTo>
                    <a:pt x="2643" y="467"/>
                    <a:pt x="2219" y="693"/>
                    <a:pt x="1753" y="948"/>
                  </a:cubicBezTo>
                  <a:cubicBezTo>
                    <a:pt x="1286" y="1202"/>
                    <a:pt x="862" y="1442"/>
                    <a:pt x="509" y="1640"/>
                  </a:cubicBezTo>
                  <a:cubicBezTo>
                    <a:pt x="368" y="1725"/>
                    <a:pt x="255" y="1796"/>
                    <a:pt x="141" y="1852"/>
                  </a:cubicBezTo>
                  <a:cubicBezTo>
                    <a:pt x="43" y="1909"/>
                    <a:pt x="0" y="1937"/>
                    <a:pt x="0" y="1937"/>
                  </a:cubicBezTo>
                  <a:cubicBezTo>
                    <a:pt x="0" y="1937"/>
                    <a:pt x="57" y="1923"/>
                    <a:pt x="141" y="1866"/>
                  </a:cubicBezTo>
                  <a:cubicBezTo>
                    <a:pt x="269" y="1810"/>
                    <a:pt x="382" y="1739"/>
                    <a:pt x="523" y="1669"/>
                  </a:cubicBezTo>
                  <a:cubicBezTo>
                    <a:pt x="890" y="1471"/>
                    <a:pt x="1314" y="1245"/>
                    <a:pt x="1781" y="990"/>
                  </a:cubicBezTo>
                  <a:cubicBezTo>
                    <a:pt x="2247" y="736"/>
                    <a:pt x="2657" y="496"/>
                    <a:pt x="3010" y="298"/>
                  </a:cubicBezTo>
                  <a:cubicBezTo>
                    <a:pt x="3152" y="227"/>
                    <a:pt x="3279" y="156"/>
                    <a:pt x="3392" y="86"/>
                  </a:cubicBezTo>
                  <a:cubicBezTo>
                    <a:pt x="3477" y="29"/>
                    <a:pt x="3533" y="1"/>
                    <a:pt x="35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5"/>
            <p:cNvSpPr/>
            <p:nvPr/>
          </p:nvSpPr>
          <p:spPr>
            <a:xfrm>
              <a:off x="7608315" y="3845699"/>
              <a:ext cx="191914" cy="105189"/>
            </a:xfrm>
            <a:custGeom>
              <a:rect b="b" l="l" r="r" t="t"/>
              <a:pathLst>
                <a:path extrusionOk="0" h="1937" w="3534">
                  <a:moveTo>
                    <a:pt x="3533" y="1"/>
                  </a:moveTo>
                  <a:lnTo>
                    <a:pt x="3533" y="1"/>
                  </a:lnTo>
                  <a:cubicBezTo>
                    <a:pt x="3533" y="1"/>
                    <a:pt x="3477" y="29"/>
                    <a:pt x="3392" y="71"/>
                  </a:cubicBezTo>
                  <a:cubicBezTo>
                    <a:pt x="3265" y="128"/>
                    <a:pt x="3152" y="199"/>
                    <a:pt x="3011" y="269"/>
                  </a:cubicBezTo>
                  <a:cubicBezTo>
                    <a:pt x="2643" y="467"/>
                    <a:pt x="2219" y="693"/>
                    <a:pt x="1753" y="948"/>
                  </a:cubicBezTo>
                  <a:cubicBezTo>
                    <a:pt x="1286" y="1202"/>
                    <a:pt x="877" y="1442"/>
                    <a:pt x="509" y="1640"/>
                  </a:cubicBezTo>
                  <a:cubicBezTo>
                    <a:pt x="382" y="1725"/>
                    <a:pt x="255" y="1795"/>
                    <a:pt x="142" y="1852"/>
                  </a:cubicBezTo>
                  <a:cubicBezTo>
                    <a:pt x="57" y="1909"/>
                    <a:pt x="0" y="1937"/>
                    <a:pt x="15" y="1937"/>
                  </a:cubicBezTo>
                  <a:cubicBezTo>
                    <a:pt x="15" y="1937"/>
                    <a:pt x="57" y="1923"/>
                    <a:pt x="156" y="1866"/>
                  </a:cubicBezTo>
                  <a:cubicBezTo>
                    <a:pt x="269" y="1810"/>
                    <a:pt x="396" y="1739"/>
                    <a:pt x="537" y="1668"/>
                  </a:cubicBezTo>
                  <a:cubicBezTo>
                    <a:pt x="891" y="1470"/>
                    <a:pt x="1315" y="1244"/>
                    <a:pt x="1781" y="990"/>
                  </a:cubicBezTo>
                  <a:cubicBezTo>
                    <a:pt x="2247" y="736"/>
                    <a:pt x="2671" y="495"/>
                    <a:pt x="3025" y="297"/>
                  </a:cubicBezTo>
                  <a:cubicBezTo>
                    <a:pt x="3166" y="227"/>
                    <a:pt x="3279" y="156"/>
                    <a:pt x="3392" y="85"/>
                  </a:cubicBezTo>
                  <a:cubicBezTo>
                    <a:pt x="3491" y="29"/>
                    <a:pt x="3533" y="1"/>
                    <a:pt x="35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5"/>
            <p:cNvSpPr/>
            <p:nvPr/>
          </p:nvSpPr>
          <p:spPr>
            <a:xfrm>
              <a:off x="7653605" y="3956154"/>
              <a:ext cx="57618" cy="31660"/>
            </a:xfrm>
            <a:custGeom>
              <a:rect b="b" l="l" r="r" t="t"/>
              <a:pathLst>
                <a:path extrusionOk="0" h="583" w="1061">
                  <a:moveTo>
                    <a:pt x="1057" y="1"/>
                  </a:moveTo>
                  <a:cubicBezTo>
                    <a:pt x="1025" y="1"/>
                    <a:pt x="807" y="136"/>
                    <a:pt x="537" y="284"/>
                  </a:cubicBezTo>
                  <a:cubicBezTo>
                    <a:pt x="240" y="454"/>
                    <a:pt x="0" y="567"/>
                    <a:pt x="0" y="581"/>
                  </a:cubicBezTo>
                  <a:cubicBezTo>
                    <a:pt x="1" y="582"/>
                    <a:pt x="3" y="582"/>
                    <a:pt x="6" y="582"/>
                  </a:cubicBezTo>
                  <a:cubicBezTo>
                    <a:pt x="47" y="582"/>
                    <a:pt x="287" y="486"/>
                    <a:pt x="551" y="327"/>
                  </a:cubicBezTo>
                  <a:cubicBezTo>
                    <a:pt x="848" y="171"/>
                    <a:pt x="1060" y="16"/>
                    <a:pt x="1060" y="2"/>
                  </a:cubicBezTo>
                  <a:cubicBezTo>
                    <a:pt x="1059" y="1"/>
                    <a:pt x="1058" y="1"/>
                    <a:pt x="1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5"/>
            <p:cNvSpPr/>
            <p:nvPr/>
          </p:nvSpPr>
          <p:spPr>
            <a:xfrm>
              <a:off x="7669679" y="3973097"/>
              <a:ext cx="101387" cy="71411"/>
            </a:xfrm>
            <a:custGeom>
              <a:rect b="b" l="l" r="r" t="t"/>
              <a:pathLst>
                <a:path extrusionOk="0" h="1315" w="1867">
                  <a:moveTo>
                    <a:pt x="739" y="146"/>
                  </a:moveTo>
                  <a:cubicBezTo>
                    <a:pt x="795" y="225"/>
                    <a:pt x="842" y="308"/>
                    <a:pt x="881" y="393"/>
                  </a:cubicBezTo>
                  <a:lnTo>
                    <a:pt x="881" y="393"/>
                  </a:lnTo>
                  <a:cubicBezTo>
                    <a:pt x="857" y="412"/>
                    <a:pt x="833" y="430"/>
                    <a:pt x="809" y="449"/>
                  </a:cubicBezTo>
                  <a:lnTo>
                    <a:pt x="809" y="449"/>
                  </a:lnTo>
                  <a:cubicBezTo>
                    <a:pt x="770" y="349"/>
                    <a:pt x="747" y="245"/>
                    <a:pt x="739" y="146"/>
                  </a:cubicBezTo>
                  <a:close/>
                  <a:moveTo>
                    <a:pt x="1213" y="265"/>
                  </a:moveTo>
                  <a:cubicBezTo>
                    <a:pt x="1224" y="265"/>
                    <a:pt x="1235" y="267"/>
                    <a:pt x="1245" y="269"/>
                  </a:cubicBezTo>
                  <a:cubicBezTo>
                    <a:pt x="1312" y="269"/>
                    <a:pt x="1367" y="321"/>
                    <a:pt x="1397" y="388"/>
                  </a:cubicBezTo>
                  <a:lnTo>
                    <a:pt x="1397" y="388"/>
                  </a:lnTo>
                  <a:cubicBezTo>
                    <a:pt x="1282" y="468"/>
                    <a:pt x="1156" y="559"/>
                    <a:pt x="1019" y="659"/>
                  </a:cubicBezTo>
                  <a:lnTo>
                    <a:pt x="1019" y="659"/>
                  </a:lnTo>
                  <a:cubicBezTo>
                    <a:pt x="1001" y="577"/>
                    <a:pt x="974" y="494"/>
                    <a:pt x="941" y="412"/>
                  </a:cubicBezTo>
                  <a:lnTo>
                    <a:pt x="941" y="412"/>
                  </a:lnTo>
                  <a:cubicBezTo>
                    <a:pt x="980" y="383"/>
                    <a:pt x="1020" y="354"/>
                    <a:pt x="1061" y="326"/>
                  </a:cubicBezTo>
                  <a:cubicBezTo>
                    <a:pt x="1107" y="291"/>
                    <a:pt x="1163" y="265"/>
                    <a:pt x="1213" y="265"/>
                  </a:cubicBezTo>
                  <a:close/>
                  <a:moveTo>
                    <a:pt x="902" y="441"/>
                  </a:moveTo>
                  <a:cubicBezTo>
                    <a:pt x="936" y="522"/>
                    <a:pt x="962" y="605"/>
                    <a:pt x="980" y="687"/>
                  </a:cubicBezTo>
                  <a:lnTo>
                    <a:pt x="980" y="687"/>
                  </a:lnTo>
                  <a:cubicBezTo>
                    <a:pt x="971" y="694"/>
                    <a:pt x="962" y="700"/>
                    <a:pt x="953" y="707"/>
                  </a:cubicBezTo>
                  <a:lnTo>
                    <a:pt x="953" y="707"/>
                  </a:lnTo>
                  <a:cubicBezTo>
                    <a:pt x="937" y="684"/>
                    <a:pt x="921" y="660"/>
                    <a:pt x="905" y="637"/>
                  </a:cubicBezTo>
                  <a:cubicBezTo>
                    <a:pt x="876" y="593"/>
                    <a:pt x="851" y="546"/>
                    <a:pt x="829" y="497"/>
                  </a:cubicBezTo>
                  <a:lnTo>
                    <a:pt x="829" y="497"/>
                  </a:lnTo>
                  <a:cubicBezTo>
                    <a:pt x="853" y="478"/>
                    <a:pt x="878" y="460"/>
                    <a:pt x="902" y="441"/>
                  </a:cubicBezTo>
                  <a:close/>
                  <a:moveTo>
                    <a:pt x="370" y="243"/>
                  </a:moveTo>
                  <a:cubicBezTo>
                    <a:pt x="495" y="375"/>
                    <a:pt x="550" y="520"/>
                    <a:pt x="570" y="641"/>
                  </a:cubicBezTo>
                  <a:lnTo>
                    <a:pt x="570" y="641"/>
                  </a:lnTo>
                  <a:cubicBezTo>
                    <a:pt x="542" y="665"/>
                    <a:pt x="515" y="688"/>
                    <a:pt x="488" y="712"/>
                  </a:cubicBezTo>
                  <a:lnTo>
                    <a:pt x="488" y="712"/>
                  </a:lnTo>
                  <a:cubicBezTo>
                    <a:pt x="416" y="551"/>
                    <a:pt x="381" y="386"/>
                    <a:pt x="370" y="243"/>
                  </a:cubicBezTo>
                  <a:close/>
                  <a:moveTo>
                    <a:pt x="988" y="724"/>
                  </a:moveTo>
                  <a:lnTo>
                    <a:pt x="988" y="724"/>
                  </a:lnTo>
                  <a:cubicBezTo>
                    <a:pt x="989" y="728"/>
                    <a:pt x="990" y="732"/>
                    <a:pt x="990" y="735"/>
                  </a:cubicBezTo>
                  <a:cubicBezTo>
                    <a:pt x="992" y="744"/>
                    <a:pt x="995" y="753"/>
                    <a:pt x="997" y="762"/>
                  </a:cubicBezTo>
                  <a:lnTo>
                    <a:pt x="997" y="762"/>
                  </a:lnTo>
                  <a:cubicBezTo>
                    <a:pt x="989" y="753"/>
                    <a:pt x="981" y="744"/>
                    <a:pt x="974" y="734"/>
                  </a:cubicBezTo>
                  <a:lnTo>
                    <a:pt x="974" y="734"/>
                  </a:lnTo>
                  <a:cubicBezTo>
                    <a:pt x="979" y="731"/>
                    <a:pt x="983" y="727"/>
                    <a:pt x="988" y="724"/>
                  </a:cubicBezTo>
                  <a:close/>
                  <a:moveTo>
                    <a:pt x="1406" y="415"/>
                  </a:moveTo>
                  <a:cubicBezTo>
                    <a:pt x="1444" y="540"/>
                    <a:pt x="1452" y="699"/>
                    <a:pt x="1372" y="806"/>
                  </a:cubicBezTo>
                  <a:cubicBezTo>
                    <a:pt x="1339" y="856"/>
                    <a:pt x="1281" y="876"/>
                    <a:pt x="1222" y="876"/>
                  </a:cubicBezTo>
                  <a:cubicBezTo>
                    <a:pt x="1181" y="876"/>
                    <a:pt x="1138" y="866"/>
                    <a:pt x="1103" y="849"/>
                  </a:cubicBezTo>
                  <a:cubicBezTo>
                    <a:pt x="1086" y="840"/>
                    <a:pt x="1070" y="830"/>
                    <a:pt x="1055" y="818"/>
                  </a:cubicBezTo>
                  <a:lnTo>
                    <a:pt x="1055" y="818"/>
                  </a:lnTo>
                  <a:cubicBezTo>
                    <a:pt x="1049" y="786"/>
                    <a:pt x="1041" y="754"/>
                    <a:pt x="1033" y="721"/>
                  </a:cubicBezTo>
                  <a:cubicBezTo>
                    <a:pt x="1031" y="713"/>
                    <a:pt x="1029" y="704"/>
                    <a:pt x="1028" y="696"/>
                  </a:cubicBezTo>
                  <a:lnTo>
                    <a:pt x="1028" y="696"/>
                  </a:lnTo>
                  <a:cubicBezTo>
                    <a:pt x="1167" y="594"/>
                    <a:pt x="1292" y="500"/>
                    <a:pt x="1406" y="415"/>
                  </a:cubicBezTo>
                  <a:close/>
                  <a:moveTo>
                    <a:pt x="578" y="701"/>
                  </a:moveTo>
                  <a:cubicBezTo>
                    <a:pt x="580" y="723"/>
                    <a:pt x="580" y="744"/>
                    <a:pt x="580" y="764"/>
                  </a:cubicBezTo>
                  <a:cubicBezTo>
                    <a:pt x="585" y="812"/>
                    <a:pt x="585" y="853"/>
                    <a:pt x="583" y="887"/>
                  </a:cubicBezTo>
                  <a:lnTo>
                    <a:pt x="583" y="887"/>
                  </a:lnTo>
                  <a:cubicBezTo>
                    <a:pt x="556" y="846"/>
                    <a:pt x="532" y="803"/>
                    <a:pt x="511" y="760"/>
                  </a:cubicBezTo>
                  <a:lnTo>
                    <a:pt x="511" y="760"/>
                  </a:lnTo>
                  <a:cubicBezTo>
                    <a:pt x="533" y="740"/>
                    <a:pt x="555" y="721"/>
                    <a:pt x="578" y="701"/>
                  </a:cubicBezTo>
                  <a:close/>
                  <a:moveTo>
                    <a:pt x="791" y="527"/>
                  </a:moveTo>
                  <a:cubicBezTo>
                    <a:pt x="812" y="574"/>
                    <a:pt x="836" y="620"/>
                    <a:pt x="863" y="665"/>
                  </a:cubicBezTo>
                  <a:cubicBezTo>
                    <a:pt x="879" y="689"/>
                    <a:pt x="896" y="712"/>
                    <a:pt x="914" y="735"/>
                  </a:cubicBezTo>
                  <a:lnTo>
                    <a:pt x="914" y="735"/>
                  </a:lnTo>
                  <a:cubicBezTo>
                    <a:pt x="870" y="768"/>
                    <a:pt x="824" y="801"/>
                    <a:pt x="778" y="834"/>
                  </a:cubicBezTo>
                  <a:cubicBezTo>
                    <a:pt x="728" y="872"/>
                    <a:pt x="677" y="910"/>
                    <a:pt x="624" y="948"/>
                  </a:cubicBezTo>
                  <a:lnTo>
                    <a:pt x="624" y="948"/>
                  </a:lnTo>
                  <a:cubicBezTo>
                    <a:pt x="611" y="929"/>
                    <a:pt x="598" y="911"/>
                    <a:pt x="586" y="893"/>
                  </a:cubicBezTo>
                  <a:lnTo>
                    <a:pt x="586" y="893"/>
                  </a:lnTo>
                  <a:cubicBezTo>
                    <a:pt x="591" y="858"/>
                    <a:pt x="595" y="814"/>
                    <a:pt x="595" y="764"/>
                  </a:cubicBezTo>
                  <a:cubicBezTo>
                    <a:pt x="595" y="741"/>
                    <a:pt x="593" y="717"/>
                    <a:pt x="591" y="690"/>
                  </a:cubicBezTo>
                  <a:lnTo>
                    <a:pt x="591" y="690"/>
                  </a:lnTo>
                  <a:cubicBezTo>
                    <a:pt x="655" y="635"/>
                    <a:pt x="722" y="581"/>
                    <a:pt x="791" y="527"/>
                  </a:cubicBezTo>
                  <a:close/>
                  <a:moveTo>
                    <a:pt x="577" y="949"/>
                  </a:moveTo>
                  <a:lnTo>
                    <a:pt x="577" y="949"/>
                  </a:lnTo>
                  <a:cubicBezTo>
                    <a:pt x="582" y="956"/>
                    <a:pt x="587" y="963"/>
                    <a:pt x="592" y="971"/>
                  </a:cubicBezTo>
                  <a:lnTo>
                    <a:pt x="592" y="971"/>
                  </a:lnTo>
                  <a:cubicBezTo>
                    <a:pt x="584" y="977"/>
                    <a:pt x="575" y="983"/>
                    <a:pt x="567" y="989"/>
                  </a:cubicBezTo>
                  <a:lnTo>
                    <a:pt x="567" y="989"/>
                  </a:lnTo>
                  <a:cubicBezTo>
                    <a:pt x="568" y="985"/>
                    <a:pt x="572" y="972"/>
                    <a:pt x="577" y="949"/>
                  </a:cubicBezTo>
                  <a:close/>
                  <a:moveTo>
                    <a:pt x="936" y="762"/>
                  </a:moveTo>
                  <a:cubicBezTo>
                    <a:pt x="960" y="789"/>
                    <a:pt x="986" y="815"/>
                    <a:pt x="1015" y="839"/>
                  </a:cubicBezTo>
                  <a:lnTo>
                    <a:pt x="1015" y="839"/>
                  </a:lnTo>
                  <a:cubicBezTo>
                    <a:pt x="1031" y="917"/>
                    <a:pt x="1038" y="992"/>
                    <a:pt x="1018" y="1061"/>
                  </a:cubicBezTo>
                  <a:cubicBezTo>
                    <a:pt x="1004" y="1103"/>
                    <a:pt x="976" y="1145"/>
                    <a:pt x="934" y="1174"/>
                  </a:cubicBezTo>
                  <a:cubicBezTo>
                    <a:pt x="922" y="1177"/>
                    <a:pt x="910" y="1179"/>
                    <a:pt x="897" y="1179"/>
                  </a:cubicBezTo>
                  <a:cubicBezTo>
                    <a:pt x="863" y="1179"/>
                    <a:pt x="827" y="1166"/>
                    <a:pt x="806" y="1145"/>
                  </a:cubicBezTo>
                  <a:cubicBezTo>
                    <a:pt x="745" y="1093"/>
                    <a:pt x="692" y="1035"/>
                    <a:pt x="645" y="976"/>
                  </a:cubicBezTo>
                  <a:lnTo>
                    <a:pt x="645" y="976"/>
                  </a:lnTo>
                  <a:cubicBezTo>
                    <a:pt x="695" y="937"/>
                    <a:pt x="744" y="899"/>
                    <a:pt x="792" y="863"/>
                  </a:cubicBezTo>
                  <a:cubicBezTo>
                    <a:pt x="842" y="828"/>
                    <a:pt x="890" y="795"/>
                    <a:pt x="936" y="762"/>
                  </a:cubicBezTo>
                  <a:close/>
                  <a:moveTo>
                    <a:pt x="481" y="786"/>
                  </a:moveTo>
                  <a:cubicBezTo>
                    <a:pt x="508" y="841"/>
                    <a:pt x="539" y="895"/>
                    <a:pt x="576" y="948"/>
                  </a:cubicBezTo>
                  <a:lnTo>
                    <a:pt x="576" y="948"/>
                  </a:lnTo>
                  <a:cubicBezTo>
                    <a:pt x="572" y="971"/>
                    <a:pt x="568" y="985"/>
                    <a:pt x="567" y="989"/>
                  </a:cubicBezTo>
                  <a:lnTo>
                    <a:pt x="567" y="989"/>
                  </a:lnTo>
                  <a:cubicBezTo>
                    <a:pt x="458" y="1066"/>
                    <a:pt x="345" y="1146"/>
                    <a:pt x="227" y="1230"/>
                  </a:cubicBezTo>
                  <a:cubicBezTo>
                    <a:pt x="200" y="1257"/>
                    <a:pt x="166" y="1273"/>
                    <a:pt x="135" y="1273"/>
                  </a:cubicBezTo>
                  <a:cubicBezTo>
                    <a:pt x="118" y="1273"/>
                    <a:pt x="101" y="1268"/>
                    <a:pt x="86" y="1258"/>
                  </a:cubicBezTo>
                  <a:cubicBezTo>
                    <a:pt x="43" y="1230"/>
                    <a:pt x="57" y="1174"/>
                    <a:pt x="100" y="1131"/>
                  </a:cubicBezTo>
                  <a:cubicBezTo>
                    <a:pt x="199" y="1032"/>
                    <a:pt x="298" y="947"/>
                    <a:pt x="397" y="863"/>
                  </a:cubicBezTo>
                  <a:cubicBezTo>
                    <a:pt x="424" y="837"/>
                    <a:pt x="453" y="811"/>
                    <a:pt x="481" y="786"/>
                  </a:cubicBezTo>
                  <a:close/>
                  <a:moveTo>
                    <a:pt x="693" y="1"/>
                  </a:moveTo>
                  <a:lnTo>
                    <a:pt x="693" y="71"/>
                  </a:lnTo>
                  <a:cubicBezTo>
                    <a:pt x="693" y="76"/>
                    <a:pt x="693" y="81"/>
                    <a:pt x="694" y="85"/>
                  </a:cubicBezTo>
                  <a:lnTo>
                    <a:pt x="694" y="85"/>
                  </a:lnTo>
                  <a:lnTo>
                    <a:pt x="693" y="85"/>
                  </a:lnTo>
                  <a:cubicBezTo>
                    <a:pt x="693" y="85"/>
                    <a:pt x="694" y="85"/>
                    <a:pt x="694" y="86"/>
                  </a:cubicBezTo>
                  <a:lnTo>
                    <a:pt x="694" y="86"/>
                  </a:lnTo>
                  <a:cubicBezTo>
                    <a:pt x="695" y="215"/>
                    <a:pt x="721" y="349"/>
                    <a:pt x="771" y="478"/>
                  </a:cubicBezTo>
                  <a:lnTo>
                    <a:pt x="771" y="478"/>
                  </a:lnTo>
                  <a:cubicBezTo>
                    <a:pt x="706" y="528"/>
                    <a:pt x="644" y="579"/>
                    <a:pt x="583" y="631"/>
                  </a:cubicBezTo>
                  <a:lnTo>
                    <a:pt x="583" y="631"/>
                  </a:lnTo>
                  <a:cubicBezTo>
                    <a:pt x="561" y="500"/>
                    <a:pt x="502" y="342"/>
                    <a:pt x="368" y="198"/>
                  </a:cubicBezTo>
                  <a:lnTo>
                    <a:pt x="340" y="170"/>
                  </a:lnTo>
                  <a:lnTo>
                    <a:pt x="340" y="213"/>
                  </a:lnTo>
                  <a:cubicBezTo>
                    <a:pt x="348" y="373"/>
                    <a:pt x="380" y="557"/>
                    <a:pt x="459" y="738"/>
                  </a:cubicBezTo>
                  <a:lnTo>
                    <a:pt x="459" y="738"/>
                  </a:lnTo>
                  <a:cubicBezTo>
                    <a:pt x="428" y="765"/>
                    <a:pt x="398" y="793"/>
                    <a:pt x="368" y="820"/>
                  </a:cubicBezTo>
                  <a:cubicBezTo>
                    <a:pt x="255" y="919"/>
                    <a:pt x="171" y="1004"/>
                    <a:pt x="72" y="1103"/>
                  </a:cubicBezTo>
                  <a:cubicBezTo>
                    <a:pt x="43" y="1117"/>
                    <a:pt x="29" y="1145"/>
                    <a:pt x="15" y="1188"/>
                  </a:cubicBezTo>
                  <a:cubicBezTo>
                    <a:pt x="1" y="1230"/>
                    <a:pt x="29" y="1273"/>
                    <a:pt x="57" y="1287"/>
                  </a:cubicBezTo>
                  <a:cubicBezTo>
                    <a:pt x="83" y="1307"/>
                    <a:pt x="110" y="1314"/>
                    <a:pt x="137" y="1314"/>
                  </a:cubicBezTo>
                  <a:cubicBezTo>
                    <a:pt x="184" y="1314"/>
                    <a:pt x="228" y="1291"/>
                    <a:pt x="255" y="1273"/>
                  </a:cubicBezTo>
                  <a:cubicBezTo>
                    <a:pt x="384" y="1180"/>
                    <a:pt x="501" y="1088"/>
                    <a:pt x="614" y="1000"/>
                  </a:cubicBezTo>
                  <a:lnTo>
                    <a:pt x="614" y="1000"/>
                  </a:lnTo>
                  <a:cubicBezTo>
                    <a:pt x="661" y="1061"/>
                    <a:pt x="715" y="1119"/>
                    <a:pt x="778" y="1174"/>
                  </a:cubicBezTo>
                  <a:cubicBezTo>
                    <a:pt x="806" y="1201"/>
                    <a:pt x="845" y="1217"/>
                    <a:pt x="884" y="1217"/>
                  </a:cubicBezTo>
                  <a:cubicBezTo>
                    <a:pt x="906" y="1217"/>
                    <a:pt x="928" y="1212"/>
                    <a:pt x="948" y="1202"/>
                  </a:cubicBezTo>
                  <a:cubicBezTo>
                    <a:pt x="1004" y="1188"/>
                    <a:pt x="1047" y="1131"/>
                    <a:pt x="1061" y="1075"/>
                  </a:cubicBezTo>
                  <a:cubicBezTo>
                    <a:pt x="1076" y="1005"/>
                    <a:pt x="1075" y="940"/>
                    <a:pt x="1066" y="877"/>
                  </a:cubicBezTo>
                  <a:lnTo>
                    <a:pt x="1066" y="877"/>
                  </a:lnTo>
                  <a:cubicBezTo>
                    <a:pt x="1073" y="882"/>
                    <a:pt x="1081" y="886"/>
                    <a:pt x="1089" y="891"/>
                  </a:cubicBezTo>
                  <a:cubicBezTo>
                    <a:pt x="1132" y="915"/>
                    <a:pt x="1182" y="929"/>
                    <a:pt x="1233" y="929"/>
                  </a:cubicBezTo>
                  <a:cubicBezTo>
                    <a:pt x="1299" y="929"/>
                    <a:pt x="1366" y="905"/>
                    <a:pt x="1414" y="849"/>
                  </a:cubicBezTo>
                  <a:cubicBezTo>
                    <a:pt x="1471" y="778"/>
                    <a:pt x="1485" y="693"/>
                    <a:pt x="1485" y="608"/>
                  </a:cubicBezTo>
                  <a:cubicBezTo>
                    <a:pt x="1485" y="529"/>
                    <a:pt x="1472" y="462"/>
                    <a:pt x="1448" y="384"/>
                  </a:cubicBezTo>
                  <a:lnTo>
                    <a:pt x="1448" y="384"/>
                  </a:lnTo>
                  <a:cubicBezTo>
                    <a:pt x="1495" y="349"/>
                    <a:pt x="1540" y="315"/>
                    <a:pt x="1584" y="283"/>
                  </a:cubicBezTo>
                  <a:cubicBezTo>
                    <a:pt x="1654" y="227"/>
                    <a:pt x="1725" y="170"/>
                    <a:pt x="1796" y="128"/>
                  </a:cubicBezTo>
                  <a:cubicBezTo>
                    <a:pt x="1838" y="86"/>
                    <a:pt x="1866" y="72"/>
                    <a:pt x="1866" y="71"/>
                  </a:cubicBezTo>
                  <a:lnTo>
                    <a:pt x="1866" y="71"/>
                  </a:lnTo>
                  <a:cubicBezTo>
                    <a:pt x="1866" y="72"/>
                    <a:pt x="1838" y="86"/>
                    <a:pt x="1782" y="114"/>
                  </a:cubicBezTo>
                  <a:cubicBezTo>
                    <a:pt x="1725" y="156"/>
                    <a:pt x="1654" y="213"/>
                    <a:pt x="1570" y="269"/>
                  </a:cubicBezTo>
                  <a:cubicBezTo>
                    <a:pt x="1528" y="297"/>
                    <a:pt x="1484" y="327"/>
                    <a:pt x="1438" y="359"/>
                  </a:cubicBezTo>
                  <a:lnTo>
                    <a:pt x="1438" y="359"/>
                  </a:lnTo>
                  <a:cubicBezTo>
                    <a:pt x="1408" y="291"/>
                    <a:pt x="1340" y="226"/>
                    <a:pt x="1259" y="213"/>
                  </a:cubicBezTo>
                  <a:cubicBezTo>
                    <a:pt x="1174" y="213"/>
                    <a:pt x="1089" y="241"/>
                    <a:pt x="1033" y="283"/>
                  </a:cubicBezTo>
                  <a:cubicBezTo>
                    <a:pt x="995" y="310"/>
                    <a:pt x="957" y="337"/>
                    <a:pt x="920" y="364"/>
                  </a:cubicBezTo>
                  <a:lnTo>
                    <a:pt x="920" y="364"/>
                  </a:lnTo>
                  <a:cubicBezTo>
                    <a:pt x="872" y="256"/>
                    <a:pt x="810" y="152"/>
                    <a:pt x="736" y="57"/>
                  </a:cubicBezTo>
                  <a:lnTo>
                    <a:pt x="6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5"/>
            <p:cNvSpPr/>
            <p:nvPr/>
          </p:nvSpPr>
          <p:spPr>
            <a:xfrm>
              <a:off x="7794797" y="3880942"/>
              <a:ext cx="42249" cy="27044"/>
            </a:xfrm>
            <a:custGeom>
              <a:rect b="b" l="l" r="r" t="t"/>
              <a:pathLst>
                <a:path extrusionOk="0" h="498" w="778">
                  <a:moveTo>
                    <a:pt x="762" y="1"/>
                  </a:moveTo>
                  <a:cubicBezTo>
                    <a:pt x="743" y="1"/>
                    <a:pt x="568" y="108"/>
                    <a:pt x="368" y="228"/>
                  </a:cubicBezTo>
                  <a:cubicBezTo>
                    <a:pt x="156" y="369"/>
                    <a:pt x="0" y="482"/>
                    <a:pt x="0" y="496"/>
                  </a:cubicBezTo>
                  <a:cubicBezTo>
                    <a:pt x="1" y="497"/>
                    <a:pt x="3" y="498"/>
                    <a:pt x="5" y="498"/>
                  </a:cubicBezTo>
                  <a:cubicBezTo>
                    <a:pt x="36" y="498"/>
                    <a:pt x="198" y="403"/>
                    <a:pt x="396" y="270"/>
                  </a:cubicBezTo>
                  <a:cubicBezTo>
                    <a:pt x="608" y="143"/>
                    <a:pt x="778" y="16"/>
                    <a:pt x="764" y="2"/>
                  </a:cubicBezTo>
                  <a:cubicBezTo>
                    <a:pt x="764" y="1"/>
                    <a:pt x="763" y="1"/>
                    <a:pt x="7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9" name="Shape 1079"/>
        <p:cNvGrpSpPr/>
        <p:nvPr/>
      </p:nvGrpSpPr>
      <p:grpSpPr>
        <a:xfrm>
          <a:off x="0" y="0"/>
          <a:ext cx="0" cy="0"/>
          <a:chOff x="0" y="0"/>
          <a:chExt cx="0" cy="0"/>
        </a:xfrm>
      </p:grpSpPr>
      <p:sp>
        <p:nvSpPr>
          <p:cNvPr id="1080" name="Google Shape;1080;p46"/>
          <p:cNvSpPr/>
          <p:nvPr/>
        </p:nvSpPr>
        <p:spPr>
          <a:xfrm>
            <a:off x="719500" y="3183825"/>
            <a:ext cx="7704000" cy="123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6"/>
          <p:cNvSpPr/>
          <p:nvPr/>
        </p:nvSpPr>
        <p:spPr>
          <a:xfrm>
            <a:off x="719500" y="1425147"/>
            <a:ext cx="7704000" cy="123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Examples of Rule-based and LLM-based Interpretations</a:t>
            </a:r>
            <a:endParaRPr sz="3200"/>
          </a:p>
        </p:txBody>
      </p:sp>
      <p:sp>
        <p:nvSpPr>
          <p:cNvPr id="1083" name="Google Shape;1083;p46"/>
          <p:cNvSpPr txBox="1"/>
          <p:nvPr>
            <p:ph idx="1" type="subTitle"/>
          </p:nvPr>
        </p:nvSpPr>
        <p:spPr>
          <a:xfrm>
            <a:off x="1834113" y="1773447"/>
            <a:ext cx="2752200" cy="5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Rule-based Interpretation:</a:t>
            </a:r>
            <a:endParaRPr/>
          </a:p>
        </p:txBody>
      </p:sp>
      <p:sp>
        <p:nvSpPr>
          <p:cNvPr id="1084" name="Google Shape;1084;p46"/>
          <p:cNvSpPr txBox="1"/>
          <p:nvPr>
            <p:ph idx="2" type="subTitle"/>
          </p:nvPr>
        </p:nvSpPr>
        <p:spPr>
          <a:xfrm>
            <a:off x="4572050" y="3532125"/>
            <a:ext cx="2752200" cy="5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LLM-based Interpretation:</a:t>
            </a:r>
            <a:endParaRPr/>
          </a:p>
        </p:txBody>
      </p:sp>
      <p:sp>
        <p:nvSpPr>
          <p:cNvPr id="1085" name="Google Shape;1085;p46"/>
          <p:cNvSpPr txBox="1"/>
          <p:nvPr>
            <p:ph idx="3" type="subTitle"/>
          </p:nvPr>
        </p:nvSpPr>
        <p:spPr>
          <a:xfrm>
            <a:off x="5103350" y="1545297"/>
            <a:ext cx="2752200" cy="9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aleway"/>
                <a:ea typeface="Raleway"/>
                <a:cs typeface="Raleway"/>
                <a:sym typeface="Raleway"/>
              </a:rPr>
              <a:t>Example:</a:t>
            </a:r>
            <a:r>
              <a:rPr lang="en" sz="900"/>
              <a:t> Mapping symbolic results like Entailment to the answer true. </a:t>
            </a:r>
            <a:br>
              <a:rPr lang="en" sz="900"/>
            </a:br>
            <a:r>
              <a:rPr b="1" lang="en" sz="900">
                <a:latin typeface="Raleway"/>
                <a:ea typeface="Raleway"/>
                <a:cs typeface="Raleway"/>
                <a:sym typeface="Raleway"/>
              </a:rPr>
              <a:t>Symbolic Result</a:t>
            </a:r>
            <a:r>
              <a:rPr lang="en" sz="900"/>
              <a:t>: ConductElectricity(Nail, True) </a:t>
            </a:r>
            <a:br>
              <a:rPr lang="en" sz="900"/>
            </a:br>
            <a:br>
              <a:rPr lang="en" sz="900"/>
            </a:br>
            <a:r>
              <a:rPr b="1" lang="en" sz="900">
                <a:latin typeface="Raleway"/>
                <a:ea typeface="Raleway"/>
                <a:cs typeface="Raleway"/>
                <a:sym typeface="Raleway"/>
              </a:rPr>
              <a:t>Natural Language Interpretation:</a:t>
            </a:r>
            <a:r>
              <a:rPr lang="en" sz="900"/>
              <a:t> "The statement 'Nails cannot conduct electricity' is false."</a:t>
            </a:r>
            <a:endParaRPr sz="900"/>
          </a:p>
        </p:txBody>
      </p:sp>
      <p:sp>
        <p:nvSpPr>
          <p:cNvPr id="1086" name="Google Shape;1086;p46"/>
          <p:cNvSpPr txBox="1"/>
          <p:nvPr>
            <p:ph idx="4" type="subTitle"/>
          </p:nvPr>
        </p:nvSpPr>
        <p:spPr>
          <a:xfrm>
            <a:off x="1236966" y="3303975"/>
            <a:ext cx="2752200" cy="9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aleway"/>
                <a:ea typeface="Raleway"/>
                <a:cs typeface="Raleway"/>
                <a:sym typeface="Raleway"/>
              </a:rPr>
              <a:t>Example: </a:t>
            </a:r>
            <a:r>
              <a:rPr lang="en" sz="900"/>
              <a:t>Interpreting complex CSP results and translating them into natural language. </a:t>
            </a:r>
            <a:r>
              <a:rPr b="1" lang="en" sz="900">
                <a:latin typeface="Raleway"/>
                <a:ea typeface="Raleway"/>
                <a:cs typeface="Raleway"/>
                <a:sym typeface="Raleway"/>
              </a:rPr>
              <a:t>Symbolic Result: </a:t>
            </a:r>
            <a:r>
              <a:rPr lang="en" sz="900"/>
              <a:t>{convertible: 1, tractor: 2, minivan: 3} </a:t>
            </a:r>
            <a:br>
              <a:rPr lang="en" sz="900"/>
            </a:br>
            <a:r>
              <a:rPr b="1" lang="en" sz="900">
                <a:latin typeface="Raleway"/>
                <a:ea typeface="Raleway"/>
                <a:cs typeface="Raleway"/>
                <a:sym typeface="Raleway"/>
              </a:rPr>
              <a:t>Natural Language Interpretation</a:t>
            </a:r>
            <a:r>
              <a:rPr lang="en" sz="900"/>
              <a:t>: "The convertible is the oldest."</a:t>
            </a:r>
            <a:endParaRPr sz="900"/>
          </a:p>
        </p:txBody>
      </p:sp>
      <p:grpSp>
        <p:nvGrpSpPr>
          <p:cNvPr id="1087" name="Google Shape;1087;p46"/>
          <p:cNvGrpSpPr/>
          <p:nvPr/>
        </p:nvGrpSpPr>
        <p:grpSpPr>
          <a:xfrm>
            <a:off x="7327516" y="3527511"/>
            <a:ext cx="493766" cy="548627"/>
            <a:chOff x="3299850" y="238575"/>
            <a:chExt cx="427725" cy="482225"/>
          </a:xfrm>
        </p:grpSpPr>
        <p:sp>
          <p:nvSpPr>
            <p:cNvPr id="1088" name="Google Shape;1088;p46"/>
            <p:cNvSpPr/>
            <p:nvPr/>
          </p:nvSpPr>
          <p:spPr>
            <a:xfrm>
              <a:off x="3299850" y="323500"/>
              <a:ext cx="427725" cy="397300"/>
            </a:xfrm>
            <a:custGeom>
              <a:rect b="b" l="l" r="r" t="t"/>
              <a:pathLst>
                <a:path extrusionOk="0" h="15892" w="17109">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9" name="Google Shape;1089;p46"/>
            <p:cNvSpPr/>
            <p:nvPr/>
          </p:nvSpPr>
          <p:spPr>
            <a:xfrm>
              <a:off x="3467650" y="238575"/>
              <a:ext cx="46525" cy="56650"/>
            </a:xfrm>
            <a:custGeom>
              <a:rect b="b" l="l" r="r" t="t"/>
              <a:pathLst>
                <a:path extrusionOk="0" h="2266" w="1861">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0" name="Google Shape;1090;p46"/>
            <p:cNvSpPr/>
            <p:nvPr/>
          </p:nvSpPr>
          <p:spPr>
            <a:xfrm>
              <a:off x="3566675" y="238575"/>
              <a:ext cx="46525" cy="56675"/>
            </a:xfrm>
            <a:custGeom>
              <a:rect b="b" l="l" r="r" t="t"/>
              <a:pathLst>
                <a:path extrusionOk="0" h="2267" w="1861">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1" name="Google Shape;1091;p46"/>
            <p:cNvSpPr/>
            <p:nvPr/>
          </p:nvSpPr>
          <p:spPr>
            <a:xfrm>
              <a:off x="361122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2" name="Google Shape;1092;p46"/>
            <p:cNvSpPr/>
            <p:nvPr/>
          </p:nvSpPr>
          <p:spPr>
            <a:xfrm>
              <a:off x="341307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93" name="Google Shape;1093;p46"/>
          <p:cNvGrpSpPr/>
          <p:nvPr/>
        </p:nvGrpSpPr>
        <p:grpSpPr>
          <a:xfrm>
            <a:off x="1302628" y="1777432"/>
            <a:ext cx="609583" cy="548622"/>
            <a:chOff x="6239575" y="4416275"/>
            <a:chExt cx="489625" cy="449175"/>
          </a:xfrm>
        </p:grpSpPr>
        <p:sp>
          <p:nvSpPr>
            <p:cNvPr id="1094" name="Google Shape;1094;p46"/>
            <p:cNvSpPr/>
            <p:nvPr/>
          </p:nvSpPr>
          <p:spPr>
            <a:xfrm>
              <a:off x="6239575" y="4416275"/>
              <a:ext cx="489625" cy="449175"/>
            </a:xfrm>
            <a:custGeom>
              <a:rect b="b" l="l" r="r" t="t"/>
              <a:pathLst>
                <a:path extrusionOk="0" h="17967" w="19585">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5" name="Google Shape;1095;p46"/>
            <p:cNvSpPr/>
            <p:nvPr/>
          </p:nvSpPr>
          <p:spPr>
            <a:xfrm>
              <a:off x="6438550" y="4723875"/>
              <a:ext cx="88350" cy="84950"/>
            </a:xfrm>
            <a:custGeom>
              <a:rect b="b" l="l" r="r" t="t"/>
              <a:pathLst>
                <a:path extrusionOk="0" h="3398" w="3534">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6" name="Google Shape;1096;p46"/>
            <p:cNvSpPr/>
            <p:nvPr/>
          </p:nvSpPr>
          <p:spPr>
            <a:xfrm>
              <a:off x="6441950" y="4497425"/>
              <a:ext cx="84950" cy="198250"/>
            </a:xfrm>
            <a:custGeom>
              <a:rect b="b" l="l" r="r" t="t"/>
              <a:pathLst>
                <a:path extrusionOk="0" h="7930" w="3398">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97" name="Google Shape;1097;p46"/>
          <p:cNvGrpSpPr/>
          <p:nvPr/>
        </p:nvGrpSpPr>
        <p:grpSpPr>
          <a:xfrm>
            <a:off x="240000" y="1333364"/>
            <a:ext cx="3397850" cy="187275"/>
            <a:chOff x="-3237675" y="-1132050"/>
            <a:chExt cx="3397850" cy="187275"/>
          </a:xfrm>
        </p:grpSpPr>
        <p:sp>
          <p:nvSpPr>
            <p:cNvPr id="1098" name="Google Shape;1098;p46"/>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6"/>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6"/>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6"/>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6"/>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6"/>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6"/>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6"/>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6"/>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7" name="Google Shape;1107;p46"/>
          <p:cNvGrpSpPr/>
          <p:nvPr/>
        </p:nvGrpSpPr>
        <p:grpSpPr>
          <a:xfrm>
            <a:off x="7670273" y="2912496"/>
            <a:ext cx="2159530" cy="548628"/>
            <a:chOff x="2641350" y="846250"/>
            <a:chExt cx="413600" cy="105075"/>
          </a:xfrm>
        </p:grpSpPr>
        <p:sp>
          <p:nvSpPr>
            <p:cNvPr id="1108" name="Google Shape;1108;p46"/>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6"/>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6"/>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2" name="Google Shape;1112;p46"/>
          <p:cNvSpPr/>
          <p:nvPr/>
        </p:nvSpPr>
        <p:spPr>
          <a:xfrm>
            <a:off x="1412600" y="2009575"/>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6"/>
          <p:cNvSpPr/>
          <p:nvPr/>
        </p:nvSpPr>
        <p:spPr>
          <a:xfrm>
            <a:off x="7399600" y="3465275"/>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47"/>
          <p:cNvSpPr txBox="1"/>
          <p:nvPr>
            <p:ph type="title"/>
          </p:nvPr>
        </p:nvSpPr>
        <p:spPr>
          <a:xfrm>
            <a:off x="1792008" y="1566450"/>
            <a:ext cx="5565300" cy="201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05. Evaluation and results  </a:t>
            </a:r>
            <a:endParaRPr sz="6000"/>
          </a:p>
        </p:txBody>
      </p:sp>
      <p:grpSp>
        <p:nvGrpSpPr>
          <p:cNvPr id="1119" name="Google Shape;1119;p47"/>
          <p:cNvGrpSpPr/>
          <p:nvPr/>
        </p:nvGrpSpPr>
        <p:grpSpPr>
          <a:xfrm rot="-5400000">
            <a:off x="6884289" y="1494857"/>
            <a:ext cx="772605" cy="196301"/>
            <a:chOff x="2641350" y="846250"/>
            <a:chExt cx="413600" cy="105075"/>
          </a:xfrm>
        </p:grpSpPr>
        <p:sp>
          <p:nvSpPr>
            <p:cNvPr id="1120" name="Google Shape;1120;p4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47"/>
          <p:cNvGrpSpPr/>
          <p:nvPr/>
        </p:nvGrpSpPr>
        <p:grpSpPr>
          <a:xfrm>
            <a:off x="241063" y="3577054"/>
            <a:ext cx="3397850" cy="187275"/>
            <a:chOff x="-3237675" y="-1132050"/>
            <a:chExt cx="3397850" cy="187275"/>
          </a:xfrm>
        </p:grpSpPr>
        <p:sp>
          <p:nvSpPr>
            <p:cNvPr id="1125" name="Google Shape;1125;p47"/>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7"/>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7"/>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7"/>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7"/>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7"/>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7"/>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7"/>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7"/>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48"/>
          <p:cNvSpPr txBox="1"/>
          <p:nvPr>
            <p:ph idx="4" type="title"/>
          </p:nvPr>
        </p:nvSpPr>
        <p:spPr>
          <a:xfrm>
            <a:off x="1162609" y="1590400"/>
            <a:ext cx="1815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D</a:t>
            </a:r>
            <a:r>
              <a:rPr lang="en" sz="1800"/>
              <a:t>atasets Used for </a:t>
            </a:r>
            <a:r>
              <a:rPr lang="en" sz="1800"/>
              <a:t>Evaluations</a:t>
            </a:r>
            <a:endParaRPr sz="1800"/>
          </a:p>
        </p:txBody>
      </p:sp>
      <p:sp>
        <p:nvSpPr>
          <p:cNvPr id="1139" name="Google Shape;1139;p48"/>
          <p:cNvSpPr txBox="1"/>
          <p:nvPr>
            <p:ph idx="1" type="subTitle"/>
          </p:nvPr>
        </p:nvSpPr>
        <p:spPr>
          <a:xfrm>
            <a:off x="1196125" y="2690775"/>
            <a:ext cx="1815900" cy="107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800"/>
              <a:t>- </a:t>
            </a:r>
            <a:r>
              <a:rPr b="1" lang="en" sz="800">
                <a:solidFill>
                  <a:schemeClr val="accent3"/>
                </a:solidFill>
                <a:latin typeface="Raleway"/>
                <a:ea typeface="Raleway"/>
                <a:cs typeface="Raleway"/>
                <a:sym typeface="Raleway"/>
              </a:rPr>
              <a:t>ProofWriter: </a:t>
            </a:r>
            <a:r>
              <a:rPr lang="en" sz="800"/>
              <a:t>Deductive reasoning problems requiring 0 to 5 hops of reasoning. </a:t>
            </a:r>
            <a:br>
              <a:rPr lang="en" sz="800"/>
            </a:br>
            <a:r>
              <a:rPr lang="en" sz="800"/>
              <a:t>- </a:t>
            </a:r>
            <a:r>
              <a:rPr b="1" lang="en" sz="800">
                <a:solidFill>
                  <a:schemeClr val="accent3"/>
                </a:solidFill>
                <a:latin typeface="Raleway"/>
                <a:ea typeface="Raleway"/>
                <a:cs typeface="Raleway"/>
                <a:sym typeface="Raleway"/>
              </a:rPr>
              <a:t>PrOntoQA: </a:t>
            </a:r>
            <a:r>
              <a:rPr lang="en" sz="800"/>
              <a:t>Deductive reasoning with fictional characters, focusing on the hardest 5-hop subset.  </a:t>
            </a:r>
            <a:endParaRPr sz="800"/>
          </a:p>
          <a:p>
            <a:pPr indent="0" lvl="0" marL="0" rtl="0" algn="l">
              <a:spcBef>
                <a:spcPts val="0"/>
              </a:spcBef>
              <a:spcAft>
                <a:spcPts val="0"/>
              </a:spcAft>
              <a:buClr>
                <a:schemeClr val="hlink"/>
              </a:buClr>
              <a:buSzPts val="1100"/>
              <a:buFont typeface="Arial"/>
              <a:buNone/>
            </a:pPr>
            <a:r>
              <a:rPr lang="en" sz="800"/>
              <a:t>- </a:t>
            </a:r>
            <a:r>
              <a:rPr b="1" lang="en" sz="800">
                <a:solidFill>
                  <a:schemeClr val="accent3"/>
                </a:solidFill>
                <a:latin typeface="Raleway"/>
                <a:ea typeface="Raleway"/>
                <a:cs typeface="Raleway"/>
                <a:sym typeface="Raleway"/>
              </a:rPr>
              <a:t>FOLIO: </a:t>
            </a:r>
            <a:r>
              <a:rPr lang="en" sz="800"/>
              <a:t>Real-world, expert-written problems requiring complex first-order logic reasoning. </a:t>
            </a:r>
            <a:br>
              <a:rPr lang="en" sz="800"/>
            </a:br>
            <a:r>
              <a:rPr lang="en" sz="800"/>
              <a:t>- </a:t>
            </a:r>
            <a:r>
              <a:rPr b="1" lang="en" sz="800">
                <a:solidFill>
                  <a:schemeClr val="accent3"/>
                </a:solidFill>
                <a:latin typeface="Raleway"/>
                <a:ea typeface="Raleway"/>
                <a:cs typeface="Raleway"/>
                <a:sym typeface="Raleway"/>
              </a:rPr>
              <a:t>Logical Deduction</a:t>
            </a:r>
            <a:r>
              <a:rPr b="1" lang="en" sz="800">
                <a:solidFill>
                  <a:schemeClr val="accent3"/>
                </a:solidFill>
                <a:latin typeface="Raleway"/>
                <a:ea typeface="Raleway"/>
                <a:cs typeface="Raleway"/>
                <a:sym typeface="Raleway"/>
              </a:rPr>
              <a:t>: </a:t>
            </a:r>
            <a:r>
              <a:rPr lang="en" sz="800"/>
              <a:t>Problems involving deducing the order of a sequence of objects. </a:t>
            </a:r>
            <a:br>
              <a:rPr lang="en" sz="800"/>
            </a:br>
            <a:r>
              <a:rPr lang="en" sz="800"/>
              <a:t>- </a:t>
            </a:r>
            <a:r>
              <a:rPr b="1" lang="en" sz="800">
                <a:solidFill>
                  <a:schemeClr val="accent3"/>
                </a:solidFill>
                <a:latin typeface="Raleway"/>
                <a:ea typeface="Raleway"/>
                <a:cs typeface="Raleway"/>
                <a:sym typeface="Raleway"/>
              </a:rPr>
              <a:t>AR-LSAT: </a:t>
            </a:r>
            <a:r>
              <a:rPr lang="en" sz="800"/>
              <a:t>Analytical reasoning questions from the Law School Admission Test (LSAT).</a:t>
            </a:r>
            <a:endParaRPr sz="800"/>
          </a:p>
        </p:txBody>
      </p:sp>
      <p:sp>
        <p:nvSpPr>
          <p:cNvPr id="1140" name="Google Shape;1140;p48"/>
          <p:cNvSpPr txBox="1"/>
          <p:nvPr>
            <p:ph idx="5" type="title"/>
          </p:nvPr>
        </p:nvSpPr>
        <p:spPr>
          <a:xfrm>
            <a:off x="3326675" y="1467600"/>
            <a:ext cx="2613300" cy="52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Performance Comparison with Standard LLMs and Chain-of-Thought Prompting</a:t>
            </a:r>
            <a:endParaRPr sz="1300"/>
          </a:p>
        </p:txBody>
      </p:sp>
      <p:sp>
        <p:nvSpPr>
          <p:cNvPr id="1141" name="Google Shape;1141;p48"/>
          <p:cNvSpPr txBox="1"/>
          <p:nvPr>
            <p:ph idx="6" type="subTitle"/>
          </p:nvPr>
        </p:nvSpPr>
        <p:spPr>
          <a:xfrm>
            <a:off x="3658409" y="2925499"/>
            <a:ext cx="1815900" cy="48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b="1" lang="en" sz="800">
                <a:solidFill>
                  <a:schemeClr val="accent3"/>
                </a:solidFill>
                <a:latin typeface="Raleway"/>
                <a:ea typeface="Raleway"/>
                <a:cs typeface="Raleway"/>
                <a:sym typeface="Raleway"/>
              </a:rPr>
              <a:t>Standard LLMs: </a:t>
            </a:r>
            <a:r>
              <a:rPr lang="en" sz="800"/>
              <a:t>Utilize in-context learning to answer questions directly. </a:t>
            </a:r>
            <a:br>
              <a:rPr lang="en" sz="800"/>
            </a:br>
            <a:r>
              <a:rPr b="1" lang="en" sz="800">
                <a:solidFill>
                  <a:schemeClr val="accent3"/>
                </a:solidFill>
                <a:latin typeface="Raleway"/>
                <a:ea typeface="Raleway"/>
                <a:cs typeface="Raleway"/>
                <a:sym typeface="Raleway"/>
              </a:rPr>
              <a:t>Chain-of-Thought (CoT) Prompting</a:t>
            </a:r>
            <a:r>
              <a:rPr lang="en" sz="800"/>
              <a:t>: Generates step-by-step explanations before providing the final answer. </a:t>
            </a:r>
            <a:r>
              <a:rPr b="1" lang="en" sz="800">
                <a:solidFill>
                  <a:schemeClr val="accent3"/>
                </a:solidFill>
                <a:latin typeface="Raleway"/>
                <a:ea typeface="Raleway"/>
                <a:cs typeface="Raleway"/>
                <a:sym typeface="Raleway"/>
              </a:rPr>
              <a:t>LOGIC-LM: </a:t>
            </a:r>
            <a:r>
              <a:rPr lang="en" sz="800"/>
              <a:t>Integrates LLMs with symbolic solvers, significantly outperforming both standard LLMs and CoT prompting. </a:t>
            </a:r>
            <a:r>
              <a:rPr b="1" lang="en" sz="800">
                <a:solidFill>
                  <a:schemeClr val="accent3"/>
                </a:solidFill>
                <a:latin typeface="Raleway"/>
                <a:ea typeface="Raleway"/>
                <a:cs typeface="Raleway"/>
                <a:sym typeface="Raleway"/>
              </a:rPr>
              <a:t>Performance Boost: </a:t>
            </a:r>
            <a:r>
              <a:rPr lang="en" sz="800"/>
              <a:t>39.2% improvement over standard LLMs and 18.4% over CoT prompting on average. </a:t>
            </a:r>
            <a:br>
              <a:rPr lang="en" sz="800"/>
            </a:br>
            <a:r>
              <a:rPr b="1" lang="en" sz="800">
                <a:solidFill>
                  <a:schemeClr val="accent3"/>
                </a:solidFill>
                <a:latin typeface="Raleway"/>
                <a:ea typeface="Raleway"/>
                <a:cs typeface="Raleway"/>
                <a:sym typeface="Raleway"/>
              </a:rPr>
              <a:t>Datasets Performance:</a:t>
            </a:r>
            <a:r>
              <a:rPr lang="en" sz="800">
                <a:solidFill>
                  <a:schemeClr val="accent3"/>
                </a:solidFill>
              </a:rPr>
              <a:t> </a:t>
            </a:r>
            <a:r>
              <a:rPr lang="en" sz="800"/>
              <a:t>Demonstrated higher accuracy across all evaluated datasets.</a:t>
            </a:r>
            <a:endParaRPr sz="800"/>
          </a:p>
        </p:txBody>
      </p:sp>
      <p:sp>
        <p:nvSpPr>
          <p:cNvPr id="1142" name="Google Shape;1142;p48"/>
          <p:cNvSpPr txBox="1"/>
          <p:nvPr>
            <p:ph idx="7" type="title"/>
          </p:nvPr>
        </p:nvSpPr>
        <p:spPr>
          <a:xfrm>
            <a:off x="5981400" y="1590400"/>
            <a:ext cx="2264700" cy="3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Effectiveness of Problem Formulator and Self-Refinement Module</a:t>
            </a:r>
            <a:endParaRPr sz="1300"/>
          </a:p>
        </p:txBody>
      </p:sp>
      <p:sp>
        <p:nvSpPr>
          <p:cNvPr id="1143" name="Google Shape;1143;p48"/>
          <p:cNvSpPr txBox="1"/>
          <p:nvPr>
            <p:ph idx="8" type="subTitle"/>
          </p:nvPr>
        </p:nvSpPr>
        <p:spPr>
          <a:xfrm>
            <a:off x="5641250" y="2231625"/>
            <a:ext cx="2663100" cy="19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accent3"/>
                </a:solidFill>
                <a:latin typeface="Raleway"/>
                <a:ea typeface="Raleway"/>
                <a:cs typeface="Raleway"/>
                <a:sym typeface="Raleway"/>
              </a:rPr>
              <a:t>Problem Formulator: </a:t>
            </a:r>
            <a:r>
              <a:rPr lang="en" sz="800"/>
              <a:t>Effectively translates natural language problems into symbolic formulations, achieving high executable rates, especially with synthetically generated problems.</a:t>
            </a:r>
            <a:br>
              <a:rPr lang="en" sz="800"/>
            </a:br>
            <a:r>
              <a:rPr lang="en" sz="800">
                <a:solidFill>
                  <a:schemeClr val="accent3"/>
                </a:solidFill>
              </a:rPr>
              <a:t>Executable Rate: High proficiency in generating grammatically correct symbolic forms. Semantic Correctness: Ensures logical forms are semantically accurate.</a:t>
            </a:r>
            <a:br>
              <a:rPr lang="en" sz="800">
                <a:solidFill>
                  <a:schemeClr val="accent3"/>
                </a:solidFill>
              </a:rPr>
            </a:br>
            <a:r>
              <a:rPr b="1" lang="en" sz="800">
                <a:solidFill>
                  <a:schemeClr val="accent3"/>
                </a:solidFill>
                <a:latin typeface="Raleway"/>
                <a:ea typeface="Raleway"/>
                <a:cs typeface="Raleway"/>
                <a:sym typeface="Raleway"/>
              </a:rPr>
              <a:t>Self-Refinement Module: </a:t>
            </a:r>
            <a:r>
              <a:rPr lang="en" sz="800">
                <a:solidFill>
                  <a:schemeClr val="dk1"/>
                </a:solidFill>
              </a:rPr>
              <a:t>Improves the accuracy and reliability of symbolic formulations by iteratively refining them based on feedback from the symbolic solver.</a:t>
            </a:r>
            <a:br>
              <a:rPr lang="en" sz="800">
                <a:solidFill>
                  <a:schemeClr val="dk1"/>
                </a:solidFill>
              </a:rPr>
            </a:br>
            <a:r>
              <a:rPr lang="en" sz="800">
                <a:solidFill>
                  <a:schemeClr val="accent3"/>
                </a:solidFill>
              </a:rPr>
              <a:t>Impact: Increases the percentage of executable formulations and enhances the overall performance. Iterative Process: Continuously refines symbolic representations until no errors are found or the maximum number of revisions is reached.</a:t>
            </a:r>
            <a:endParaRPr sz="800">
              <a:solidFill>
                <a:schemeClr val="accent3"/>
              </a:solidFill>
            </a:endParaRPr>
          </a:p>
        </p:txBody>
      </p:sp>
      <p:grpSp>
        <p:nvGrpSpPr>
          <p:cNvPr id="1144" name="Google Shape;1144;p48"/>
          <p:cNvGrpSpPr/>
          <p:nvPr/>
        </p:nvGrpSpPr>
        <p:grpSpPr>
          <a:xfrm>
            <a:off x="1865981" y="633232"/>
            <a:ext cx="772605" cy="196301"/>
            <a:chOff x="2641350" y="846250"/>
            <a:chExt cx="413600" cy="105075"/>
          </a:xfrm>
        </p:grpSpPr>
        <p:sp>
          <p:nvSpPr>
            <p:cNvPr id="1145" name="Google Shape;1145;p4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48"/>
          <p:cNvGrpSpPr/>
          <p:nvPr/>
        </p:nvGrpSpPr>
        <p:grpSpPr>
          <a:xfrm rot="-5400000">
            <a:off x="5411038" y="786052"/>
            <a:ext cx="1225373" cy="383303"/>
            <a:chOff x="2641350" y="846250"/>
            <a:chExt cx="413600" cy="105075"/>
          </a:xfrm>
        </p:grpSpPr>
        <p:sp>
          <p:nvSpPr>
            <p:cNvPr id="1150" name="Google Shape;1150;p4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4" name="Google Shape;1154;p48"/>
          <p:cNvSpPr/>
          <p:nvPr/>
        </p:nvSpPr>
        <p:spPr>
          <a:xfrm>
            <a:off x="5216966" y="1230588"/>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8"/>
          <p:cNvSpPr/>
          <p:nvPr/>
        </p:nvSpPr>
        <p:spPr>
          <a:xfrm rot="5400000">
            <a:off x="6231688" y="496304"/>
            <a:ext cx="860191" cy="746883"/>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8"/>
          <p:cNvSpPr/>
          <p:nvPr/>
        </p:nvSpPr>
        <p:spPr>
          <a:xfrm rot="5400000">
            <a:off x="6802498" y="256968"/>
            <a:ext cx="509870" cy="502634"/>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8"/>
          <p:cNvSpPr/>
          <p:nvPr/>
        </p:nvSpPr>
        <p:spPr>
          <a:xfrm rot="5400000">
            <a:off x="7072705" y="763496"/>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8"/>
          <p:cNvSpPr/>
          <p:nvPr/>
        </p:nvSpPr>
        <p:spPr>
          <a:xfrm rot="5400000">
            <a:off x="911880" y="811021"/>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8"/>
          <p:cNvSpPr/>
          <p:nvPr/>
        </p:nvSpPr>
        <p:spPr>
          <a:xfrm rot="5400000">
            <a:off x="1195855" y="564684"/>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8"/>
          <p:cNvSpPr/>
          <p:nvPr/>
        </p:nvSpPr>
        <p:spPr>
          <a:xfrm rot="5400000">
            <a:off x="793580" y="439921"/>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49"/>
          <p:cNvSpPr/>
          <p:nvPr/>
        </p:nvSpPr>
        <p:spPr>
          <a:xfrm>
            <a:off x="3188291" y="169809"/>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9"/>
          <p:cNvSpPr/>
          <p:nvPr/>
        </p:nvSpPr>
        <p:spPr>
          <a:xfrm>
            <a:off x="2517592" y="519600"/>
            <a:ext cx="6261600" cy="46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9"/>
          <p:cNvSpPr/>
          <p:nvPr/>
        </p:nvSpPr>
        <p:spPr>
          <a:xfrm>
            <a:off x="2851892"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9"/>
          <p:cNvSpPr txBox="1"/>
          <p:nvPr>
            <p:ph type="title"/>
          </p:nvPr>
        </p:nvSpPr>
        <p:spPr>
          <a:xfrm>
            <a:off x="3330475" y="2479579"/>
            <a:ext cx="4944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169" name="Google Shape;1169;p49"/>
          <p:cNvSpPr txBox="1"/>
          <p:nvPr>
            <p:ph idx="2" type="title"/>
          </p:nvPr>
        </p:nvSpPr>
        <p:spPr>
          <a:xfrm>
            <a:off x="4705742" y="1349167"/>
            <a:ext cx="1882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1170" name="Google Shape;1170;p49"/>
          <p:cNvGrpSpPr/>
          <p:nvPr/>
        </p:nvGrpSpPr>
        <p:grpSpPr>
          <a:xfrm rot="-5400000">
            <a:off x="7735238" y="1701787"/>
            <a:ext cx="537556" cy="136576"/>
            <a:chOff x="2641350" y="846250"/>
            <a:chExt cx="413600" cy="105075"/>
          </a:xfrm>
        </p:grpSpPr>
        <p:sp>
          <p:nvSpPr>
            <p:cNvPr id="1171" name="Google Shape;1171;p4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49"/>
          <p:cNvGrpSpPr/>
          <p:nvPr/>
        </p:nvGrpSpPr>
        <p:grpSpPr>
          <a:xfrm rot="-5400000">
            <a:off x="-453050" y="1363242"/>
            <a:ext cx="3397850" cy="187275"/>
            <a:chOff x="-3237675" y="-1132050"/>
            <a:chExt cx="3397850" cy="187275"/>
          </a:xfrm>
        </p:grpSpPr>
        <p:sp>
          <p:nvSpPr>
            <p:cNvPr id="1176" name="Google Shape;1176;p49"/>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9"/>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9"/>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9"/>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9"/>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9"/>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9"/>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9"/>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9"/>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85" name="Google Shape;1185;p49"/>
          <p:cNvCxnSpPr/>
          <p:nvPr/>
        </p:nvCxnSpPr>
        <p:spPr>
          <a:xfrm flipH="1" rot="10800000">
            <a:off x="2653975" y="3762125"/>
            <a:ext cx="5355600" cy="14700"/>
          </a:xfrm>
          <a:prstGeom prst="straightConnector1">
            <a:avLst/>
          </a:prstGeom>
          <a:noFill/>
          <a:ln cap="flat" cmpd="sng" w="19050">
            <a:solidFill>
              <a:schemeClr val="dk1"/>
            </a:solidFill>
            <a:prstDash val="solid"/>
            <a:round/>
            <a:headEnd len="med" w="med" type="none"/>
            <a:tailEnd len="med" w="med" type="none"/>
          </a:ln>
        </p:spPr>
      </p:cxnSp>
      <p:pic>
        <p:nvPicPr>
          <p:cNvPr id="1186" name="Google Shape;1186;p49"/>
          <p:cNvPicPr preferRelativeResize="0"/>
          <p:nvPr/>
        </p:nvPicPr>
        <p:blipFill rotWithShape="1">
          <a:blip r:embed="rId3">
            <a:alphaModFix/>
          </a:blip>
          <a:srcRect b="0" l="0" r="0" t="0"/>
          <a:stretch/>
        </p:blipFill>
        <p:spPr>
          <a:xfrm>
            <a:off x="7133102" y="3762100"/>
            <a:ext cx="1340595" cy="1340603"/>
          </a:xfrm>
          <a:prstGeom prst="rect">
            <a:avLst/>
          </a:prstGeom>
          <a:noFill/>
          <a:ln>
            <a:noFill/>
          </a:ln>
        </p:spPr>
      </p:pic>
      <p:sp>
        <p:nvSpPr>
          <p:cNvPr id="1187" name="Google Shape;1187;p49"/>
          <p:cNvSpPr/>
          <p:nvPr/>
        </p:nvSpPr>
        <p:spPr>
          <a:xfrm rot="-5400000">
            <a:off x="7550360" y="2876989"/>
            <a:ext cx="506075" cy="1012076"/>
          </a:xfrm>
          <a:custGeom>
            <a:rect b="b" l="l" r="r" t="t"/>
            <a:pathLst>
              <a:path extrusionOk="0" h="27276" w="13639">
                <a:moveTo>
                  <a:pt x="1" y="0"/>
                </a:moveTo>
                <a:lnTo>
                  <a:pt x="1" y="5992"/>
                </a:lnTo>
                <a:cubicBezTo>
                  <a:pt x="4693" y="5992"/>
                  <a:pt x="7802" y="9370"/>
                  <a:pt x="7802" y="13638"/>
                </a:cubicBezTo>
                <a:cubicBezTo>
                  <a:pt x="7802" y="17906"/>
                  <a:pt x="4693" y="21283"/>
                  <a:pt x="1" y="21283"/>
                </a:cubicBezTo>
                <a:lnTo>
                  <a:pt x="1" y="27275"/>
                </a:lnTo>
                <a:cubicBezTo>
                  <a:pt x="7717" y="27275"/>
                  <a:pt x="13638" y="21170"/>
                  <a:pt x="13638" y="13638"/>
                </a:cubicBezTo>
                <a:cubicBezTo>
                  <a:pt x="13638" y="6105"/>
                  <a:pt x="7717"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49"/>
          <p:cNvGrpSpPr/>
          <p:nvPr/>
        </p:nvGrpSpPr>
        <p:grpSpPr>
          <a:xfrm>
            <a:off x="3188294" y="1252741"/>
            <a:ext cx="603031" cy="3550639"/>
            <a:chOff x="1967117" y="2608570"/>
            <a:chExt cx="162075" cy="874671"/>
          </a:xfrm>
        </p:grpSpPr>
        <p:sp>
          <p:nvSpPr>
            <p:cNvPr id="1189" name="Google Shape;1189;p49"/>
            <p:cNvSpPr/>
            <p:nvPr/>
          </p:nvSpPr>
          <p:spPr>
            <a:xfrm>
              <a:off x="1967117" y="3353151"/>
              <a:ext cx="148420" cy="130090"/>
            </a:xfrm>
            <a:custGeom>
              <a:rect b="b" l="l" r="r" t="t"/>
              <a:pathLst>
                <a:path extrusionOk="0" h="3506" w="4000">
                  <a:moveTo>
                    <a:pt x="2064" y="1"/>
                  </a:moveTo>
                  <a:lnTo>
                    <a:pt x="0" y="3435"/>
                  </a:lnTo>
                  <a:lnTo>
                    <a:pt x="4000" y="3506"/>
                  </a:lnTo>
                  <a:lnTo>
                    <a:pt x="2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9"/>
            <p:cNvSpPr/>
            <p:nvPr/>
          </p:nvSpPr>
          <p:spPr>
            <a:xfrm>
              <a:off x="1970271" y="3166996"/>
              <a:ext cx="148939" cy="130090"/>
            </a:xfrm>
            <a:custGeom>
              <a:rect b="b" l="l" r="r" t="t"/>
              <a:pathLst>
                <a:path extrusionOk="0" h="3506" w="4014">
                  <a:moveTo>
                    <a:pt x="2063" y="1"/>
                  </a:moveTo>
                  <a:lnTo>
                    <a:pt x="0" y="3435"/>
                  </a:lnTo>
                  <a:lnTo>
                    <a:pt x="4014" y="3506"/>
                  </a:lnTo>
                  <a:lnTo>
                    <a:pt x="2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9"/>
            <p:cNvSpPr/>
            <p:nvPr/>
          </p:nvSpPr>
          <p:spPr>
            <a:xfrm>
              <a:off x="1973945" y="2980879"/>
              <a:ext cx="148420" cy="130053"/>
            </a:xfrm>
            <a:custGeom>
              <a:rect b="b" l="l" r="r" t="t"/>
              <a:pathLst>
                <a:path extrusionOk="0" h="3505" w="4000">
                  <a:moveTo>
                    <a:pt x="2063" y="0"/>
                  </a:moveTo>
                  <a:lnTo>
                    <a:pt x="0" y="3434"/>
                  </a:lnTo>
                  <a:lnTo>
                    <a:pt x="3999" y="3505"/>
                  </a:lnTo>
                  <a:lnTo>
                    <a:pt x="20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9"/>
            <p:cNvSpPr/>
            <p:nvPr/>
          </p:nvSpPr>
          <p:spPr>
            <a:xfrm>
              <a:off x="1977061" y="2794724"/>
              <a:ext cx="148977" cy="130053"/>
            </a:xfrm>
            <a:custGeom>
              <a:rect b="b" l="l" r="r" t="t"/>
              <a:pathLst>
                <a:path extrusionOk="0" h="3505" w="4015">
                  <a:moveTo>
                    <a:pt x="2064" y="0"/>
                  </a:moveTo>
                  <a:lnTo>
                    <a:pt x="1" y="3434"/>
                  </a:lnTo>
                  <a:lnTo>
                    <a:pt x="4014" y="3505"/>
                  </a:lnTo>
                  <a:lnTo>
                    <a:pt x="4014" y="3505"/>
                  </a:lnTo>
                  <a:lnTo>
                    <a:pt x="2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9"/>
            <p:cNvSpPr/>
            <p:nvPr/>
          </p:nvSpPr>
          <p:spPr>
            <a:xfrm>
              <a:off x="1980735" y="2608570"/>
              <a:ext cx="148457" cy="130610"/>
            </a:xfrm>
            <a:custGeom>
              <a:rect b="b" l="l" r="r" t="t"/>
              <a:pathLst>
                <a:path extrusionOk="0" h="3520" w="4001">
                  <a:moveTo>
                    <a:pt x="2064" y="0"/>
                  </a:moveTo>
                  <a:lnTo>
                    <a:pt x="1" y="3434"/>
                  </a:lnTo>
                  <a:lnTo>
                    <a:pt x="4000" y="3519"/>
                  </a:lnTo>
                  <a:lnTo>
                    <a:pt x="2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50"/>
          <p:cNvSpPr txBox="1"/>
          <p:nvPr>
            <p:ph type="title"/>
          </p:nvPr>
        </p:nvSpPr>
        <p:spPr>
          <a:xfrm>
            <a:off x="722050" y="7270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 of LOGIC-LM’s Advantages</a:t>
            </a:r>
            <a:endParaRPr/>
          </a:p>
        </p:txBody>
      </p:sp>
      <p:grpSp>
        <p:nvGrpSpPr>
          <p:cNvPr id="1199" name="Google Shape;1199;p50"/>
          <p:cNvGrpSpPr/>
          <p:nvPr/>
        </p:nvGrpSpPr>
        <p:grpSpPr>
          <a:xfrm rot="10800000">
            <a:off x="1717197" y="4719200"/>
            <a:ext cx="5658586" cy="370978"/>
            <a:chOff x="2641350" y="846250"/>
            <a:chExt cx="413600" cy="105075"/>
          </a:xfrm>
        </p:grpSpPr>
        <p:sp>
          <p:nvSpPr>
            <p:cNvPr id="1200" name="Google Shape;1200;p5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50"/>
          <p:cNvGrpSpPr/>
          <p:nvPr/>
        </p:nvGrpSpPr>
        <p:grpSpPr>
          <a:xfrm>
            <a:off x="878338" y="983704"/>
            <a:ext cx="913425" cy="370975"/>
            <a:chOff x="6514150" y="4420266"/>
            <a:chExt cx="913425" cy="370975"/>
          </a:xfrm>
        </p:grpSpPr>
        <p:sp>
          <p:nvSpPr>
            <p:cNvPr id="1205" name="Google Shape;1205;p50"/>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0"/>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7" name="Google Shape;1207;p50"/>
          <p:cNvSpPr/>
          <p:nvPr/>
        </p:nvSpPr>
        <p:spPr>
          <a:xfrm>
            <a:off x="996769" y="2075273"/>
            <a:ext cx="225000" cy="2250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0"/>
          <p:cNvSpPr/>
          <p:nvPr/>
        </p:nvSpPr>
        <p:spPr>
          <a:xfrm>
            <a:off x="996769" y="2761073"/>
            <a:ext cx="225000" cy="2250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0"/>
          <p:cNvSpPr/>
          <p:nvPr/>
        </p:nvSpPr>
        <p:spPr>
          <a:xfrm>
            <a:off x="996769" y="3370673"/>
            <a:ext cx="225000" cy="2250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0"/>
          <p:cNvSpPr/>
          <p:nvPr/>
        </p:nvSpPr>
        <p:spPr>
          <a:xfrm>
            <a:off x="996769" y="3980273"/>
            <a:ext cx="225000" cy="225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0"/>
          <p:cNvSpPr txBox="1"/>
          <p:nvPr/>
        </p:nvSpPr>
        <p:spPr>
          <a:xfrm>
            <a:off x="1084358" y="4589881"/>
            <a:ext cx="6975300" cy="22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lt1"/>
              </a:solidFill>
              <a:latin typeface="Raleway"/>
              <a:ea typeface="Raleway"/>
              <a:cs typeface="Raleway"/>
              <a:sym typeface="Raleway"/>
            </a:endParaRPr>
          </a:p>
        </p:txBody>
      </p:sp>
      <p:sp>
        <p:nvSpPr>
          <p:cNvPr id="1212" name="Google Shape;1212;p50"/>
          <p:cNvSpPr txBox="1"/>
          <p:nvPr/>
        </p:nvSpPr>
        <p:spPr>
          <a:xfrm>
            <a:off x="1327350" y="1771500"/>
            <a:ext cx="3102600" cy="16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674EA7"/>
                </a:solidFill>
                <a:latin typeface="Raleway"/>
                <a:ea typeface="Raleway"/>
                <a:cs typeface="Raleway"/>
                <a:sym typeface="Raleway"/>
              </a:rPr>
              <a:t>LOGIC-LM effectively addresses the limitations of large language models (LLMs) in logical reasoning by integrating them with symbolic solvers. This integration results in several key advantages. Firstly, it achieves significant performance boosts over standard LLMs and chain-of-thought prompting, demonstrating its enhanced capability in handling complex logical problems. Secondly, LOGIC-LM ensures that reasoning is accurate and transparent by leveraging the logical rigor of symbolic solvers, thereby providing faithful logical reasoning. Lastly, the framework exhibits remarkable flexibility and adaptability, as it can handle a wide range of logical reasoning tasks by utilizing different types of inference engines tailored to specific problem types.</a:t>
            </a:r>
            <a:endParaRPr b="1" sz="1000">
              <a:solidFill>
                <a:srgbClr val="674EA7"/>
              </a:solidFill>
              <a:latin typeface="Raleway"/>
              <a:ea typeface="Raleway"/>
              <a:cs typeface="Raleway"/>
              <a:sym typeface="Raleway"/>
            </a:endParaRPr>
          </a:p>
        </p:txBody>
      </p:sp>
      <p:sp>
        <p:nvSpPr>
          <p:cNvPr id="1213" name="Google Shape;1213;p50"/>
          <p:cNvSpPr txBox="1"/>
          <p:nvPr/>
        </p:nvSpPr>
        <p:spPr>
          <a:xfrm>
            <a:off x="4984100" y="1826025"/>
            <a:ext cx="3170700" cy="16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Raleway"/>
                <a:ea typeface="Raleway"/>
                <a:cs typeface="Raleway"/>
                <a:sym typeface="Raleway"/>
              </a:rPr>
              <a:t>While LOGIC-LM has shown promising results, there are areas for further enhancement. One such area is enhanced problem formulation, which involves improving the accuracy of translating complex natural language problems into symbolic representations. Another area is handling real-world complexity, as increasing the robustness of the framework is essential when dealing with real-world, naturally occurring problems that often exhibit higher variability and complexity. Additionally, optimizing the self-refinement module to reduce the number of iterations needed for accurate problem formulation can further improve the efficiency and effectiveness of LOGIC-LM.</a:t>
            </a:r>
            <a:endParaRPr b="1" sz="1000">
              <a:solidFill>
                <a:schemeClr val="dk1"/>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51"/>
          <p:cNvSpPr txBox="1"/>
          <p:nvPr>
            <p:ph type="title"/>
          </p:nvPr>
        </p:nvSpPr>
        <p:spPr>
          <a:xfrm>
            <a:off x="2014500" y="1180552"/>
            <a:ext cx="5115000" cy="34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Future Directions for Research</a:t>
            </a:r>
            <a:endParaRPr sz="2400"/>
          </a:p>
        </p:txBody>
      </p:sp>
      <p:sp>
        <p:nvSpPr>
          <p:cNvPr id="1219" name="Google Shape;1219;p51"/>
          <p:cNvSpPr txBox="1"/>
          <p:nvPr>
            <p:ph idx="1" type="subTitle"/>
          </p:nvPr>
        </p:nvSpPr>
        <p:spPr>
          <a:xfrm>
            <a:off x="2014500" y="1966129"/>
            <a:ext cx="5115000" cy="163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Raleway"/>
                <a:ea typeface="Raleway"/>
                <a:cs typeface="Raleway"/>
                <a:sym typeface="Raleway"/>
              </a:rPr>
              <a:t>Future research could explore several promising directions to further enhance the capabilities of LOGIC-LM. One direction involves the integration with advanced logic systems, such as statistical relational learning (SRL) systems, which can handle uncertainty and more complex reasoning scenarios. Another area of exploration is commonsense reasoning, where the framework could be extended to tackle problems requiring a deeper understanding of commonsense knowledge. Additionally, developing specialized modules or fine-tuning LLMs with synthetic data generated via symbolic solvers could improve the accuracy of problem formulation. Lastly, applying the LOGIC-LM framework to a broader range of domains, including scientific reasoning, legal reasoning, and complex decision-making tasks, could further demonstrate its versatility and effectiveness.</a:t>
            </a:r>
            <a:endParaRPr b="1" sz="1100">
              <a:solidFill>
                <a:schemeClr val="accent2"/>
              </a:solidFill>
              <a:latin typeface="Raleway"/>
              <a:ea typeface="Raleway"/>
              <a:cs typeface="Raleway"/>
              <a:sym typeface="Raleway"/>
            </a:endParaRPr>
          </a:p>
        </p:txBody>
      </p:sp>
      <p:cxnSp>
        <p:nvCxnSpPr>
          <p:cNvPr id="1220" name="Google Shape;1220;p51"/>
          <p:cNvCxnSpPr/>
          <p:nvPr/>
        </p:nvCxnSpPr>
        <p:spPr>
          <a:xfrm>
            <a:off x="2458025" y="3556359"/>
            <a:ext cx="6694800" cy="3300"/>
          </a:xfrm>
          <a:prstGeom prst="straightConnector1">
            <a:avLst/>
          </a:prstGeom>
          <a:noFill/>
          <a:ln cap="flat" cmpd="sng" w="19050">
            <a:solidFill>
              <a:schemeClr val="dk1"/>
            </a:solidFill>
            <a:prstDash val="solid"/>
            <a:round/>
            <a:headEnd len="med" w="med" type="none"/>
            <a:tailEnd len="med" w="med" type="none"/>
          </a:ln>
        </p:spPr>
      </p:cxnSp>
      <p:sp>
        <p:nvSpPr>
          <p:cNvPr id="1221" name="Google Shape;1221;p51"/>
          <p:cNvSpPr/>
          <p:nvPr/>
        </p:nvSpPr>
        <p:spPr>
          <a:xfrm>
            <a:off x="1377125" y="605600"/>
            <a:ext cx="1131900" cy="10239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1"/>
          <p:cNvSpPr/>
          <p:nvPr/>
        </p:nvSpPr>
        <p:spPr>
          <a:xfrm>
            <a:off x="1191588" y="195850"/>
            <a:ext cx="822900" cy="8229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1"/>
          <p:cNvSpPr/>
          <p:nvPr/>
        </p:nvSpPr>
        <p:spPr>
          <a:xfrm>
            <a:off x="887675" y="790850"/>
            <a:ext cx="673200" cy="6534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1"/>
          <p:cNvSpPr/>
          <p:nvPr/>
        </p:nvSpPr>
        <p:spPr>
          <a:xfrm>
            <a:off x="6871888" y="3653125"/>
            <a:ext cx="822900" cy="8229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1"/>
          <p:cNvSpPr/>
          <p:nvPr/>
        </p:nvSpPr>
        <p:spPr>
          <a:xfrm>
            <a:off x="7250672" y="3158425"/>
            <a:ext cx="621300" cy="6534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1"/>
          <p:cNvSpPr/>
          <p:nvPr/>
        </p:nvSpPr>
        <p:spPr>
          <a:xfrm>
            <a:off x="7310970" y="2762550"/>
            <a:ext cx="500700" cy="450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52"/>
          <p:cNvSpPr/>
          <p:nvPr/>
        </p:nvSpPr>
        <p:spPr>
          <a:xfrm>
            <a:off x="7119231" y="3911409"/>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2"/>
          <p:cNvSpPr/>
          <p:nvPr/>
        </p:nvSpPr>
        <p:spPr>
          <a:xfrm>
            <a:off x="1441200" y="535050"/>
            <a:ext cx="6261600" cy="407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2"/>
          <p:cNvSpPr/>
          <p:nvPr/>
        </p:nvSpPr>
        <p:spPr>
          <a:xfrm>
            <a:off x="1782000" y="832059"/>
            <a:ext cx="55800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2"/>
          <p:cNvSpPr txBox="1"/>
          <p:nvPr>
            <p:ph idx="2" type="title"/>
          </p:nvPr>
        </p:nvSpPr>
        <p:spPr>
          <a:xfrm>
            <a:off x="2463900" y="1581450"/>
            <a:ext cx="4511100" cy="133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235" name="Google Shape;1235;p52"/>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p>
            <a:pPr indent="-317500" lvl="0" marL="457200" rtl="0" algn="ctr">
              <a:spcBef>
                <a:spcPts val="0"/>
              </a:spcBef>
              <a:spcAft>
                <a:spcPts val="0"/>
              </a:spcAft>
              <a:buClr>
                <a:schemeClr val="accent1"/>
              </a:buClr>
              <a:buSzPts val="1400"/>
              <a:buFont typeface="Arial"/>
              <a:buChar char="-"/>
            </a:pPr>
            <a:r>
              <a:rPr i="1" lang="en">
                <a:solidFill>
                  <a:schemeClr val="accent1"/>
                </a:solidFill>
                <a:latin typeface="Arial"/>
                <a:ea typeface="Arial"/>
                <a:cs typeface="Arial"/>
                <a:sym typeface="Arial"/>
              </a:rPr>
              <a:t>Vaishnavi Jaligama and Rajat Maheshwari</a:t>
            </a:r>
            <a:endParaRPr i="1">
              <a:solidFill>
                <a:schemeClr val="accent1"/>
              </a:solidFill>
              <a:latin typeface="Arial"/>
              <a:ea typeface="Arial"/>
              <a:cs typeface="Arial"/>
              <a:sym typeface="Arial"/>
            </a:endParaRPr>
          </a:p>
        </p:txBody>
      </p:sp>
      <p:grpSp>
        <p:nvGrpSpPr>
          <p:cNvPr id="1236" name="Google Shape;1236;p52"/>
          <p:cNvGrpSpPr/>
          <p:nvPr/>
        </p:nvGrpSpPr>
        <p:grpSpPr>
          <a:xfrm>
            <a:off x="4703702" y="1168241"/>
            <a:ext cx="4286048" cy="333368"/>
            <a:chOff x="-3237675" y="-1132050"/>
            <a:chExt cx="3397850" cy="187275"/>
          </a:xfrm>
        </p:grpSpPr>
        <p:sp>
          <p:nvSpPr>
            <p:cNvPr id="1237" name="Google Shape;1237;p52"/>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2"/>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2"/>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2"/>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2"/>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2"/>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2"/>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2"/>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2"/>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46" name="Google Shape;1246;p52"/>
          <p:cNvCxnSpPr/>
          <p:nvPr/>
        </p:nvCxnSpPr>
        <p:spPr>
          <a:xfrm flipH="1" rot="10800000">
            <a:off x="2195400" y="3762159"/>
            <a:ext cx="6957300" cy="22800"/>
          </a:xfrm>
          <a:prstGeom prst="straightConnector1">
            <a:avLst/>
          </a:prstGeom>
          <a:noFill/>
          <a:ln cap="flat" cmpd="sng" w="19050">
            <a:solidFill>
              <a:schemeClr val="dk1"/>
            </a:solidFill>
            <a:prstDash val="solid"/>
            <a:round/>
            <a:headEnd len="med" w="med" type="none"/>
            <a:tailEnd len="med" w="med" type="none"/>
          </a:ln>
        </p:spPr>
      </p:cxnSp>
      <p:grpSp>
        <p:nvGrpSpPr>
          <p:cNvPr id="1247" name="Google Shape;1247;p52"/>
          <p:cNvGrpSpPr/>
          <p:nvPr/>
        </p:nvGrpSpPr>
        <p:grpSpPr>
          <a:xfrm>
            <a:off x="1125239" y="3675407"/>
            <a:ext cx="772605" cy="196301"/>
            <a:chOff x="2641350" y="846250"/>
            <a:chExt cx="413600" cy="105075"/>
          </a:xfrm>
        </p:grpSpPr>
        <p:sp>
          <p:nvSpPr>
            <p:cNvPr id="1248" name="Google Shape;1248;p52"/>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2"/>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2"/>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2"/>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2" name="Google Shape;1252;p52"/>
          <p:cNvSpPr/>
          <p:nvPr/>
        </p:nvSpPr>
        <p:spPr>
          <a:xfrm>
            <a:off x="1441200" y="613900"/>
            <a:ext cx="1067700" cy="10239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2"/>
          <p:cNvSpPr/>
          <p:nvPr/>
        </p:nvSpPr>
        <p:spPr>
          <a:xfrm>
            <a:off x="1846031" y="886434"/>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2"/>
          <p:cNvSpPr/>
          <p:nvPr/>
        </p:nvSpPr>
        <p:spPr>
          <a:xfrm>
            <a:off x="1441200" y="613888"/>
            <a:ext cx="1067700" cy="10239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2"/>
          <p:cNvSpPr/>
          <p:nvPr/>
        </p:nvSpPr>
        <p:spPr>
          <a:xfrm>
            <a:off x="1125256" y="267334"/>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2"/>
          <p:cNvSpPr/>
          <p:nvPr/>
        </p:nvSpPr>
        <p:spPr>
          <a:xfrm>
            <a:off x="7362000" y="3717700"/>
            <a:ext cx="842700" cy="8148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2"/>
          <p:cNvSpPr/>
          <p:nvPr/>
        </p:nvSpPr>
        <p:spPr>
          <a:xfrm>
            <a:off x="7548475" y="3442825"/>
            <a:ext cx="656100" cy="6102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2"/>
          <p:cNvSpPr/>
          <p:nvPr/>
        </p:nvSpPr>
        <p:spPr>
          <a:xfrm>
            <a:off x="7455300" y="3268600"/>
            <a:ext cx="467400" cy="4491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2"/>
          <p:cNvSpPr/>
          <p:nvPr/>
        </p:nvSpPr>
        <p:spPr>
          <a:xfrm>
            <a:off x="6720524" y="3957174"/>
            <a:ext cx="1140600" cy="10968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2"/>
          <p:cNvSpPr/>
          <p:nvPr/>
        </p:nvSpPr>
        <p:spPr>
          <a:xfrm rot="1163344">
            <a:off x="6353783" y="3913363"/>
            <a:ext cx="1253384" cy="1207938"/>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6"/>
          <p:cNvSpPr/>
          <p:nvPr/>
        </p:nvSpPr>
        <p:spPr>
          <a:xfrm>
            <a:off x="6037030"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6037192"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3336004"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3336167"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p:nvPr/>
        </p:nvSpPr>
        <p:spPr>
          <a:xfrm>
            <a:off x="623637"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623800"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txBox="1"/>
          <p:nvPr>
            <p:ph idx="1" type="subTitle"/>
          </p:nvPr>
        </p:nvSpPr>
        <p:spPr>
          <a:xfrm>
            <a:off x="720000" y="2144075"/>
            <a:ext cx="2336400" cy="6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Importance of Logical Reasoning, Limitations of Large Language Models (LLMs), Overview of the LOGIC-LM Framework!</a:t>
            </a:r>
            <a:endParaRPr sz="900"/>
          </a:p>
        </p:txBody>
      </p:sp>
      <p:sp>
        <p:nvSpPr>
          <p:cNvPr id="398" name="Google Shape;398;p36"/>
          <p:cNvSpPr txBox="1"/>
          <p:nvPr>
            <p:ph type="title"/>
          </p:nvPr>
        </p:nvSpPr>
        <p:spPr>
          <a:xfrm>
            <a:off x="743450" y="1580183"/>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99" name="Google Shape;399;p36"/>
          <p:cNvSpPr txBox="1"/>
          <p:nvPr>
            <p:ph idx="2" type="title"/>
          </p:nvPr>
        </p:nvSpPr>
        <p:spPr>
          <a:xfrm>
            <a:off x="720000" y="1158483"/>
            <a:ext cx="9246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00" name="Google Shape;400;p36"/>
          <p:cNvSpPr txBox="1"/>
          <p:nvPr>
            <p:ph idx="3" type="title"/>
          </p:nvPr>
        </p:nvSpPr>
        <p:spPr>
          <a:xfrm>
            <a:off x="3403800" y="1621216"/>
            <a:ext cx="2336400" cy="72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Problem Formulation</a:t>
            </a:r>
            <a:endParaRPr sz="2300"/>
          </a:p>
        </p:txBody>
      </p:sp>
      <p:sp>
        <p:nvSpPr>
          <p:cNvPr id="401" name="Google Shape;401;p36"/>
          <p:cNvSpPr txBox="1"/>
          <p:nvPr>
            <p:ph idx="4" type="title"/>
          </p:nvPr>
        </p:nvSpPr>
        <p:spPr>
          <a:xfrm>
            <a:off x="3403800" y="1158483"/>
            <a:ext cx="9234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02" name="Google Shape;402;p36"/>
          <p:cNvSpPr txBox="1"/>
          <p:nvPr>
            <p:ph idx="5" type="subTitle"/>
          </p:nvPr>
        </p:nvSpPr>
        <p:spPr>
          <a:xfrm>
            <a:off x="3403800" y="2173350"/>
            <a:ext cx="233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Role of LLMs in Problem Translation and  Identifying Key Entities, Facts, and Rules</a:t>
            </a:r>
            <a:endParaRPr sz="1000"/>
          </a:p>
        </p:txBody>
      </p:sp>
      <p:sp>
        <p:nvSpPr>
          <p:cNvPr id="403" name="Google Shape;403;p36"/>
          <p:cNvSpPr txBox="1"/>
          <p:nvPr>
            <p:ph idx="6" type="title"/>
          </p:nvPr>
        </p:nvSpPr>
        <p:spPr>
          <a:xfrm>
            <a:off x="6087600" y="1621208"/>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Symbolic Reasoning</a:t>
            </a:r>
            <a:endParaRPr/>
          </a:p>
        </p:txBody>
      </p:sp>
      <p:sp>
        <p:nvSpPr>
          <p:cNvPr id="404" name="Google Shape;404;p36"/>
          <p:cNvSpPr txBox="1"/>
          <p:nvPr>
            <p:ph idx="7" type="title"/>
          </p:nvPr>
        </p:nvSpPr>
        <p:spPr>
          <a:xfrm>
            <a:off x="6087600" y="1158483"/>
            <a:ext cx="9234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05" name="Google Shape;405;p36"/>
          <p:cNvSpPr txBox="1"/>
          <p:nvPr>
            <p:ph idx="8" type="subTitle"/>
          </p:nvPr>
        </p:nvSpPr>
        <p:spPr>
          <a:xfrm>
            <a:off x="6087600" y="2202724"/>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Overview of Inference Engines and Process of Performing Logical Inference</a:t>
            </a:r>
            <a:endParaRPr sz="1000"/>
          </a:p>
        </p:txBody>
      </p:sp>
      <p:sp>
        <p:nvSpPr>
          <p:cNvPr id="406" name="Google Shape;406;p36"/>
          <p:cNvSpPr txBox="1"/>
          <p:nvPr>
            <p:ph idx="9" type="title"/>
          </p:nvPr>
        </p:nvSpPr>
        <p:spPr>
          <a:xfrm>
            <a:off x="720000" y="3424341"/>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Result Interpretation</a:t>
            </a:r>
            <a:endParaRPr sz="2300">
              <a:solidFill>
                <a:schemeClr val="accent2"/>
              </a:solidFill>
            </a:endParaRPr>
          </a:p>
        </p:txBody>
      </p:sp>
      <p:sp>
        <p:nvSpPr>
          <p:cNvPr id="407" name="Google Shape;407;p36"/>
          <p:cNvSpPr txBox="1"/>
          <p:nvPr>
            <p:ph idx="13" type="title"/>
          </p:nvPr>
        </p:nvSpPr>
        <p:spPr>
          <a:xfrm>
            <a:off x="720000" y="30127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408" name="Google Shape;408;p36"/>
          <p:cNvSpPr txBox="1"/>
          <p:nvPr>
            <p:ph idx="14" type="subTitle"/>
          </p:nvPr>
        </p:nvSpPr>
        <p:spPr>
          <a:xfrm>
            <a:off x="720000" y="4024233"/>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Translating Symbolic Results Back to Natural Language and Methods for Result Interpretation</a:t>
            </a:r>
            <a:endParaRPr sz="1000"/>
          </a:p>
        </p:txBody>
      </p:sp>
      <p:sp>
        <p:nvSpPr>
          <p:cNvPr id="409" name="Google Shape;409;p36"/>
          <p:cNvSpPr txBox="1"/>
          <p:nvPr>
            <p:ph idx="15" type="title"/>
          </p:nvPr>
        </p:nvSpPr>
        <p:spPr>
          <a:xfrm>
            <a:off x="3403800" y="3348716"/>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rPr>
              <a:t>Evaluation and Results</a:t>
            </a:r>
            <a:endParaRPr sz="2200">
              <a:solidFill>
                <a:schemeClr val="accent2"/>
              </a:solidFill>
            </a:endParaRPr>
          </a:p>
        </p:txBody>
      </p:sp>
      <p:sp>
        <p:nvSpPr>
          <p:cNvPr id="410" name="Google Shape;410;p36"/>
          <p:cNvSpPr txBox="1"/>
          <p:nvPr>
            <p:ph idx="16" type="title"/>
          </p:nvPr>
        </p:nvSpPr>
        <p:spPr>
          <a:xfrm>
            <a:off x="3403800" y="30127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411" name="Google Shape;411;p36"/>
          <p:cNvSpPr txBox="1"/>
          <p:nvPr>
            <p:ph idx="17" type="subTitle"/>
          </p:nvPr>
        </p:nvSpPr>
        <p:spPr>
          <a:xfrm>
            <a:off x="3403800" y="3966158"/>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Datasets Used for Evaluation and Effectiveness of Problem Formulator and Self-Refinement Module</a:t>
            </a:r>
            <a:endParaRPr sz="1000"/>
          </a:p>
        </p:txBody>
      </p:sp>
      <p:sp>
        <p:nvSpPr>
          <p:cNvPr id="412" name="Google Shape;412;p36"/>
          <p:cNvSpPr txBox="1"/>
          <p:nvPr>
            <p:ph idx="18" type="title"/>
          </p:nvPr>
        </p:nvSpPr>
        <p:spPr>
          <a:xfrm>
            <a:off x="6110700" y="3424341"/>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rPr>
              <a:t>Conclusion and Future Work</a:t>
            </a:r>
            <a:endParaRPr sz="2200">
              <a:solidFill>
                <a:schemeClr val="accent2"/>
              </a:solidFill>
            </a:endParaRPr>
          </a:p>
        </p:txBody>
      </p:sp>
      <p:sp>
        <p:nvSpPr>
          <p:cNvPr id="413" name="Google Shape;413;p36"/>
          <p:cNvSpPr txBox="1"/>
          <p:nvPr>
            <p:ph idx="19" type="title"/>
          </p:nvPr>
        </p:nvSpPr>
        <p:spPr>
          <a:xfrm>
            <a:off x="6087600" y="30127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414" name="Google Shape;414;p36"/>
          <p:cNvSpPr txBox="1"/>
          <p:nvPr>
            <p:ph idx="20" type="subTitle"/>
          </p:nvPr>
        </p:nvSpPr>
        <p:spPr>
          <a:xfrm>
            <a:off x="6110700" y="4093508"/>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Summary of LOGIC-LM’s, Advantages Potential Areas for Improvement and Future Directions for Research</a:t>
            </a:r>
            <a:endParaRPr sz="900"/>
          </a:p>
        </p:txBody>
      </p:sp>
      <p:sp>
        <p:nvSpPr>
          <p:cNvPr id="415" name="Google Shape;415;p36"/>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416" name="Google Shape;416;p36"/>
          <p:cNvSpPr/>
          <p:nvPr/>
        </p:nvSpPr>
        <p:spPr>
          <a:xfrm>
            <a:off x="8262473" y="1570679"/>
            <a:ext cx="549900" cy="5499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6"/>
          <p:cNvSpPr/>
          <p:nvPr/>
        </p:nvSpPr>
        <p:spPr>
          <a:xfrm>
            <a:off x="1402060" y="500977"/>
            <a:ext cx="796500" cy="7965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36"/>
          <p:cNvGrpSpPr/>
          <p:nvPr/>
        </p:nvGrpSpPr>
        <p:grpSpPr>
          <a:xfrm rot="10800000">
            <a:off x="1186863" y="823412"/>
            <a:ext cx="537556" cy="136576"/>
            <a:chOff x="2641350" y="846250"/>
            <a:chExt cx="413600" cy="105075"/>
          </a:xfrm>
        </p:grpSpPr>
        <p:sp>
          <p:nvSpPr>
            <p:cNvPr id="419" name="Google Shape;419;p36"/>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6"/>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6"/>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7"/>
          <p:cNvSpPr/>
          <p:nvPr/>
        </p:nvSpPr>
        <p:spPr>
          <a:xfrm>
            <a:off x="715100" y="535000"/>
            <a:ext cx="41076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txBox="1"/>
          <p:nvPr>
            <p:ph type="title"/>
          </p:nvPr>
        </p:nvSpPr>
        <p:spPr>
          <a:xfrm>
            <a:off x="896000" y="1424283"/>
            <a:ext cx="3675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01.</a:t>
            </a:r>
            <a:endParaRPr sz="4900"/>
          </a:p>
        </p:txBody>
      </p:sp>
      <p:pic>
        <p:nvPicPr>
          <p:cNvPr id="429" name="Google Shape;429;p37"/>
          <p:cNvPicPr preferRelativeResize="0"/>
          <p:nvPr/>
        </p:nvPicPr>
        <p:blipFill rotWithShape="1">
          <a:blip r:embed="rId3">
            <a:alphaModFix/>
          </a:blip>
          <a:srcRect b="0" l="30496" r="20872" t="0"/>
          <a:stretch/>
        </p:blipFill>
        <p:spPr>
          <a:xfrm>
            <a:off x="5058425" y="-125"/>
            <a:ext cx="3369900" cy="4608300"/>
          </a:xfrm>
          <a:prstGeom prst="rect">
            <a:avLst/>
          </a:prstGeom>
          <a:noFill/>
          <a:ln>
            <a:noFill/>
          </a:ln>
        </p:spPr>
      </p:pic>
      <p:grpSp>
        <p:nvGrpSpPr>
          <p:cNvPr id="430" name="Google Shape;430;p37"/>
          <p:cNvGrpSpPr/>
          <p:nvPr/>
        </p:nvGrpSpPr>
        <p:grpSpPr>
          <a:xfrm rot="10800000">
            <a:off x="-369277" y="3791021"/>
            <a:ext cx="2159530" cy="548628"/>
            <a:chOff x="2641350" y="846250"/>
            <a:chExt cx="413600" cy="105075"/>
          </a:xfrm>
        </p:grpSpPr>
        <p:sp>
          <p:nvSpPr>
            <p:cNvPr id="431" name="Google Shape;431;p3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37"/>
          <p:cNvGrpSpPr/>
          <p:nvPr/>
        </p:nvGrpSpPr>
        <p:grpSpPr>
          <a:xfrm>
            <a:off x="3244263" y="1234912"/>
            <a:ext cx="537556" cy="136576"/>
            <a:chOff x="2641350" y="846250"/>
            <a:chExt cx="413600" cy="105075"/>
          </a:xfrm>
        </p:grpSpPr>
        <p:sp>
          <p:nvSpPr>
            <p:cNvPr id="436" name="Google Shape;436;p3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37"/>
          <p:cNvSpPr txBox="1"/>
          <p:nvPr>
            <p:ph idx="1" type="body"/>
          </p:nvPr>
        </p:nvSpPr>
        <p:spPr>
          <a:xfrm>
            <a:off x="896000" y="2179726"/>
            <a:ext cx="3675900" cy="131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Importance of Logical Reasoning Logical reasoning is a key cognitive process that involves using evidence, arguments, and logic to arrive at conclusions or make judgments. It plays a central role in intelligent systems for problem-solving, decision-making, and critical thinking.</a:t>
            </a:r>
            <a:endParaRPr>
              <a:solidFill>
                <a:schemeClr val="dk1"/>
              </a:solidFill>
            </a:endParaRPr>
          </a:p>
        </p:txBody>
      </p:sp>
      <p:sp>
        <p:nvSpPr>
          <p:cNvPr id="441" name="Google Shape;441;p37"/>
          <p:cNvSpPr/>
          <p:nvPr/>
        </p:nvSpPr>
        <p:spPr>
          <a:xfrm>
            <a:off x="2729700" y="374000"/>
            <a:ext cx="996600" cy="9966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8"/>
          <p:cNvSpPr txBox="1"/>
          <p:nvPr>
            <p:ph type="title"/>
          </p:nvPr>
        </p:nvSpPr>
        <p:spPr>
          <a:xfrm>
            <a:off x="720000" y="4183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200" u="sng"/>
              <a:t>INTRODUCTION</a:t>
            </a:r>
            <a:endParaRPr sz="6200" u="sng"/>
          </a:p>
        </p:txBody>
      </p:sp>
      <p:sp>
        <p:nvSpPr>
          <p:cNvPr id="447" name="Google Shape;447;p38"/>
          <p:cNvSpPr/>
          <p:nvPr/>
        </p:nvSpPr>
        <p:spPr>
          <a:xfrm>
            <a:off x="41475" y="1491750"/>
            <a:ext cx="4247700" cy="329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8" name="Google Shape;448;p38"/>
          <p:cNvCxnSpPr/>
          <p:nvPr/>
        </p:nvCxnSpPr>
        <p:spPr>
          <a:xfrm flipH="1" rot="10800000">
            <a:off x="3459250" y="3912850"/>
            <a:ext cx="4990500" cy="11400"/>
          </a:xfrm>
          <a:prstGeom prst="straightConnector1">
            <a:avLst/>
          </a:prstGeom>
          <a:noFill/>
          <a:ln cap="flat" cmpd="sng" w="19050">
            <a:solidFill>
              <a:schemeClr val="dk1"/>
            </a:solidFill>
            <a:prstDash val="solid"/>
            <a:round/>
            <a:headEnd len="med" w="med" type="none"/>
            <a:tailEnd len="med" w="med" type="none"/>
          </a:ln>
        </p:spPr>
      </p:cxnSp>
      <p:grpSp>
        <p:nvGrpSpPr>
          <p:cNvPr id="449" name="Google Shape;449;p38"/>
          <p:cNvGrpSpPr/>
          <p:nvPr/>
        </p:nvGrpSpPr>
        <p:grpSpPr>
          <a:xfrm flipH="1" rot="10800000">
            <a:off x="182438" y="1630784"/>
            <a:ext cx="537556" cy="177724"/>
            <a:chOff x="2641350" y="846250"/>
            <a:chExt cx="413600" cy="105075"/>
          </a:xfrm>
        </p:grpSpPr>
        <p:sp>
          <p:nvSpPr>
            <p:cNvPr id="450" name="Google Shape;450;p3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38"/>
          <p:cNvSpPr/>
          <p:nvPr/>
        </p:nvSpPr>
        <p:spPr>
          <a:xfrm>
            <a:off x="4715025" y="1491750"/>
            <a:ext cx="4247700" cy="329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38"/>
          <p:cNvGrpSpPr/>
          <p:nvPr/>
        </p:nvGrpSpPr>
        <p:grpSpPr>
          <a:xfrm flipH="1" rot="10800000">
            <a:off x="4972288" y="1630784"/>
            <a:ext cx="537556" cy="177724"/>
            <a:chOff x="2641350" y="846250"/>
            <a:chExt cx="413600" cy="105075"/>
          </a:xfrm>
        </p:grpSpPr>
        <p:sp>
          <p:nvSpPr>
            <p:cNvPr id="456" name="Google Shape;456;p3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38"/>
          <p:cNvSpPr txBox="1"/>
          <p:nvPr/>
        </p:nvSpPr>
        <p:spPr>
          <a:xfrm>
            <a:off x="804700" y="1433288"/>
            <a:ext cx="36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accent3"/>
                </a:solidFill>
                <a:latin typeface="Bebas Neue"/>
                <a:ea typeface="Bebas Neue"/>
                <a:cs typeface="Bebas Neue"/>
                <a:sym typeface="Bebas Neue"/>
              </a:rPr>
              <a:t>Limitations of Large Language Models (LLMs)</a:t>
            </a:r>
            <a:endParaRPr i="1" sz="2400">
              <a:solidFill>
                <a:schemeClr val="accent3"/>
              </a:solidFill>
              <a:latin typeface="Bebas Neue"/>
              <a:ea typeface="Bebas Neue"/>
              <a:cs typeface="Bebas Neue"/>
              <a:sym typeface="Bebas Neue"/>
            </a:endParaRPr>
          </a:p>
        </p:txBody>
      </p:sp>
      <p:sp>
        <p:nvSpPr>
          <p:cNvPr id="461" name="Google Shape;461;p38"/>
          <p:cNvSpPr txBox="1"/>
          <p:nvPr/>
        </p:nvSpPr>
        <p:spPr>
          <a:xfrm>
            <a:off x="4810575" y="2320563"/>
            <a:ext cx="4056600" cy="2401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8E7CC3"/>
                </a:solidFill>
                <a:latin typeface="Raleway Medium"/>
                <a:ea typeface="Raleway Medium"/>
                <a:cs typeface="Raleway Medium"/>
                <a:sym typeface="Raleway Medium"/>
              </a:rPr>
              <a:t>The LOGIC-LM framework addresses these limitations by integrating LLMs with symbolic solvers. This novel framework first utilizes LLMs to translate a natural language problem into a symbolic formulation. A deterministic symbolic solver then performs inference on the formulated problem, ensuring faithful logical reasoning. The framework also introduces a self-refinement module that uses the symbolic solver's error messages to iteratively revise the symbolic formalizations, further improving the accuracy and reliability of the logical reasoning process.</a:t>
            </a:r>
            <a:endParaRPr sz="1200">
              <a:solidFill>
                <a:srgbClr val="8E7CC3"/>
              </a:solidFill>
              <a:latin typeface="Raleway Medium"/>
              <a:ea typeface="Raleway Medium"/>
              <a:cs typeface="Raleway Medium"/>
              <a:sym typeface="Raleway Medium"/>
            </a:endParaRPr>
          </a:p>
        </p:txBody>
      </p:sp>
      <p:sp>
        <p:nvSpPr>
          <p:cNvPr id="462" name="Google Shape;462;p38"/>
          <p:cNvSpPr txBox="1"/>
          <p:nvPr/>
        </p:nvSpPr>
        <p:spPr>
          <a:xfrm>
            <a:off x="182450" y="2320575"/>
            <a:ext cx="3948900" cy="16038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8E7CC3"/>
                </a:solidFill>
                <a:latin typeface="Raleway Medium"/>
                <a:ea typeface="Raleway Medium"/>
                <a:cs typeface="Raleway Medium"/>
                <a:sym typeface="Raleway Medium"/>
              </a:rPr>
              <a:t>Despite their impressive abilities, large language models (LLMs) still struggle with complex logical problems. They occasionally make unfaithful reasoning, where the derived conclusion does not follow the previously generated reasoning chain. The fundamental nature of LLMs as black-box probabilistic models lacks a mechanism to guarantee the faithfulness of reasoning.</a:t>
            </a:r>
            <a:endParaRPr sz="1200">
              <a:solidFill>
                <a:srgbClr val="8E7CC3"/>
              </a:solidFill>
              <a:latin typeface="Raleway Medium"/>
              <a:ea typeface="Raleway Medium"/>
              <a:cs typeface="Raleway Medium"/>
              <a:sym typeface="Raleway Medium"/>
            </a:endParaRPr>
          </a:p>
        </p:txBody>
      </p:sp>
      <p:sp>
        <p:nvSpPr>
          <p:cNvPr id="463" name="Google Shape;463;p38"/>
          <p:cNvSpPr txBox="1"/>
          <p:nvPr/>
        </p:nvSpPr>
        <p:spPr>
          <a:xfrm>
            <a:off x="5586250" y="1433288"/>
            <a:ext cx="36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accent3"/>
                </a:solidFill>
                <a:latin typeface="Bebas Neue"/>
                <a:ea typeface="Bebas Neue"/>
                <a:cs typeface="Bebas Neue"/>
                <a:sym typeface="Bebas Neue"/>
              </a:rPr>
              <a:t>Limitations of Large Language Models (LLMs)</a:t>
            </a:r>
            <a:endParaRPr i="1" sz="2400">
              <a:solidFill>
                <a:schemeClr val="accent3"/>
              </a:solidFill>
              <a:latin typeface="Bebas Neue"/>
              <a:ea typeface="Bebas Neue"/>
              <a:cs typeface="Bebas Neue"/>
              <a:sym typeface="Bebas Neue"/>
            </a:endParaRPr>
          </a:p>
        </p:txBody>
      </p:sp>
      <p:sp>
        <p:nvSpPr>
          <p:cNvPr id="464" name="Google Shape;464;p38"/>
          <p:cNvSpPr/>
          <p:nvPr/>
        </p:nvSpPr>
        <p:spPr>
          <a:xfrm>
            <a:off x="3210550" y="3641925"/>
            <a:ext cx="1368900" cy="1410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8"/>
          <p:cNvSpPr/>
          <p:nvPr/>
        </p:nvSpPr>
        <p:spPr>
          <a:xfrm>
            <a:off x="7850950" y="758000"/>
            <a:ext cx="1368900" cy="1410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
          <p:cNvSpPr/>
          <p:nvPr/>
        </p:nvSpPr>
        <p:spPr>
          <a:xfrm rot="-1315360">
            <a:off x="4056890" y="2804222"/>
            <a:ext cx="658087" cy="670065"/>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3989200" y="2207650"/>
            <a:ext cx="449100" cy="3891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8"/>
          <p:cNvSpPr/>
          <p:nvPr/>
        </p:nvSpPr>
        <p:spPr>
          <a:xfrm>
            <a:off x="8320875" y="1765500"/>
            <a:ext cx="860700" cy="7896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p38"/>
          <p:cNvGrpSpPr/>
          <p:nvPr/>
        </p:nvGrpSpPr>
        <p:grpSpPr>
          <a:xfrm rot="-5400000">
            <a:off x="699017" y="3552727"/>
            <a:ext cx="335805" cy="1368918"/>
            <a:chOff x="2044184" y="3852358"/>
            <a:chExt cx="143188" cy="421102"/>
          </a:xfrm>
        </p:grpSpPr>
        <p:sp>
          <p:nvSpPr>
            <p:cNvPr id="470" name="Google Shape;470;p38"/>
            <p:cNvSpPr/>
            <p:nvPr/>
          </p:nvSpPr>
          <p:spPr>
            <a:xfrm>
              <a:off x="2044184" y="3852358"/>
              <a:ext cx="143188" cy="17328"/>
            </a:xfrm>
            <a:custGeom>
              <a:rect b="b" l="l" r="r" t="t"/>
              <a:pathLst>
                <a:path extrusionOk="0" h="467" w="3859">
                  <a:moveTo>
                    <a:pt x="1" y="1"/>
                  </a:moveTo>
                  <a:lnTo>
                    <a:pt x="1" y="467"/>
                  </a:lnTo>
                  <a:lnTo>
                    <a:pt x="3859" y="467"/>
                  </a:lnTo>
                  <a:lnTo>
                    <a:pt x="3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2044184" y="3910055"/>
              <a:ext cx="143188" cy="17328"/>
            </a:xfrm>
            <a:custGeom>
              <a:rect b="b" l="l" r="r" t="t"/>
              <a:pathLst>
                <a:path extrusionOk="0" h="467" w="3859">
                  <a:moveTo>
                    <a:pt x="1" y="0"/>
                  </a:moveTo>
                  <a:lnTo>
                    <a:pt x="1" y="466"/>
                  </a:lnTo>
                  <a:lnTo>
                    <a:pt x="3859" y="466"/>
                  </a:lnTo>
                  <a:lnTo>
                    <a:pt x="3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a:off x="2044184" y="3967716"/>
              <a:ext cx="143188" cy="17328"/>
            </a:xfrm>
            <a:custGeom>
              <a:rect b="b" l="l" r="r" t="t"/>
              <a:pathLst>
                <a:path extrusionOk="0" h="467" w="3859">
                  <a:moveTo>
                    <a:pt x="1" y="1"/>
                  </a:moveTo>
                  <a:lnTo>
                    <a:pt x="1" y="467"/>
                  </a:lnTo>
                  <a:lnTo>
                    <a:pt x="3859" y="467"/>
                  </a:lnTo>
                  <a:lnTo>
                    <a:pt x="3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a:off x="2044184" y="4025414"/>
              <a:ext cx="143188" cy="17328"/>
            </a:xfrm>
            <a:custGeom>
              <a:rect b="b" l="l" r="r" t="t"/>
              <a:pathLst>
                <a:path extrusionOk="0" h="467" w="3859">
                  <a:moveTo>
                    <a:pt x="1" y="0"/>
                  </a:moveTo>
                  <a:lnTo>
                    <a:pt x="1" y="466"/>
                  </a:lnTo>
                  <a:lnTo>
                    <a:pt x="3859" y="466"/>
                  </a:lnTo>
                  <a:lnTo>
                    <a:pt x="3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2044184" y="4083075"/>
              <a:ext cx="143188" cy="17328"/>
            </a:xfrm>
            <a:custGeom>
              <a:rect b="b" l="l" r="r" t="t"/>
              <a:pathLst>
                <a:path extrusionOk="0" h="467" w="3859">
                  <a:moveTo>
                    <a:pt x="1" y="1"/>
                  </a:moveTo>
                  <a:lnTo>
                    <a:pt x="1" y="467"/>
                  </a:lnTo>
                  <a:lnTo>
                    <a:pt x="3859" y="467"/>
                  </a:lnTo>
                  <a:lnTo>
                    <a:pt x="3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a:off x="2044184" y="4140773"/>
              <a:ext cx="143188" cy="17328"/>
            </a:xfrm>
            <a:custGeom>
              <a:rect b="b" l="l" r="r" t="t"/>
              <a:pathLst>
                <a:path extrusionOk="0" h="467" w="3859">
                  <a:moveTo>
                    <a:pt x="1" y="0"/>
                  </a:moveTo>
                  <a:lnTo>
                    <a:pt x="1" y="467"/>
                  </a:lnTo>
                  <a:lnTo>
                    <a:pt x="3859" y="467"/>
                  </a:lnTo>
                  <a:lnTo>
                    <a:pt x="3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2044184" y="4198433"/>
              <a:ext cx="143188" cy="17365"/>
            </a:xfrm>
            <a:custGeom>
              <a:rect b="b" l="l" r="r" t="t"/>
              <a:pathLst>
                <a:path extrusionOk="0" h="468" w="3859">
                  <a:moveTo>
                    <a:pt x="1" y="1"/>
                  </a:moveTo>
                  <a:lnTo>
                    <a:pt x="1" y="467"/>
                  </a:lnTo>
                  <a:lnTo>
                    <a:pt x="3859" y="467"/>
                  </a:lnTo>
                  <a:lnTo>
                    <a:pt x="3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2044184" y="4256131"/>
              <a:ext cx="143188" cy="17328"/>
            </a:xfrm>
            <a:custGeom>
              <a:rect b="b" l="l" r="r" t="t"/>
              <a:pathLst>
                <a:path extrusionOk="0" h="467" w="3859">
                  <a:moveTo>
                    <a:pt x="1" y="0"/>
                  </a:moveTo>
                  <a:lnTo>
                    <a:pt x="1" y="467"/>
                  </a:lnTo>
                  <a:lnTo>
                    <a:pt x="3859" y="467"/>
                  </a:lnTo>
                  <a:lnTo>
                    <a:pt x="3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9"/>
          <p:cNvSpPr/>
          <p:nvPr/>
        </p:nvSpPr>
        <p:spPr>
          <a:xfrm>
            <a:off x="1441200" y="519600"/>
            <a:ext cx="6261600" cy="410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9"/>
          <p:cNvSpPr/>
          <p:nvPr/>
        </p:nvSpPr>
        <p:spPr>
          <a:xfrm>
            <a:off x="1791350" y="851550"/>
            <a:ext cx="55800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txBox="1"/>
          <p:nvPr>
            <p:ph type="title"/>
          </p:nvPr>
        </p:nvSpPr>
        <p:spPr>
          <a:xfrm>
            <a:off x="2241625" y="2798430"/>
            <a:ext cx="49449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4800"/>
              <a:t>Problem Formulation</a:t>
            </a:r>
            <a:endParaRPr sz="4800"/>
          </a:p>
          <a:p>
            <a:pPr indent="0" lvl="0" marL="0" rtl="0" algn="ctr">
              <a:spcBef>
                <a:spcPts val="0"/>
              </a:spcBef>
              <a:spcAft>
                <a:spcPts val="0"/>
              </a:spcAft>
              <a:buNone/>
            </a:pPr>
            <a:r>
              <a:t/>
            </a:r>
            <a:endParaRPr sz="4800"/>
          </a:p>
        </p:txBody>
      </p:sp>
      <p:sp>
        <p:nvSpPr>
          <p:cNvPr id="485" name="Google Shape;485;p39"/>
          <p:cNvSpPr txBox="1"/>
          <p:nvPr>
            <p:ph idx="2" type="title"/>
          </p:nvPr>
        </p:nvSpPr>
        <p:spPr>
          <a:xfrm>
            <a:off x="3638942" y="1349167"/>
            <a:ext cx="1882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86" name="Google Shape;486;p39"/>
          <p:cNvSpPr/>
          <p:nvPr/>
        </p:nvSpPr>
        <p:spPr>
          <a:xfrm>
            <a:off x="2195400" y="373100"/>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7" name="Google Shape;487;p39"/>
          <p:cNvGrpSpPr/>
          <p:nvPr/>
        </p:nvGrpSpPr>
        <p:grpSpPr>
          <a:xfrm>
            <a:off x="2710863" y="1234912"/>
            <a:ext cx="537556" cy="136576"/>
            <a:chOff x="2641350" y="846250"/>
            <a:chExt cx="413600" cy="105075"/>
          </a:xfrm>
        </p:grpSpPr>
        <p:sp>
          <p:nvSpPr>
            <p:cNvPr id="488" name="Google Shape;488;p3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39"/>
          <p:cNvGrpSpPr/>
          <p:nvPr/>
        </p:nvGrpSpPr>
        <p:grpSpPr>
          <a:xfrm>
            <a:off x="2881200" y="4514854"/>
            <a:ext cx="3397850" cy="187275"/>
            <a:chOff x="-3237675" y="-1132050"/>
            <a:chExt cx="3397850" cy="187275"/>
          </a:xfrm>
        </p:grpSpPr>
        <p:sp>
          <p:nvSpPr>
            <p:cNvPr id="493" name="Google Shape;493;p39"/>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9"/>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9"/>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9"/>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9"/>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9"/>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9"/>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2" name="Google Shape;502;p39"/>
          <p:cNvCxnSpPr/>
          <p:nvPr/>
        </p:nvCxnSpPr>
        <p:spPr>
          <a:xfrm flipH="1" rot="10800000">
            <a:off x="2195400" y="3762159"/>
            <a:ext cx="6957300" cy="22800"/>
          </a:xfrm>
          <a:prstGeom prst="straightConnector1">
            <a:avLst/>
          </a:prstGeom>
          <a:noFill/>
          <a:ln cap="flat" cmpd="sng" w="19050">
            <a:solidFill>
              <a:schemeClr val="dk1"/>
            </a:solidFill>
            <a:prstDash val="solid"/>
            <a:round/>
            <a:headEnd len="med" w="med" type="none"/>
            <a:tailEnd len="med" w="med" type="none"/>
          </a:ln>
        </p:spPr>
      </p:cxnSp>
      <p:grpSp>
        <p:nvGrpSpPr>
          <p:cNvPr id="503" name="Google Shape;503;p39"/>
          <p:cNvGrpSpPr/>
          <p:nvPr/>
        </p:nvGrpSpPr>
        <p:grpSpPr>
          <a:xfrm rot="5400000">
            <a:off x="5482734" y="2344929"/>
            <a:ext cx="261104" cy="3328557"/>
            <a:chOff x="2044184" y="3852358"/>
            <a:chExt cx="143188" cy="421102"/>
          </a:xfrm>
        </p:grpSpPr>
        <p:sp>
          <p:nvSpPr>
            <p:cNvPr id="504" name="Google Shape;504;p39"/>
            <p:cNvSpPr/>
            <p:nvPr/>
          </p:nvSpPr>
          <p:spPr>
            <a:xfrm>
              <a:off x="2044184" y="3852358"/>
              <a:ext cx="143188" cy="17328"/>
            </a:xfrm>
            <a:custGeom>
              <a:rect b="b" l="l" r="r" t="t"/>
              <a:pathLst>
                <a:path extrusionOk="0" h="467" w="3859">
                  <a:moveTo>
                    <a:pt x="1" y="1"/>
                  </a:moveTo>
                  <a:lnTo>
                    <a:pt x="1" y="467"/>
                  </a:lnTo>
                  <a:lnTo>
                    <a:pt x="3859" y="467"/>
                  </a:lnTo>
                  <a:lnTo>
                    <a:pt x="3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9"/>
            <p:cNvSpPr/>
            <p:nvPr/>
          </p:nvSpPr>
          <p:spPr>
            <a:xfrm>
              <a:off x="2044184" y="3910055"/>
              <a:ext cx="143188" cy="17328"/>
            </a:xfrm>
            <a:custGeom>
              <a:rect b="b" l="l" r="r" t="t"/>
              <a:pathLst>
                <a:path extrusionOk="0" h="467" w="3859">
                  <a:moveTo>
                    <a:pt x="1" y="0"/>
                  </a:moveTo>
                  <a:lnTo>
                    <a:pt x="1" y="466"/>
                  </a:lnTo>
                  <a:lnTo>
                    <a:pt x="3859" y="466"/>
                  </a:lnTo>
                  <a:lnTo>
                    <a:pt x="3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9"/>
            <p:cNvSpPr/>
            <p:nvPr/>
          </p:nvSpPr>
          <p:spPr>
            <a:xfrm>
              <a:off x="2044184" y="3967716"/>
              <a:ext cx="143188" cy="17328"/>
            </a:xfrm>
            <a:custGeom>
              <a:rect b="b" l="l" r="r" t="t"/>
              <a:pathLst>
                <a:path extrusionOk="0" h="467" w="3859">
                  <a:moveTo>
                    <a:pt x="1" y="1"/>
                  </a:moveTo>
                  <a:lnTo>
                    <a:pt x="1" y="467"/>
                  </a:lnTo>
                  <a:lnTo>
                    <a:pt x="3859" y="467"/>
                  </a:lnTo>
                  <a:lnTo>
                    <a:pt x="3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9"/>
            <p:cNvSpPr/>
            <p:nvPr/>
          </p:nvSpPr>
          <p:spPr>
            <a:xfrm>
              <a:off x="2044184" y="4025414"/>
              <a:ext cx="143188" cy="17328"/>
            </a:xfrm>
            <a:custGeom>
              <a:rect b="b" l="l" r="r" t="t"/>
              <a:pathLst>
                <a:path extrusionOk="0" h="467" w="3859">
                  <a:moveTo>
                    <a:pt x="1" y="0"/>
                  </a:moveTo>
                  <a:lnTo>
                    <a:pt x="1" y="466"/>
                  </a:lnTo>
                  <a:lnTo>
                    <a:pt x="3859" y="466"/>
                  </a:lnTo>
                  <a:lnTo>
                    <a:pt x="3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9"/>
            <p:cNvSpPr/>
            <p:nvPr/>
          </p:nvSpPr>
          <p:spPr>
            <a:xfrm>
              <a:off x="2044184" y="4083075"/>
              <a:ext cx="143188" cy="17328"/>
            </a:xfrm>
            <a:custGeom>
              <a:rect b="b" l="l" r="r" t="t"/>
              <a:pathLst>
                <a:path extrusionOk="0" h="467" w="3859">
                  <a:moveTo>
                    <a:pt x="1" y="1"/>
                  </a:moveTo>
                  <a:lnTo>
                    <a:pt x="1" y="467"/>
                  </a:lnTo>
                  <a:lnTo>
                    <a:pt x="3859" y="467"/>
                  </a:lnTo>
                  <a:lnTo>
                    <a:pt x="3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9"/>
            <p:cNvSpPr/>
            <p:nvPr/>
          </p:nvSpPr>
          <p:spPr>
            <a:xfrm>
              <a:off x="2044184" y="4140773"/>
              <a:ext cx="143188" cy="17328"/>
            </a:xfrm>
            <a:custGeom>
              <a:rect b="b" l="l" r="r" t="t"/>
              <a:pathLst>
                <a:path extrusionOk="0" h="467" w="3859">
                  <a:moveTo>
                    <a:pt x="1" y="0"/>
                  </a:moveTo>
                  <a:lnTo>
                    <a:pt x="1" y="467"/>
                  </a:lnTo>
                  <a:lnTo>
                    <a:pt x="3859" y="467"/>
                  </a:lnTo>
                  <a:lnTo>
                    <a:pt x="3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9"/>
            <p:cNvSpPr/>
            <p:nvPr/>
          </p:nvSpPr>
          <p:spPr>
            <a:xfrm>
              <a:off x="2044184" y="4198433"/>
              <a:ext cx="143188" cy="17365"/>
            </a:xfrm>
            <a:custGeom>
              <a:rect b="b" l="l" r="r" t="t"/>
              <a:pathLst>
                <a:path extrusionOk="0" h="468" w="3859">
                  <a:moveTo>
                    <a:pt x="1" y="1"/>
                  </a:moveTo>
                  <a:lnTo>
                    <a:pt x="1" y="467"/>
                  </a:lnTo>
                  <a:lnTo>
                    <a:pt x="3859" y="467"/>
                  </a:lnTo>
                  <a:lnTo>
                    <a:pt x="3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9"/>
            <p:cNvSpPr/>
            <p:nvPr/>
          </p:nvSpPr>
          <p:spPr>
            <a:xfrm>
              <a:off x="2044184" y="4256131"/>
              <a:ext cx="143188" cy="17328"/>
            </a:xfrm>
            <a:custGeom>
              <a:rect b="b" l="l" r="r" t="t"/>
              <a:pathLst>
                <a:path extrusionOk="0" h="467" w="3859">
                  <a:moveTo>
                    <a:pt x="1" y="0"/>
                  </a:moveTo>
                  <a:lnTo>
                    <a:pt x="1" y="467"/>
                  </a:lnTo>
                  <a:lnTo>
                    <a:pt x="3859" y="467"/>
                  </a:lnTo>
                  <a:lnTo>
                    <a:pt x="3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0"/>
          <p:cNvSpPr/>
          <p:nvPr/>
        </p:nvSpPr>
        <p:spPr>
          <a:xfrm>
            <a:off x="6173850" y="381275"/>
            <a:ext cx="2514600" cy="277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0"/>
          <p:cNvSpPr/>
          <p:nvPr/>
        </p:nvSpPr>
        <p:spPr>
          <a:xfrm>
            <a:off x="811450" y="381273"/>
            <a:ext cx="2514600" cy="277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0"/>
          <p:cNvSpPr txBox="1"/>
          <p:nvPr>
            <p:ph idx="2" type="title"/>
          </p:nvPr>
        </p:nvSpPr>
        <p:spPr>
          <a:xfrm>
            <a:off x="915992" y="611792"/>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Role of LLMs in Problem Translation</a:t>
            </a:r>
            <a:endParaRPr sz="2300"/>
          </a:p>
        </p:txBody>
      </p:sp>
      <p:sp>
        <p:nvSpPr>
          <p:cNvPr id="519" name="Google Shape;519;p40"/>
          <p:cNvSpPr txBox="1"/>
          <p:nvPr>
            <p:ph idx="1" type="subTitle"/>
          </p:nvPr>
        </p:nvSpPr>
        <p:spPr>
          <a:xfrm>
            <a:off x="916000" y="1430100"/>
            <a:ext cx="2305500" cy="126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1000"/>
              <a:t>Large Language Models (LLMs) play a crucial role in translating natural language descriptions of problems into symbolic formulations. They leverage their strong natural language understanding capabilities to accurately represent the problem using symbolic representations.</a:t>
            </a:r>
            <a:endParaRPr sz="1000"/>
          </a:p>
        </p:txBody>
      </p:sp>
      <p:sp>
        <p:nvSpPr>
          <p:cNvPr id="520" name="Google Shape;520;p40"/>
          <p:cNvSpPr txBox="1"/>
          <p:nvPr>
            <p:ph idx="3" type="title"/>
          </p:nvPr>
        </p:nvSpPr>
        <p:spPr>
          <a:xfrm>
            <a:off x="6344775" y="551202"/>
            <a:ext cx="2305500" cy="64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Identifying Key Entities, Facts, and Rules</a:t>
            </a:r>
            <a:endParaRPr sz="2000"/>
          </a:p>
        </p:txBody>
      </p:sp>
      <p:sp>
        <p:nvSpPr>
          <p:cNvPr id="521" name="Google Shape;521;p40"/>
          <p:cNvSpPr txBox="1"/>
          <p:nvPr>
            <p:ph idx="4" type="subTitle"/>
          </p:nvPr>
        </p:nvSpPr>
        <p:spPr>
          <a:xfrm>
            <a:off x="6278400" y="1368674"/>
            <a:ext cx="2305500" cy="126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1000"/>
              <a:t>During the problem formulation stage, LLMs identify key entities, facts, and rules present in the problem statement. This involves parsing the natural language input to extract relevant information that can be structured into a symbolic format.</a:t>
            </a:r>
            <a:endParaRPr sz="1000"/>
          </a:p>
        </p:txBody>
      </p:sp>
      <p:grpSp>
        <p:nvGrpSpPr>
          <p:cNvPr id="522" name="Google Shape;522;p40"/>
          <p:cNvGrpSpPr/>
          <p:nvPr/>
        </p:nvGrpSpPr>
        <p:grpSpPr>
          <a:xfrm rot="-482990">
            <a:off x="165875" y="2803976"/>
            <a:ext cx="1883252" cy="1922668"/>
            <a:chOff x="668700" y="783500"/>
            <a:chExt cx="1828850" cy="1944575"/>
          </a:xfrm>
        </p:grpSpPr>
        <p:sp>
          <p:nvSpPr>
            <p:cNvPr id="523" name="Google Shape;523;p40"/>
            <p:cNvSpPr/>
            <p:nvPr/>
          </p:nvSpPr>
          <p:spPr>
            <a:xfrm>
              <a:off x="1358825" y="2223200"/>
              <a:ext cx="178650" cy="202450"/>
            </a:xfrm>
            <a:custGeom>
              <a:rect b="b" l="l" r="r" t="t"/>
              <a:pathLst>
                <a:path extrusionOk="0" h="8098" w="7146">
                  <a:moveTo>
                    <a:pt x="3205" y="0"/>
                  </a:moveTo>
                  <a:cubicBezTo>
                    <a:pt x="3055" y="0"/>
                    <a:pt x="2903" y="37"/>
                    <a:pt x="2761" y="114"/>
                  </a:cubicBezTo>
                  <a:lnTo>
                    <a:pt x="610" y="1373"/>
                  </a:lnTo>
                  <a:cubicBezTo>
                    <a:pt x="163" y="1616"/>
                    <a:pt x="1" y="2185"/>
                    <a:pt x="265" y="2611"/>
                  </a:cubicBezTo>
                  <a:lnTo>
                    <a:pt x="3147" y="7645"/>
                  </a:lnTo>
                  <a:cubicBezTo>
                    <a:pt x="3310" y="7930"/>
                    <a:pt x="3610" y="8097"/>
                    <a:pt x="3924" y="8097"/>
                  </a:cubicBezTo>
                  <a:cubicBezTo>
                    <a:pt x="4079" y="8097"/>
                    <a:pt x="4237" y="8057"/>
                    <a:pt x="4385" y="7969"/>
                  </a:cubicBezTo>
                  <a:lnTo>
                    <a:pt x="6557" y="6731"/>
                  </a:lnTo>
                  <a:cubicBezTo>
                    <a:pt x="6983" y="6488"/>
                    <a:pt x="7145" y="5919"/>
                    <a:pt x="6902" y="5493"/>
                  </a:cubicBezTo>
                  <a:lnTo>
                    <a:pt x="4020" y="459"/>
                  </a:lnTo>
                  <a:cubicBezTo>
                    <a:pt x="3840" y="168"/>
                    <a:pt x="3527" y="0"/>
                    <a:pt x="32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0"/>
            <p:cNvSpPr/>
            <p:nvPr/>
          </p:nvSpPr>
          <p:spPr>
            <a:xfrm>
              <a:off x="1045750" y="2054025"/>
              <a:ext cx="627725" cy="674050"/>
            </a:xfrm>
            <a:custGeom>
              <a:rect b="b" l="l" r="r" t="t"/>
              <a:pathLst>
                <a:path extrusionOk="0" h="26962" w="25109">
                  <a:moveTo>
                    <a:pt x="11001" y="0"/>
                  </a:moveTo>
                  <a:lnTo>
                    <a:pt x="0" y="3512"/>
                  </a:lnTo>
                  <a:cubicBezTo>
                    <a:pt x="0" y="3512"/>
                    <a:pt x="12118" y="25393"/>
                    <a:pt x="16340" y="26651"/>
                  </a:cubicBezTo>
                  <a:cubicBezTo>
                    <a:pt x="16340" y="26651"/>
                    <a:pt x="17201" y="26961"/>
                    <a:pt x="18555" y="26961"/>
                  </a:cubicBezTo>
                  <a:cubicBezTo>
                    <a:pt x="20221" y="26961"/>
                    <a:pt x="22634" y="26492"/>
                    <a:pt x="25108" y="24398"/>
                  </a:cubicBezTo>
                  <a:cubicBezTo>
                    <a:pt x="25108" y="24398"/>
                    <a:pt x="12321" y="4608"/>
                    <a:pt x="110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0"/>
            <p:cNvSpPr/>
            <p:nvPr/>
          </p:nvSpPr>
          <p:spPr>
            <a:xfrm>
              <a:off x="1241100" y="2046400"/>
              <a:ext cx="429825" cy="651075"/>
            </a:xfrm>
            <a:custGeom>
              <a:rect b="b" l="l" r="r" t="t"/>
              <a:pathLst>
                <a:path extrusionOk="0" h="26043" w="17193">
                  <a:moveTo>
                    <a:pt x="3086" y="1"/>
                  </a:moveTo>
                  <a:lnTo>
                    <a:pt x="1" y="995"/>
                  </a:lnTo>
                  <a:cubicBezTo>
                    <a:pt x="2436" y="6861"/>
                    <a:pt x="12808" y="23100"/>
                    <a:pt x="14696" y="26043"/>
                  </a:cubicBezTo>
                  <a:cubicBezTo>
                    <a:pt x="15508" y="25657"/>
                    <a:pt x="16340" y="25129"/>
                    <a:pt x="17193" y="24399"/>
                  </a:cubicBezTo>
                  <a:cubicBezTo>
                    <a:pt x="17193" y="24399"/>
                    <a:pt x="4405" y="4629"/>
                    <a:pt x="30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0"/>
            <p:cNvSpPr/>
            <p:nvPr/>
          </p:nvSpPr>
          <p:spPr>
            <a:xfrm>
              <a:off x="1014775" y="1989965"/>
              <a:ext cx="424250" cy="212275"/>
            </a:xfrm>
            <a:custGeom>
              <a:rect b="b" l="l" r="r" t="t"/>
              <a:pathLst>
                <a:path extrusionOk="0" h="8491" w="16970">
                  <a:moveTo>
                    <a:pt x="16137" y="0"/>
                  </a:moveTo>
                  <a:cubicBezTo>
                    <a:pt x="15569" y="1056"/>
                    <a:pt x="14615" y="1888"/>
                    <a:pt x="13397" y="2294"/>
                  </a:cubicBezTo>
                  <a:lnTo>
                    <a:pt x="3573" y="5521"/>
                  </a:lnTo>
                  <a:cubicBezTo>
                    <a:pt x="3065" y="5691"/>
                    <a:pt x="2549" y="5772"/>
                    <a:pt x="2042" y="5772"/>
                  </a:cubicBezTo>
                  <a:cubicBezTo>
                    <a:pt x="1333" y="5772"/>
                    <a:pt x="639" y="5614"/>
                    <a:pt x="1" y="5318"/>
                  </a:cubicBezTo>
                  <a:lnTo>
                    <a:pt x="1" y="5318"/>
                  </a:lnTo>
                  <a:lnTo>
                    <a:pt x="123" y="5663"/>
                  </a:lnTo>
                  <a:cubicBezTo>
                    <a:pt x="692" y="7402"/>
                    <a:pt x="2301" y="8491"/>
                    <a:pt x="4025" y="8491"/>
                  </a:cubicBezTo>
                  <a:cubicBezTo>
                    <a:pt x="4454" y="8491"/>
                    <a:pt x="4890" y="8423"/>
                    <a:pt x="5319" y="8282"/>
                  </a:cubicBezTo>
                  <a:lnTo>
                    <a:pt x="13621" y="5562"/>
                  </a:lnTo>
                  <a:cubicBezTo>
                    <a:pt x="15792" y="4851"/>
                    <a:pt x="16970" y="2517"/>
                    <a:pt x="16259" y="366"/>
                  </a:cubicBezTo>
                  <a:lnTo>
                    <a:pt x="161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0"/>
            <p:cNvSpPr/>
            <p:nvPr/>
          </p:nvSpPr>
          <p:spPr>
            <a:xfrm>
              <a:off x="668700" y="1644000"/>
              <a:ext cx="386700" cy="537200"/>
            </a:xfrm>
            <a:custGeom>
              <a:rect b="b" l="l" r="r" t="t"/>
              <a:pathLst>
                <a:path extrusionOk="0" h="21488" w="15468">
                  <a:moveTo>
                    <a:pt x="8526" y="1"/>
                  </a:moveTo>
                  <a:cubicBezTo>
                    <a:pt x="2964" y="2132"/>
                    <a:pt x="1" y="8221"/>
                    <a:pt x="1868" y="13884"/>
                  </a:cubicBezTo>
                  <a:cubicBezTo>
                    <a:pt x="3407" y="18533"/>
                    <a:pt x="7755" y="21487"/>
                    <a:pt x="12440" y="21487"/>
                  </a:cubicBezTo>
                  <a:cubicBezTo>
                    <a:pt x="13442" y="21487"/>
                    <a:pt x="14459" y="21352"/>
                    <a:pt x="15468" y="21070"/>
                  </a:cubicBezTo>
                  <a:lnTo>
                    <a:pt x="85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0"/>
            <p:cNvSpPr/>
            <p:nvPr/>
          </p:nvSpPr>
          <p:spPr>
            <a:xfrm>
              <a:off x="881825" y="1569425"/>
              <a:ext cx="399400" cy="601325"/>
            </a:xfrm>
            <a:custGeom>
              <a:rect b="b" l="l" r="r" t="t"/>
              <a:pathLst>
                <a:path extrusionOk="0" h="24053" w="15976">
                  <a:moveTo>
                    <a:pt x="9033" y="0"/>
                  </a:moveTo>
                  <a:lnTo>
                    <a:pt x="1" y="2984"/>
                  </a:lnTo>
                  <a:lnTo>
                    <a:pt x="6943" y="24053"/>
                  </a:lnTo>
                  <a:lnTo>
                    <a:pt x="15975" y="21089"/>
                  </a:lnTo>
                  <a:lnTo>
                    <a:pt x="90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0"/>
            <p:cNvSpPr/>
            <p:nvPr/>
          </p:nvSpPr>
          <p:spPr>
            <a:xfrm>
              <a:off x="1107650" y="783900"/>
              <a:ext cx="1350825" cy="1419850"/>
            </a:xfrm>
            <a:custGeom>
              <a:rect b="b" l="l" r="r" t="t"/>
              <a:pathLst>
                <a:path extrusionOk="0" h="56794" w="54033">
                  <a:moveTo>
                    <a:pt x="35318" y="1"/>
                  </a:moveTo>
                  <a:lnTo>
                    <a:pt x="35318" y="1"/>
                  </a:lnTo>
                  <a:cubicBezTo>
                    <a:pt x="32619" y="6739"/>
                    <a:pt x="21678" y="24276"/>
                    <a:pt x="0" y="31421"/>
                  </a:cubicBezTo>
                  <a:lnTo>
                    <a:pt x="6962" y="52510"/>
                  </a:lnTo>
                  <a:cubicBezTo>
                    <a:pt x="13421" y="50380"/>
                    <a:pt x="19663" y="49559"/>
                    <a:pt x="25408" y="49559"/>
                  </a:cubicBezTo>
                  <a:cubicBezTo>
                    <a:pt x="38926" y="49559"/>
                    <a:pt x="49688" y="54101"/>
                    <a:pt x="54033" y="56793"/>
                  </a:cubicBezTo>
                  <a:cubicBezTo>
                    <a:pt x="51719" y="53992"/>
                    <a:pt x="47030" y="42788"/>
                    <a:pt x="42524" y="29107"/>
                  </a:cubicBezTo>
                  <a:cubicBezTo>
                    <a:pt x="37997" y="15406"/>
                    <a:pt x="35136" y="3613"/>
                    <a:pt x="353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0"/>
            <p:cNvSpPr/>
            <p:nvPr/>
          </p:nvSpPr>
          <p:spPr>
            <a:xfrm>
              <a:off x="1981975" y="783500"/>
              <a:ext cx="515575" cy="1420625"/>
            </a:xfrm>
            <a:custGeom>
              <a:rect b="b" l="l" r="r" t="t"/>
              <a:pathLst>
                <a:path extrusionOk="0" h="56825" w="20623">
                  <a:moveTo>
                    <a:pt x="449" y="0"/>
                  </a:moveTo>
                  <a:cubicBezTo>
                    <a:pt x="413" y="0"/>
                    <a:pt x="378" y="6"/>
                    <a:pt x="345" y="17"/>
                  </a:cubicBezTo>
                  <a:cubicBezTo>
                    <a:pt x="0" y="138"/>
                    <a:pt x="1685" y="13677"/>
                    <a:pt x="6840" y="29347"/>
                  </a:cubicBezTo>
                  <a:cubicBezTo>
                    <a:pt x="11913" y="44723"/>
                    <a:pt x="17258" y="56824"/>
                    <a:pt x="18960" y="56824"/>
                  </a:cubicBezTo>
                  <a:cubicBezTo>
                    <a:pt x="18995" y="56824"/>
                    <a:pt x="19028" y="56819"/>
                    <a:pt x="19060" y="56809"/>
                  </a:cubicBezTo>
                  <a:cubicBezTo>
                    <a:pt x="20623" y="56281"/>
                    <a:pt x="17720" y="43149"/>
                    <a:pt x="12564" y="27479"/>
                  </a:cubicBezTo>
                  <a:cubicBezTo>
                    <a:pt x="7496" y="12114"/>
                    <a:pt x="2155" y="0"/>
                    <a:pt x="4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
            <p:cNvSpPr/>
            <p:nvPr/>
          </p:nvSpPr>
          <p:spPr>
            <a:xfrm>
              <a:off x="701700" y="1644000"/>
              <a:ext cx="227350" cy="299925"/>
            </a:xfrm>
            <a:custGeom>
              <a:rect b="b" l="l" r="r" t="t"/>
              <a:pathLst>
                <a:path extrusionOk="0" h="11997" w="9094">
                  <a:moveTo>
                    <a:pt x="7206" y="1"/>
                  </a:moveTo>
                  <a:cubicBezTo>
                    <a:pt x="6881" y="143"/>
                    <a:pt x="6556" y="285"/>
                    <a:pt x="6252" y="427"/>
                  </a:cubicBezTo>
                  <a:cubicBezTo>
                    <a:pt x="6150" y="488"/>
                    <a:pt x="6049" y="529"/>
                    <a:pt x="5947" y="590"/>
                  </a:cubicBezTo>
                  <a:cubicBezTo>
                    <a:pt x="5744" y="691"/>
                    <a:pt x="5541" y="813"/>
                    <a:pt x="5339" y="935"/>
                  </a:cubicBezTo>
                  <a:cubicBezTo>
                    <a:pt x="5237" y="995"/>
                    <a:pt x="5115" y="1077"/>
                    <a:pt x="5014" y="1158"/>
                  </a:cubicBezTo>
                  <a:cubicBezTo>
                    <a:pt x="4831" y="1259"/>
                    <a:pt x="4669" y="1381"/>
                    <a:pt x="4506" y="1503"/>
                  </a:cubicBezTo>
                  <a:cubicBezTo>
                    <a:pt x="4385" y="1584"/>
                    <a:pt x="4283" y="1686"/>
                    <a:pt x="4161" y="1767"/>
                  </a:cubicBezTo>
                  <a:cubicBezTo>
                    <a:pt x="4019" y="1889"/>
                    <a:pt x="3877" y="2010"/>
                    <a:pt x="3735" y="2132"/>
                  </a:cubicBezTo>
                  <a:cubicBezTo>
                    <a:pt x="3613" y="2234"/>
                    <a:pt x="3512" y="2335"/>
                    <a:pt x="3390" y="2437"/>
                  </a:cubicBezTo>
                  <a:cubicBezTo>
                    <a:pt x="3268" y="2558"/>
                    <a:pt x="3146" y="2700"/>
                    <a:pt x="3025" y="2822"/>
                  </a:cubicBezTo>
                  <a:cubicBezTo>
                    <a:pt x="2923" y="2944"/>
                    <a:pt x="2801" y="3046"/>
                    <a:pt x="2700" y="3167"/>
                  </a:cubicBezTo>
                  <a:cubicBezTo>
                    <a:pt x="2598" y="3289"/>
                    <a:pt x="2497" y="3431"/>
                    <a:pt x="2395" y="3553"/>
                  </a:cubicBezTo>
                  <a:cubicBezTo>
                    <a:pt x="2294" y="3695"/>
                    <a:pt x="2192" y="3817"/>
                    <a:pt x="2091" y="3959"/>
                  </a:cubicBezTo>
                  <a:cubicBezTo>
                    <a:pt x="2010" y="4081"/>
                    <a:pt x="1929" y="4203"/>
                    <a:pt x="1847" y="4324"/>
                  </a:cubicBezTo>
                  <a:cubicBezTo>
                    <a:pt x="1746" y="4487"/>
                    <a:pt x="1644" y="4629"/>
                    <a:pt x="1543" y="4791"/>
                  </a:cubicBezTo>
                  <a:cubicBezTo>
                    <a:pt x="1502" y="4852"/>
                    <a:pt x="1462" y="4933"/>
                    <a:pt x="1421" y="4994"/>
                  </a:cubicBezTo>
                  <a:cubicBezTo>
                    <a:pt x="1035" y="5705"/>
                    <a:pt x="731" y="6435"/>
                    <a:pt x="487" y="7207"/>
                  </a:cubicBezTo>
                  <a:cubicBezTo>
                    <a:pt x="467" y="7267"/>
                    <a:pt x="447" y="7308"/>
                    <a:pt x="426" y="7369"/>
                  </a:cubicBezTo>
                  <a:cubicBezTo>
                    <a:pt x="366" y="7613"/>
                    <a:pt x="305" y="7856"/>
                    <a:pt x="264" y="8100"/>
                  </a:cubicBezTo>
                  <a:cubicBezTo>
                    <a:pt x="244" y="8161"/>
                    <a:pt x="224" y="8242"/>
                    <a:pt x="203" y="8323"/>
                  </a:cubicBezTo>
                  <a:cubicBezTo>
                    <a:pt x="163" y="8546"/>
                    <a:pt x="122" y="8790"/>
                    <a:pt x="102" y="9033"/>
                  </a:cubicBezTo>
                  <a:cubicBezTo>
                    <a:pt x="81" y="9115"/>
                    <a:pt x="81" y="9196"/>
                    <a:pt x="61" y="9257"/>
                  </a:cubicBezTo>
                  <a:cubicBezTo>
                    <a:pt x="41" y="9500"/>
                    <a:pt x="21" y="9744"/>
                    <a:pt x="21" y="10008"/>
                  </a:cubicBezTo>
                  <a:cubicBezTo>
                    <a:pt x="21" y="10069"/>
                    <a:pt x="0" y="10150"/>
                    <a:pt x="0" y="10211"/>
                  </a:cubicBezTo>
                  <a:cubicBezTo>
                    <a:pt x="0" y="10474"/>
                    <a:pt x="0" y="10718"/>
                    <a:pt x="21" y="10982"/>
                  </a:cubicBezTo>
                  <a:cubicBezTo>
                    <a:pt x="21" y="11043"/>
                    <a:pt x="21" y="11104"/>
                    <a:pt x="41" y="11165"/>
                  </a:cubicBezTo>
                  <a:cubicBezTo>
                    <a:pt x="41" y="11428"/>
                    <a:pt x="81" y="11713"/>
                    <a:pt x="122" y="11976"/>
                  </a:cubicBezTo>
                  <a:cubicBezTo>
                    <a:pt x="122" y="11976"/>
                    <a:pt x="122" y="11976"/>
                    <a:pt x="122" y="11997"/>
                  </a:cubicBezTo>
                  <a:cubicBezTo>
                    <a:pt x="1502" y="9622"/>
                    <a:pt x="3694" y="7673"/>
                    <a:pt x="6435" y="6618"/>
                  </a:cubicBezTo>
                  <a:lnTo>
                    <a:pt x="9094" y="5745"/>
                  </a:lnTo>
                  <a:lnTo>
                    <a:pt x="7206" y="1"/>
                  </a:lnTo>
                  <a:close/>
                </a:path>
              </a:pathLst>
            </a:custGeom>
            <a:solidFill>
              <a:srgbClr val="FFFFFF">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0"/>
            <p:cNvSpPr/>
            <p:nvPr/>
          </p:nvSpPr>
          <p:spPr>
            <a:xfrm>
              <a:off x="881825" y="1569425"/>
              <a:ext cx="273050" cy="218225"/>
            </a:xfrm>
            <a:custGeom>
              <a:rect b="b" l="l" r="r" t="t"/>
              <a:pathLst>
                <a:path extrusionOk="0" h="8729" w="10922">
                  <a:moveTo>
                    <a:pt x="9033" y="0"/>
                  </a:moveTo>
                  <a:lnTo>
                    <a:pt x="1" y="2984"/>
                  </a:lnTo>
                  <a:lnTo>
                    <a:pt x="1889" y="8728"/>
                  </a:lnTo>
                  <a:lnTo>
                    <a:pt x="9318" y="6272"/>
                  </a:lnTo>
                  <a:cubicBezTo>
                    <a:pt x="9845" y="6089"/>
                    <a:pt x="10393" y="5907"/>
                    <a:pt x="10921" y="5724"/>
                  </a:cubicBezTo>
                  <a:lnTo>
                    <a:pt x="9033" y="0"/>
                  </a:lnTo>
                  <a:close/>
                </a:path>
              </a:pathLst>
            </a:custGeom>
            <a:solidFill>
              <a:srgbClr val="FFFFFF">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a:off x="1107650" y="783900"/>
              <a:ext cx="915950" cy="928650"/>
            </a:xfrm>
            <a:custGeom>
              <a:rect b="b" l="l" r="r" t="t"/>
              <a:pathLst>
                <a:path extrusionOk="0" h="37146" w="36638">
                  <a:moveTo>
                    <a:pt x="35318" y="1"/>
                  </a:moveTo>
                  <a:lnTo>
                    <a:pt x="35318" y="1"/>
                  </a:lnTo>
                  <a:cubicBezTo>
                    <a:pt x="34506" y="2010"/>
                    <a:pt x="32984" y="4973"/>
                    <a:pt x="30650" y="8343"/>
                  </a:cubicBezTo>
                  <a:cubicBezTo>
                    <a:pt x="30609" y="8383"/>
                    <a:pt x="30589" y="8424"/>
                    <a:pt x="30569" y="8465"/>
                  </a:cubicBezTo>
                  <a:cubicBezTo>
                    <a:pt x="30386" y="8708"/>
                    <a:pt x="30224" y="8952"/>
                    <a:pt x="30041" y="9175"/>
                  </a:cubicBezTo>
                  <a:cubicBezTo>
                    <a:pt x="30000" y="9236"/>
                    <a:pt x="29960" y="9297"/>
                    <a:pt x="29919" y="9358"/>
                  </a:cubicBezTo>
                  <a:cubicBezTo>
                    <a:pt x="29391" y="10088"/>
                    <a:pt x="28843" y="10819"/>
                    <a:pt x="28255" y="11550"/>
                  </a:cubicBezTo>
                  <a:cubicBezTo>
                    <a:pt x="28173" y="11672"/>
                    <a:pt x="28072" y="11773"/>
                    <a:pt x="27991" y="11875"/>
                  </a:cubicBezTo>
                  <a:cubicBezTo>
                    <a:pt x="27828" y="12078"/>
                    <a:pt x="27666" y="12281"/>
                    <a:pt x="27504" y="12484"/>
                  </a:cubicBezTo>
                  <a:cubicBezTo>
                    <a:pt x="27382" y="12626"/>
                    <a:pt x="27280" y="12747"/>
                    <a:pt x="27159" y="12889"/>
                  </a:cubicBezTo>
                  <a:cubicBezTo>
                    <a:pt x="26996" y="13092"/>
                    <a:pt x="26834" y="13275"/>
                    <a:pt x="26671" y="13478"/>
                  </a:cubicBezTo>
                  <a:cubicBezTo>
                    <a:pt x="26529" y="13640"/>
                    <a:pt x="26387" y="13803"/>
                    <a:pt x="26245" y="13965"/>
                  </a:cubicBezTo>
                  <a:cubicBezTo>
                    <a:pt x="26002" y="14229"/>
                    <a:pt x="25738" y="14513"/>
                    <a:pt x="25494" y="14797"/>
                  </a:cubicBezTo>
                  <a:cubicBezTo>
                    <a:pt x="25311" y="15000"/>
                    <a:pt x="25129" y="15203"/>
                    <a:pt x="24926" y="15386"/>
                  </a:cubicBezTo>
                  <a:cubicBezTo>
                    <a:pt x="24784" y="15548"/>
                    <a:pt x="24621" y="15711"/>
                    <a:pt x="24479" y="15873"/>
                  </a:cubicBezTo>
                  <a:cubicBezTo>
                    <a:pt x="24297" y="16056"/>
                    <a:pt x="24114" y="16259"/>
                    <a:pt x="23931" y="16442"/>
                  </a:cubicBezTo>
                  <a:cubicBezTo>
                    <a:pt x="23769" y="16604"/>
                    <a:pt x="23627" y="16746"/>
                    <a:pt x="23464" y="16908"/>
                  </a:cubicBezTo>
                  <a:cubicBezTo>
                    <a:pt x="23261" y="17111"/>
                    <a:pt x="23038" y="17335"/>
                    <a:pt x="22815" y="17538"/>
                  </a:cubicBezTo>
                  <a:cubicBezTo>
                    <a:pt x="22693" y="17680"/>
                    <a:pt x="22551" y="17801"/>
                    <a:pt x="22409" y="17923"/>
                  </a:cubicBezTo>
                  <a:cubicBezTo>
                    <a:pt x="22084" y="18248"/>
                    <a:pt x="21719" y="18573"/>
                    <a:pt x="21374" y="18898"/>
                  </a:cubicBezTo>
                  <a:cubicBezTo>
                    <a:pt x="21252" y="19019"/>
                    <a:pt x="21110" y="19141"/>
                    <a:pt x="20968" y="19263"/>
                  </a:cubicBezTo>
                  <a:cubicBezTo>
                    <a:pt x="20724" y="19486"/>
                    <a:pt x="20481" y="19709"/>
                    <a:pt x="20217" y="19933"/>
                  </a:cubicBezTo>
                  <a:cubicBezTo>
                    <a:pt x="20054" y="20055"/>
                    <a:pt x="19912" y="20197"/>
                    <a:pt x="19750" y="20318"/>
                  </a:cubicBezTo>
                  <a:cubicBezTo>
                    <a:pt x="19486" y="20542"/>
                    <a:pt x="19222" y="20765"/>
                    <a:pt x="18958" y="20988"/>
                  </a:cubicBezTo>
                  <a:cubicBezTo>
                    <a:pt x="18816" y="21110"/>
                    <a:pt x="18674" y="21211"/>
                    <a:pt x="18532" y="21333"/>
                  </a:cubicBezTo>
                  <a:cubicBezTo>
                    <a:pt x="18126" y="21658"/>
                    <a:pt x="17720" y="21983"/>
                    <a:pt x="17294" y="22308"/>
                  </a:cubicBezTo>
                  <a:cubicBezTo>
                    <a:pt x="17213" y="22348"/>
                    <a:pt x="17152" y="22409"/>
                    <a:pt x="17071" y="22470"/>
                  </a:cubicBezTo>
                  <a:cubicBezTo>
                    <a:pt x="16705" y="22734"/>
                    <a:pt x="16340" y="22998"/>
                    <a:pt x="15975" y="23262"/>
                  </a:cubicBezTo>
                  <a:cubicBezTo>
                    <a:pt x="15832" y="23383"/>
                    <a:pt x="15670" y="23485"/>
                    <a:pt x="15528" y="23586"/>
                  </a:cubicBezTo>
                  <a:cubicBezTo>
                    <a:pt x="15203" y="23810"/>
                    <a:pt x="14899" y="24033"/>
                    <a:pt x="14574" y="24256"/>
                  </a:cubicBezTo>
                  <a:cubicBezTo>
                    <a:pt x="14412" y="24358"/>
                    <a:pt x="14270" y="24459"/>
                    <a:pt x="14107" y="24561"/>
                  </a:cubicBezTo>
                  <a:cubicBezTo>
                    <a:pt x="13722" y="24824"/>
                    <a:pt x="13316" y="25088"/>
                    <a:pt x="12910" y="25332"/>
                  </a:cubicBezTo>
                  <a:cubicBezTo>
                    <a:pt x="12828" y="25393"/>
                    <a:pt x="12768" y="25433"/>
                    <a:pt x="12686" y="25494"/>
                  </a:cubicBezTo>
                  <a:cubicBezTo>
                    <a:pt x="12199" y="25778"/>
                    <a:pt x="11712" y="26083"/>
                    <a:pt x="11205" y="26367"/>
                  </a:cubicBezTo>
                  <a:cubicBezTo>
                    <a:pt x="11063" y="26448"/>
                    <a:pt x="10920" y="26529"/>
                    <a:pt x="10778" y="26611"/>
                  </a:cubicBezTo>
                  <a:cubicBezTo>
                    <a:pt x="10413" y="26834"/>
                    <a:pt x="10027" y="27037"/>
                    <a:pt x="9662" y="27240"/>
                  </a:cubicBezTo>
                  <a:cubicBezTo>
                    <a:pt x="9479" y="27341"/>
                    <a:pt x="9317" y="27423"/>
                    <a:pt x="9134" y="27524"/>
                  </a:cubicBezTo>
                  <a:cubicBezTo>
                    <a:pt x="8749" y="27727"/>
                    <a:pt x="8363" y="27930"/>
                    <a:pt x="7957" y="28133"/>
                  </a:cubicBezTo>
                  <a:cubicBezTo>
                    <a:pt x="7815" y="28194"/>
                    <a:pt x="7673" y="28275"/>
                    <a:pt x="7531" y="28356"/>
                  </a:cubicBezTo>
                  <a:cubicBezTo>
                    <a:pt x="6983" y="28600"/>
                    <a:pt x="6455" y="28864"/>
                    <a:pt x="5887" y="29128"/>
                  </a:cubicBezTo>
                  <a:cubicBezTo>
                    <a:pt x="5785" y="29168"/>
                    <a:pt x="5663" y="29229"/>
                    <a:pt x="5542" y="29270"/>
                  </a:cubicBezTo>
                  <a:cubicBezTo>
                    <a:pt x="5095" y="29473"/>
                    <a:pt x="4648" y="29676"/>
                    <a:pt x="4182" y="29858"/>
                  </a:cubicBezTo>
                  <a:cubicBezTo>
                    <a:pt x="3999" y="29939"/>
                    <a:pt x="3816" y="30021"/>
                    <a:pt x="3613" y="30082"/>
                  </a:cubicBezTo>
                  <a:cubicBezTo>
                    <a:pt x="3207" y="30264"/>
                    <a:pt x="2781" y="30427"/>
                    <a:pt x="2375" y="30589"/>
                  </a:cubicBezTo>
                  <a:cubicBezTo>
                    <a:pt x="2192" y="30650"/>
                    <a:pt x="2010" y="30711"/>
                    <a:pt x="1827" y="30792"/>
                  </a:cubicBezTo>
                  <a:cubicBezTo>
                    <a:pt x="1218" y="30995"/>
                    <a:pt x="630" y="31218"/>
                    <a:pt x="0" y="31421"/>
                  </a:cubicBezTo>
                  <a:lnTo>
                    <a:pt x="1888" y="37145"/>
                  </a:lnTo>
                  <a:cubicBezTo>
                    <a:pt x="19608" y="30792"/>
                    <a:pt x="30609" y="18228"/>
                    <a:pt x="36110" y="9419"/>
                  </a:cubicBezTo>
                  <a:cubicBezTo>
                    <a:pt x="36292" y="9114"/>
                    <a:pt x="36455" y="8830"/>
                    <a:pt x="36638" y="8566"/>
                  </a:cubicBezTo>
                  <a:cubicBezTo>
                    <a:pt x="35724" y="4547"/>
                    <a:pt x="35237" y="1523"/>
                    <a:pt x="353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0"/>
            <p:cNvSpPr/>
            <p:nvPr/>
          </p:nvSpPr>
          <p:spPr>
            <a:xfrm>
              <a:off x="2385900" y="1460825"/>
              <a:ext cx="1025" cy="3075"/>
            </a:xfrm>
            <a:custGeom>
              <a:rect b="b" l="l" r="r" t="t"/>
              <a:pathLst>
                <a:path extrusionOk="0" h="123" w="41">
                  <a:moveTo>
                    <a:pt x="0" y="0"/>
                  </a:moveTo>
                  <a:cubicBezTo>
                    <a:pt x="0" y="41"/>
                    <a:pt x="20" y="82"/>
                    <a:pt x="41" y="122"/>
                  </a:cubicBezTo>
                  <a:cubicBezTo>
                    <a:pt x="41" y="82"/>
                    <a:pt x="20" y="41"/>
                    <a:pt x="0" y="0"/>
                  </a:cubicBezTo>
                  <a:close/>
                </a:path>
              </a:pathLst>
            </a:custGeom>
            <a:solidFill>
              <a:srgbClr val="005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0"/>
            <p:cNvSpPr/>
            <p:nvPr/>
          </p:nvSpPr>
          <p:spPr>
            <a:xfrm>
              <a:off x="2110350" y="1320350"/>
              <a:ext cx="322250" cy="451550"/>
            </a:xfrm>
            <a:custGeom>
              <a:rect b="b" l="l" r="r" t="t"/>
              <a:pathLst>
                <a:path extrusionOk="0" h="18062" w="12890">
                  <a:moveTo>
                    <a:pt x="2434" y="0"/>
                  </a:moveTo>
                  <a:cubicBezTo>
                    <a:pt x="1628" y="0"/>
                    <a:pt x="811" y="105"/>
                    <a:pt x="0" y="322"/>
                  </a:cubicBezTo>
                  <a:lnTo>
                    <a:pt x="5826" y="18062"/>
                  </a:lnTo>
                  <a:cubicBezTo>
                    <a:pt x="10433" y="16255"/>
                    <a:pt x="12889" y="11161"/>
                    <a:pt x="11327" y="6411"/>
                  </a:cubicBezTo>
                  <a:cubicBezTo>
                    <a:pt x="10029" y="2485"/>
                    <a:pt x="6368" y="0"/>
                    <a:pt x="24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0"/>
            <p:cNvSpPr/>
            <p:nvPr/>
          </p:nvSpPr>
          <p:spPr>
            <a:xfrm>
              <a:off x="756500" y="2022550"/>
              <a:ext cx="298900" cy="158875"/>
            </a:xfrm>
            <a:custGeom>
              <a:rect b="b" l="l" r="r" t="t"/>
              <a:pathLst>
                <a:path extrusionOk="0" h="6355" w="11956">
                  <a:moveTo>
                    <a:pt x="9987" y="1"/>
                  </a:moveTo>
                  <a:lnTo>
                    <a:pt x="5521" y="1462"/>
                  </a:lnTo>
                  <a:cubicBezTo>
                    <a:pt x="4278" y="1817"/>
                    <a:pt x="3017" y="1980"/>
                    <a:pt x="1780" y="1980"/>
                  </a:cubicBezTo>
                  <a:cubicBezTo>
                    <a:pt x="1180" y="1980"/>
                    <a:pt x="585" y="1941"/>
                    <a:pt x="0" y="1868"/>
                  </a:cubicBezTo>
                  <a:lnTo>
                    <a:pt x="0" y="1868"/>
                  </a:lnTo>
                  <a:cubicBezTo>
                    <a:pt x="82" y="1990"/>
                    <a:pt x="163" y="2092"/>
                    <a:pt x="264" y="2213"/>
                  </a:cubicBezTo>
                  <a:cubicBezTo>
                    <a:pt x="345" y="2335"/>
                    <a:pt x="447" y="2437"/>
                    <a:pt x="548" y="2558"/>
                  </a:cubicBezTo>
                  <a:cubicBezTo>
                    <a:pt x="731" y="2761"/>
                    <a:pt x="914" y="2964"/>
                    <a:pt x="1117" y="3167"/>
                  </a:cubicBezTo>
                  <a:cubicBezTo>
                    <a:pt x="1218" y="3249"/>
                    <a:pt x="1320" y="3350"/>
                    <a:pt x="1421" y="3452"/>
                  </a:cubicBezTo>
                  <a:cubicBezTo>
                    <a:pt x="1563" y="3573"/>
                    <a:pt x="1685" y="3675"/>
                    <a:pt x="1827" y="3797"/>
                  </a:cubicBezTo>
                  <a:cubicBezTo>
                    <a:pt x="1929" y="3878"/>
                    <a:pt x="2050" y="3979"/>
                    <a:pt x="2172" y="4060"/>
                  </a:cubicBezTo>
                  <a:cubicBezTo>
                    <a:pt x="2314" y="4162"/>
                    <a:pt x="2456" y="4263"/>
                    <a:pt x="2598" y="4365"/>
                  </a:cubicBezTo>
                  <a:cubicBezTo>
                    <a:pt x="2700" y="4446"/>
                    <a:pt x="2822" y="4527"/>
                    <a:pt x="2923" y="4608"/>
                  </a:cubicBezTo>
                  <a:cubicBezTo>
                    <a:pt x="3126" y="4730"/>
                    <a:pt x="3329" y="4832"/>
                    <a:pt x="3512" y="4954"/>
                  </a:cubicBezTo>
                  <a:cubicBezTo>
                    <a:pt x="3593" y="4994"/>
                    <a:pt x="3654" y="5035"/>
                    <a:pt x="3735" y="5075"/>
                  </a:cubicBezTo>
                  <a:cubicBezTo>
                    <a:pt x="4019" y="5217"/>
                    <a:pt x="4283" y="5339"/>
                    <a:pt x="4567" y="5461"/>
                  </a:cubicBezTo>
                  <a:cubicBezTo>
                    <a:pt x="4669" y="5502"/>
                    <a:pt x="4750" y="5542"/>
                    <a:pt x="4852" y="5562"/>
                  </a:cubicBezTo>
                  <a:cubicBezTo>
                    <a:pt x="5054" y="5644"/>
                    <a:pt x="5278" y="5725"/>
                    <a:pt x="5481" y="5806"/>
                  </a:cubicBezTo>
                  <a:cubicBezTo>
                    <a:pt x="5582" y="5826"/>
                    <a:pt x="5684" y="5867"/>
                    <a:pt x="5785" y="5887"/>
                  </a:cubicBezTo>
                  <a:cubicBezTo>
                    <a:pt x="6008" y="5968"/>
                    <a:pt x="6232" y="6009"/>
                    <a:pt x="6455" y="6070"/>
                  </a:cubicBezTo>
                  <a:cubicBezTo>
                    <a:pt x="6557" y="6090"/>
                    <a:pt x="6638" y="6110"/>
                    <a:pt x="6719" y="6131"/>
                  </a:cubicBezTo>
                  <a:cubicBezTo>
                    <a:pt x="7348" y="6253"/>
                    <a:pt x="7998" y="6334"/>
                    <a:pt x="8667" y="6354"/>
                  </a:cubicBezTo>
                  <a:lnTo>
                    <a:pt x="8891" y="6354"/>
                  </a:lnTo>
                  <a:cubicBezTo>
                    <a:pt x="9155" y="6354"/>
                    <a:pt x="9398" y="6334"/>
                    <a:pt x="9662" y="6313"/>
                  </a:cubicBezTo>
                  <a:cubicBezTo>
                    <a:pt x="9764" y="6313"/>
                    <a:pt x="9845" y="6313"/>
                    <a:pt x="9946" y="6293"/>
                  </a:cubicBezTo>
                  <a:cubicBezTo>
                    <a:pt x="10190" y="6273"/>
                    <a:pt x="10454" y="6253"/>
                    <a:pt x="10697" y="6212"/>
                  </a:cubicBezTo>
                  <a:cubicBezTo>
                    <a:pt x="10778" y="6192"/>
                    <a:pt x="10860" y="6171"/>
                    <a:pt x="10961" y="6171"/>
                  </a:cubicBezTo>
                  <a:cubicBezTo>
                    <a:pt x="11286" y="6110"/>
                    <a:pt x="11611" y="6029"/>
                    <a:pt x="11956" y="5928"/>
                  </a:cubicBezTo>
                  <a:lnTo>
                    <a:pt x="9987" y="1"/>
                  </a:lnTo>
                  <a:close/>
                </a:path>
              </a:pathLst>
            </a:custGeom>
            <a:solidFill>
              <a:schemeClr val="accent2">
                <a:alpha val="455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0"/>
            <p:cNvSpPr/>
            <p:nvPr/>
          </p:nvSpPr>
          <p:spPr>
            <a:xfrm>
              <a:off x="1006150" y="1948975"/>
              <a:ext cx="275075" cy="221775"/>
            </a:xfrm>
            <a:custGeom>
              <a:rect b="b" l="l" r="r" t="t"/>
              <a:pathLst>
                <a:path extrusionOk="0" h="8871" w="11003">
                  <a:moveTo>
                    <a:pt x="9074" y="1"/>
                  </a:moveTo>
                  <a:cubicBezTo>
                    <a:pt x="8323" y="224"/>
                    <a:pt x="7592" y="447"/>
                    <a:pt x="6841" y="691"/>
                  </a:cubicBezTo>
                  <a:lnTo>
                    <a:pt x="1" y="2944"/>
                  </a:lnTo>
                  <a:lnTo>
                    <a:pt x="1970" y="8871"/>
                  </a:lnTo>
                  <a:lnTo>
                    <a:pt x="11002" y="5907"/>
                  </a:lnTo>
                  <a:lnTo>
                    <a:pt x="9074" y="1"/>
                  </a:lnTo>
                  <a:close/>
                </a:path>
              </a:pathLst>
            </a:custGeom>
            <a:solidFill>
              <a:schemeClr val="accent2">
                <a:alpha val="455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0"/>
            <p:cNvSpPr/>
            <p:nvPr/>
          </p:nvSpPr>
          <p:spPr>
            <a:xfrm>
              <a:off x="1232975" y="1874550"/>
              <a:ext cx="1225500" cy="329200"/>
            </a:xfrm>
            <a:custGeom>
              <a:rect b="b" l="l" r="r" t="t"/>
              <a:pathLst>
                <a:path extrusionOk="0" h="13168" w="49020">
                  <a:moveTo>
                    <a:pt x="20796" y="0"/>
                  </a:moveTo>
                  <a:cubicBezTo>
                    <a:pt x="14290" y="0"/>
                    <a:pt x="7270" y="841"/>
                    <a:pt x="1" y="2978"/>
                  </a:cubicBezTo>
                  <a:lnTo>
                    <a:pt x="1949" y="8884"/>
                  </a:lnTo>
                  <a:lnTo>
                    <a:pt x="1970" y="8884"/>
                  </a:lnTo>
                  <a:cubicBezTo>
                    <a:pt x="2579" y="8681"/>
                    <a:pt x="3167" y="8499"/>
                    <a:pt x="3776" y="8316"/>
                  </a:cubicBezTo>
                  <a:cubicBezTo>
                    <a:pt x="3959" y="8255"/>
                    <a:pt x="4162" y="8215"/>
                    <a:pt x="4365" y="8154"/>
                  </a:cubicBezTo>
                  <a:cubicBezTo>
                    <a:pt x="4771" y="8032"/>
                    <a:pt x="5197" y="7930"/>
                    <a:pt x="5603" y="7809"/>
                  </a:cubicBezTo>
                  <a:cubicBezTo>
                    <a:pt x="5826" y="7748"/>
                    <a:pt x="6050" y="7707"/>
                    <a:pt x="6253" y="7646"/>
                  </a:cubicBezTo>
                  <a:cubicBezTo>
                    <a:pt x="6699" y="7545"/>
                    <a:pt x="7146" y="7443"/>
                    <a:pt x="7572" y="7342"/>
                  </a:cubicBezTo>
                  <a:cubicBezTo>
                    <a:pt x="7734" y="7301"/>
                    <a:pt x="7897" y="7261"/>
                    <a:pt x="8059" y="7240"/>
                  </a:cubicBezTo>
                  <a:cubicBezTo>
                    <a:pt x="8648" y="7118"/>
                    <a:pt x="9216" y="6997"/>
                    <a:pt x="9784" y="6895"/>
                  </a:cubicBezTo>
                  <a:cubicBezTo>
                    <a:pt x="9987" y="6855"/>
                    <a:pt x="10190" y="6814"/>
                    <a:pt x="10393" y="6794"/>
                  </a:cubicBezTo>
                  <a:cubicBezTo>
                    <a:pt x="10779" y="6713"/>
                    <a:pt x="11165" y="6652"/>
                    <a:pt x="11530" y="6611"/>
                  </a:cubicBezTo>
                  <a:cubicBezTo>
                    <a:pt x="11773" y="6570"/>
                    <a:pt x="12017" y="6530"/>
                    <a:pt x="12261" y="6489"/>
                  </a:cubicBezTo>
                  <a:cubicBezTo>
                    <a:pt x="12606" y="6449"/>
                    <a:pt x="12971" y="6408"/>
                    <a:pt x="13316" y="6367"/>
                  </a:cubicBezTo>
                  <a:cubicBezTo>
                    <a:pt x="13539" y="6327"/>
                    <a:pt x="13783" y="6307"/>
                    <a:pt x="14006" y="6286"/>
                  </a:cubicBezTo>
                  <a:cubicBezTo>
                    <a:pt x="14514" y="6225"/>
                    <a:pt x="15041" y="6185"/>
                    <a:pt x="15549" y="6144"/>
                  </a:cubicBezTo>
                  <a:cubicBezTo>
                    <a:pt x="15772" y="6124"/>
                    <a:pt x="16016" y="6104"/>
                    <a:pt x="16259" y="6083"/>
                  </a:cubicBezTo>
                  <a:cubicBezTo>
                    <a:pt x="16604" y="6063"/>
                    <a:pt x="16929" y="6043"/>
                    <a:pt x="17254" y="6022"/>
                  </a:cubicBezTo>
                  <a:cubicBezTo>
                    <a:pt x="17538" y="6002"/>
                    <a:pt x="17802" y="6002"/>
                    <a:pt x="18066" y="5982"/>
                  </a:cubicBezTo>
                  <a:cubicBezTo>
                    <a:pt x="18350" y="5982"/>
                    <a:pt x="18614" y="5962"/>
                    <a:pt x="18898" y="5962"/>
                  </a:cubicBezTo>
                  <a:cubicBezTo>
                    <a:pt x="19182" y="5962"/>
                    <a:pt x="19446" y="5941"/>
                    <a:pt x="19730" y="5941"/>
                  </a:cubicBezTo>
                  <a:lnTo>
                    <a:pt x="20522" y="5941"/>
                  </a:lnTo>
                  <a:cubicBezTo>
                    <a:pt x="21049" y="5941"/>
                    <a:pt x="21557" y="5962"/>
                    <a:pt x="22085" y="5962"/>
                  </a:cubicBezTo>
                  <a:cubicBezTo>
                    <a:pt x="22288" y="5982"/>
                    <a:pt x="22491" y="5982"/>
                    <a:pt x="22714" y="5982"/>
                  </a:cubicBezTo>
                  <a:cubicBezTo>
                    <a:pt x="23018" y="6002"/>
                    <a:pt x="23343" y="6022"/>
                    <a:pt x="23648" y="6022"/>
                  </a:cubicBezTo>
                  <a:cubicBezTo>
                    <a:pt x="23851" y="6043"/>
                    <a:pt x="24033" y="6043"/>
                    <a:pt x="24216" y="6063"/>
                  </a:cubicBezTo>
                  <a:cubicBezTo>
                    <a:pt x="24541" y="6083"/>
                    <a:pt x="24865" y="6104"/>
                    <a:pt x="25190" y="6124"/>
                  </a:cubicBezTo>
                  <a:cubicBezTo>
                    <a:pt x="25332" y="6144"/>
                    <a:pt x="25495" y="6164"/>
                    <a:pt x="25637" y="6164"/>
                  </a:cubicBezTo>
                  <a:cubicBezTo>
                    <a:pt x="26814" y="6266"/>
                    <a:pt x="27951" y="6408"/>
                    <a:pt x="29047" y="6550"/>
                  </a:cubicBezTo>
                  <a:cubicBezTo>
                    <a:pt x="29108" y="6570"/>
                    <a:pt x="29169" y="6570"/>
                    <a:pt x="29209" y="6591"/>
                  </a:cubicBezTo>
                  <a:cubicBezTo>
                    <a:pt x="29595" y="6631"/>
                    <a:pt x="29980" y="6692"/>
                    <a:pt x="30346" y="6753"/>
                  </a:cubicBezTo>
                  <a:cubicBezTo>
                    <a:pt x="30386" y="6753"/>
                    <a:pt x="30447" y="6773"/>
                    <a:pt x="30488" y="6773"/>
                  </a:cubicBezTo>
                  <a:cubicBezTo>
                    <a:pt x="39155" y="8215"/>
                    <a:pt x="45813" y="11198"/>
                    <a:pt x="49020" y="13167"/>
                  </a:cubicBezTo>
                  <a:cubicBezTo>
                    <a:pt x="47883" y="11787"/>
                    <a:pt x="46158" y="8357"/>
                    <a:pt x="44168" y="3627"/>
                  </a:cubicBezTo>
                  <a:cubicBezTo>
                    <a:pt x="37828" y="1612"/>
                    <a:pt x="29804" y="0"/>
                    <a:pt x="207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0"/>
            <p:cNvSpPr/>
            <p:nvPr/>
          </p:nvSpPr>
          <p:spPr>
            <a:xfrm>
              <a:off x="1911425" y="783900"/>
              <a:ext cx="547050" cy="1419850"/>
            </a:xfrm>
            <a:custGeom>
              <a:rect b="b" l="l" r="r" t="t"/>
              <a:pathLst>
                <a:path extrusionOk="0" h="56794" w="21882">
                  <a:moveTo>
                    <a:pt x="3167" y="1"/>
                  </a:moveTo>
                  <a:lnTo>
                    <a:pt x="3167" y="1"/>
                  </a:lnTo>
                  <a:cubicBezTo>
                    <a:pt x="2558" y="1543"/>
                    <a:pt x="1503" y="3634"/>
                    <a:pt x="1" y="6049"/>
                  </a:cubicBezTo>
                  <a:cubicBezTo>
                    <a:pt x="853" y="14676"/>
                    <a:pt x="2660" y="23140"/>
                    <a:pt x="5400" y="31320"/>
                  </a:cubicBezTo>
                  <a:cubicBezTo>
                    <a:pt x="8018" y="39134"/>
                    <a:pt x="11469" y="46685"/>
                    <a:pt x="15731" y="53809"/>
                  </a:cubicBezTo>
                  <a:cubicBezTo>
                    <a:pt x="18370" y="54845"/>
                    <a:pt x="20461" y="55920"/>
                    <a:pt x="21882" y="56793"/>
                  </a:cubicBezTo>
                  <a:cubicBezTo>
                    <a:pt x="19568" y="53992"/>
                    <a:pt x="14879" y="42788"/>
                    <a:pt x="10373" y="29107"/>
                  </a:cubicBezTo>
                  <a:cubicBezTo>
                    <a:pt x="5846" y="15406"/>
                    <a:pt x="2985" y="3613"/>
                    <a:pt x="31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0"/>
            <p:cNvSpPr/>
            <p:nvPr/>
          </p:nvSpPr>
          <p:spPr>
            <a:xfrm>
              <a:off x="1911425" y="783900"/>
              <a:ext cx="112175" cy="342550"/>
            </a:xfrm>
            <a:custGeom>
              <a:rect b="b" l="l" r="r" t="t"/>
              <a:pathLst>
                <a:path extrusionOk="0" h="13702" w="4487">
                  <a:moveTo>
                    <a:pt x="3167" y="1"/>
                  </a:moveTo>
                  <a:cubicBezTo>
                    <a:pt x="2558" y="1543"/>
                    <a:pt x="1503" y="3634"/>
                    <a:pt x="1" y="6049"/>
                  </a:cubicBezTo>
                  <a:cubicBezTo>
                    <a:pt x="265" y="8607"/>
                    <a:pt x="610" y="11164"/>
                    <a:pt x="1036" y="13701"/>
                  </a:cubicBezTo>
                  <a:cubicBezTo>
                    <a:pt x="2132" y="12220"/>
                    <a:pt x="3106" y="10758"/>
                    <a:pt x="3959" y="9419"/>
                  </a:cubicBezTo>
                  <a:cubicBezTo>
                    <a:pt x="4141" y="9114"/>
                    <a:pt x="4304" y="8830"/>
                    <a:pt x="4487" y="8566"/>
                  </a:cubicBezTo>
                  <a:cubicBezTo>
                    <a:pt x="3573" y="4547"/>
                    <a:pt x="3086" y="1523"/>
                    <a:pt x="3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0"/>
            <p:cNvSpPr/>
            <p:nvPr/>
          </p:nvSpPr>
          <p:spPr>
            <a:xfrm>
              <a:off x="2194075" y="1925650"/>
              <a:ext cx="264400" cy="278100"/>
            </a:xfrm>
            <a:custGeom>
              <a:rect b="b" l="l" r="r" t="t"/>
              <a:pathLst>
                <a:path extrusionOk="0" h="11124" w="10576">
                  <a:moveTo>
                    <a:pt x="1" y="0"/>
                  </a:moveTo>
                  <a:lnTo>
                    <a:pt x="1" y="0"/>
                  </a:lnTo>
                  <a:cubicBezTo>
                    <a:pt x="1361" y="2761"/>
                    <a:pt x="2842" y="5480"/>
                    <a:pt x="4425" y="8139"/>
                  </a:cubicBezTo>
                  <a:cubicBezTo>
                    <a:pt x="7064" y="9175"/>
                    <a:pt x="9155" y="10250"/>
                    <a:pt x="10576" y="11123"/>
                  </a:cubicBezTo>
                  <a:cubicBezTo>
                    <a:pt x="9439" y="9743"/>
                    <a:pt x="7714" y="6313"/>
                    <a:pt x="5745" y="1583"/>
                  </a:cubicBezTo>
                  <a:cubicBezTo>
                    <a:pt x="3959" y="1015"/>
                    <a:pt x="2030" y="467"/>
                    <a:pt x="1" y="0"/>
                  </a:cubicBezTo>
                  <a:close/>
                </a:path>
              </a:pathLst>
            </a:custGeom>
            <a:solidFill>
              <a:schemeClr val="accent2">
                <a:alpha val="455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0"/>
            <p:cNvSpPr/>
            <p:nvPr/>
          </p:nvSpPr>
          <p:spPr>
            <a:xfrm>
              <a:off x="2233150" y="1393550"/>
              <a:ext cx="155300" cy="210675"/>
            </a:xfrm>
            <a:custGeom>
              <a:rect b="b" l="l" r="r" t="t"/>
              <a:pathLst>
                <a:path extrusionOk="0" h="8427" w="6212">
                  <a:moveTo>
                    <a:pt x="2205" y="1"/>
                  </a:moveTo>
                  <a:cubicBezTo>
                    <a:pt x="2048" y="1"/>
                    <a:pt x="1895" y="24"/>
                    <a:pt x="1746" y="73"/>
                  </a:cubicBezTo>
                  <a:cubicBezTo>
                    <a:pt x="447" y="499"/>
                    <a:pt x="0" y="2691"/>
                    <a:pt x="751" y="4985"/>
                  </a:cubicBezTo>
                  <a:cubicBezTo>
                    <a:pt x="1417" y="7001"/>
                    <a:pt x="2801" y="8426"/>
                    <a:pt x="4012" y="8426"/>
                  </a:cubicBezTo>
                  <a:cubicBezTo>
                    <a:pt x="4167" y="8426"/>
                    <a:pt x="4319" y="8403"/>
                    <a:pt x="4466" y="8355"/>
                  </a:cubicBezTo>
                  <a:cubicBezTo>
                    <a:pt x="5765" y="7908"/>
                    <a:pt x="6212" y="5716"/>
                    <a:pt x="5461" y="3422"/>
                  </a:cubicBezTo>
                  <a:cubicBezTo>
                    <a:pt x="4795" y="1409"/>
                    <a:pt x="3414" y="1"/>
                    <a:pt x="2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40"/>
          <p:cNvGrpSpPr/>
          <p:nvPr/>
        </p:nvGrpSpPr>
        <p:grpSpPr>
          <a:xfrm>
            <a:off x="1526389" y="4799300"/>
            <a:ext cx="6487515" cy="187275"/>
            <a:chOff x="-3237675" y="-1132050"/>
            <a:chExt cx="3397850" cy="187275"/>
          </a:xfrm>
        </p:grpSpPr>
        <p:sp>
          <p:nvSpPr>
            <p:cNvPr id="544" name="Google Shape;544;p40"/>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0"/>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0"/>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0"/>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0"/>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0"/>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0"/>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0"/>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0"/>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40"/>
          <p:cNvSpPr/>
          <p:nvPr/>
        </p:nvSpPr>
        <p:spPr>
          <a:xfrm>
            <a:off x="3492650" y="1253900"/>
            <a:ext cx="2514600" cy="335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0"/>
          <p:cNvSpPr txBox="1"/>
          <p:nvPr>
            <p:ph idx="3" type="title"/>
          </p:nvPr>
        </p:nvSpPr>
        <p:spPr>
          <a:xfrm>
            <a:off x="3597200" y="1446577"/>
            <a:ext cx="2305500" cy="64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EXAMPLES Of Symbolic Representations</a:t>
            </a:r>
            <a:endParaRPr sz="2000"/>
          </a:p>
        </p:txBody>
      </p:sp>
      <p:sp>
        <p:nvSpPr>
          <p:cNvPr id="555" name="Google Shape;555;p40"/>
          <p:cNvSpPr txBox="1"/>
          <p:nvPr>
            <p:ph idx="4" type="subTitle"/>
          </p:nvPr>
        </p:nvSpPr>
        <p:spPr>
          <a:xfrm>
            <a:off x="3597200" y="2159876"/>
            <a:ext cx="2305500" cy="228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900">
                <a:solidFill>
                  <a:schemeClr val="accent1"/>
                </a:solidFill>
              </a:rPr>
              <a:t>Logic Programming (LP) Language</a:t>
            </a:r>
            <a:r>
              <a:rPr lang="en" sz="900"/>
              <a:t>: Uses facts, rules, and queries to represent deductive reasoning problems. </a:t>
            </a:r>
            <a:br>
              <a:rPr lang="en" sz="900"/>
            </a:br>
            <a:r>
              <a:rPr lang="en" sz="900"/>
              <a:t>Example: Complete(Circuit, True) ∧ Has(Circuit, LightBulb) → Glowing(LightBulb, True) </a:t>
            </a:r>
            <a:br>
              <a:rPr lang="en" sz="900"/>
            </a:br>
            <a:r>
              <a:rPr lang="en" sz="900">
                <a:solidFill>
                  <a:schemeClr val="accent1"/>
                </a:solidFill>
              </a:rPr>
              <a:t>First-Order Logic (FOL)</a:t>
            </a:r>
            <a:r>
              <a:rPr lang="en" sz="900"/>
              <a:t>: Represents more complex logical problems with a higher level of detail. </a:t>
            </a:r>
            <a:br>
              <a:rPr lang="en" sz="900"/>
            </a:br>
            <a:r>
              <a:rPr lang="en" sz="900"/>
              <a:t>Example: ∃x2∃x1(Czech(x1) ∧ Author(x2, x1) ∧ Book(x2) ∧ Publish(x2, 1946)) </a:t>
            </a:r>
            <a:br>
              <a:rPr lang="en" sz="900"/>
            </a:br>
            <a:r>
              <a:rPr lang="en" sz="900">
                <a:solidFill>
                  <a:schemeClr val="accent1"/>
                </a:solidFill>
              </a:rPr>
              <a:t>Constraint Satisfaction Problems (CSP)</a:t>
            </a:r>
            <a:r>
              <a:rPr lang="en" sz="900"/>
              <a:t>: Defines problems in terms of variables, their domains, and constraints. Example: blue_book ∈ {1, 2, 3, 4, 5} ∧ yellow_book ∈ {1, 2, 3, 4, 5} ∧ blue_book &gt; yellow_book</a:t>
            </a:r>
            <a:endParaRPr sz="900"/>
          </a:p>
        </p:txBody>
      </p:sp>
      <p:grpSp>
        <p:nvGrpSpPr>
          <p:cNvPr id="556" name="Google Shape;556;p40"/>
          <p:cNvGrpSpPr/>
          <p:nvPr/>
        </p:nvGrpSpPr>
        <p:grpSpPr>
          <a:xfrm>
            <a:off x="3509222" y="952225"/>
            <a:ext cx="2481450" cy="187275"/>
            <a:chOff x="-3237675" y="-1132050"/>
            <a:chExt cx="3397850" cy="187275"/>
          </a:xfrm>
        </p:grpSpPr>
        <p:sp>
          <p:nvSpPr>
            <p:cNvPr id="557" name="Google Shape;557;p40"/>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0"/>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0"/>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0"/>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0"/>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0"/>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0"/>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0"/>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0"/>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1"/>
          <p:cNvSpPr/>
          <p:nvPr/>
        </p:nvSpPr>
        <p:spPr>
          <a:xfrm>
            <a:off x="6145081" y="1164309"/>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1"/>
          <p:cNvSpPr/>
          <p:nvPr/>
        </p:nvSpPr>
        <p:spPr>
          <a:xfrm>
            <a:off x="380800" y="519600"/>
            <a:ext cx="6261600" cy="46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1"/>
          <p:cNvSpPr/>
          <p:nvPr/>
        </p:nvSpPr>
        <p:spPr>
          <a:xfrm>
            <a:off x="715100"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1"/>
          <p:cNvSpPr txBox="1"/>
          <p:nvPr>
            <p:ph type="title"/>
          </p:nvPr>
        </p:nvSpPr>
        <p:spPr>
          <a:xfrm>
            <a:off x="1039150" y="2190975"/>
            <a:ext cx="5106000" cy="146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SYMBOLIC REASONING</a:t>
            </a:r>
            <a:endParaRPr/>
          </a:p>
        </p:txBody>
      </p:sp>
      <p:sp>
        <p:nvSpPr>
          <p:cNvPr id="574" name="Google Shape;574;p41"/>
          <p:cNvSpPr txBox="1"/>
          <p:nvPr>
            <p:ph idx="2" type="title"/>
          </p:nvPr>
        </p:nvSpPr>
        <p:spPr>
          <a:xfrm>
            <a:off x="1039142" y="1349167"/>
            <a:ext cx="1882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575" name="Google Shape;575;p41"/>
          <p:cNvGrpSpPr/>
          <p:nvPr/>
        </p:nvGrpSpPr>
        <p:grpSpPr>
          <a:xfrm rot="-5400000">
            <a:off x="328789" y="1830282"/>
            <a:ext cx="772605" cy="196301"/>
            <a:chOff x="2641350" y="846250"/>
            <a:chExt cx="413600" cy="105075"/>
          </a:xfrm>
        </p:grpSpPr>
        <p:sp>
          <p:nvSpPr>
            <p:cNvPr id="576" name="Google Shape;576;p4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0" name="Google Shape;580;p41"/>
          <p:cNvCxnSpPr/>
          <p:nvPr/>
        </p:nvCxnSpPr>
        <p:spPr>
          <a:xfrm>
            <a:off x="453675" y="4411950"/>
            <a:ext cx="5442600" cy="5400"/>
          </a:xfrm>
          <a:prstGeom prst="straightConnector1">
            <a:avLst/>
          </a:prstGeom>
          <a:noFill/>
          <a:ln cap="flat" cmpd="sng" w="19050">
            <a:solidFill>
              <a:schemeClr val="dk1"/>
            </a:solidFill>
            <a:prstDash val="solid"/>
            <a:round/>
            <a:headEnd len="med" w="med" type="none"/>
            <a:tailEnd len="med" w="med" type="none"/>
          </a:ln>
        </p:spPr>
      </p:cxnSp>
      <p:grpSp>
        <p:nvGrpSpPr>
          <p:cNvPr id="581" name="Google Shape;581;p41"/>
          <p:cNvGrpSpPr/>
          <p:nvPr/>
        </p:nvGrpSpPr>
        <p:grpSpPr>
          <a:xfrm rot="-1232796">
            <a:off x="4150121" y="3231668"/>
            <a:ext cx="3831664" cy="1795954"/>
            <a:chOff x="4688192" y="2409015"/>
            <a:chExt cx="3594750" cy="1795913"/>
          </a:xfrm>
        </p:grpSpPr>
        <p:sp>
          <p:nvSpPr>
            <p:cNvPr id="582" name="Google Shape;582;p41"/>
            <p:cNvSpPr/>
            <p:nvPr/>
          </p:nvSpPr>
          <p:spPr>
            <a:xfrm>
              <a:off x="6093379" y="3290868"/>
              <a:ext cx="970105" cy="631621"/>
            </a:xfrm>
            <a:custGeom>
              <a:rect b="b" l="l" r="r" t="t"/>
              <a:pathLst>
                <a:path extrusionOk="0" h="11631" w="17864">
                  <a:moveTo>
                    <a:pt x="17242" y="0"/>
                  </a:moveTo>
                  <a:lnTo>
                    <a:pt x="1" y="1018"/>
                  </a:lnTo>
                  <a:lnTo>
                    <a:pt x="623" y="11631"/>
                  </a:lnTo>
                  <a:lnTo>
                    <a:pt x="17864" y="10613"/>
                  </a:lnTo>
                  <a:lnTo>
                    <a:pt x="172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1"/>
            <p:cNvSpPr/>
            <p:nvPr/>
          </p:nvSpPr>
          <p:spPr>
            <a:xfrm>
              <a:off x="6110267" y="3578520"/>
              <a:ext cx="936327" cy="55717"/>
            </a:xfrm>
            <a:custGeom>
              <a:rect b="b" l="l" r="r" t="t"/>
              <a:pathLst>
                <a:path extrusionOk="0" h="1026" w="17242">
                  <a:moveTo>
                    <a:pt x="17181" y="0"/>
                  </a:moveTo>
                  <a:cubicBezTo>
                    <a:pt x="16732" y="0"/>
                    <a:pt x="13067" y="190"/>
                    <a:pt x="8621" y="455"/>
                  </a:cubicBezTo>
                  <a:cubicBezTo>
                    <a:pt x="3859" y="738"/>
                    <a:pt x="1" y="992"/>
                    <a:pt x="15" y="1020"/>
                  </a:cubicBezTo>
                  <a:cubicBezTo>
                    <a:pt x="15" y="1024"/>
                    <a:pt x="47" y="1026"/>
                    <a:pt x="108" y="1026"/>
                  </a:cubicBezTo>
                  <a:cubicBezTo>
                    <a:pt x="724" y="1026"/>
                    <a:pt x="4304" y="839"/>
                    <a:pt x="8621" y="582"/>
                  </a:cubicBezTo>
                  <a:cubicBezTo>
                    <a:pt x="13384" y="300"/>
                    <a:pt x="17242" y="45"/>
                    <a:pt x="17228" y="3"/>
                  </a:cubicBezTo>
                  <a:cubicBezTo>
                    <a:pt x="17228" y="1"/>
                    <a:pt x="17212" y="0"/>
                    <a:pt x="17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1"/>
            <p:cNvSpPr/>
            <p:nvPr/>
          </p:nvSpPr>
          <p:spPr>
            <a:xfrm>
              <a:off x="6544650" y="3743660"/>
              <a:ext cx="129735" cy="152760"/>
            </a:xfrm>
            <a:custGeom>
              <a:rect b="b" l="l" r="r" t="t"/>
              <a:pathLst>
                <a:path extrusionOk="0" h="2813" w="2389">
                  <a:moveTo>
                    <a:pt x="2078" y="0"/>
                  </a:moveTo>
                  <a:lnTo>
                    <a:pt x="0" y="297"/>
                  </a:lnTo>
                  <a:lnTo>
                    <a:pt x="269" y="2812"/>
                  </a:lnTo>
                  <a:lnTo>
                    <a:pt x="2389" y="2699"/>
                  </a:lnTo>
                  <a:lnTo>
                    <a:pt x="20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
            <p:cNvSpPr/>
            <p:nvPr/>
          </p:nvSpPr>
          <p:spPr>
            <a:xfrm>
              <a:off x="6518530" y="3313893"/>
              <a:ext cx="129789" cy="153520"/>
            </a:xfrm>
            <a:custGeom>
              <a:rect b="b" l="l" r="r" t="t"/>
              <a:pathLst>
                <a:path extrusionOk="0" h="2827" w="2390">
                  <a:moveTo>
                    <a:pt x="2121" y="0"/>
                  </a:moveTo>
                  <a:lnTo>
                    <a:pt x="1" y="127"/>
                  </a:lnTo>
                  <a:lnTo>
                    <a:pt x="326" y="2827"/>
                  </a:lnTo>
                  <a:lnTo>
                    <a:pt x="2389" y="2530"/>
                  </a:lnTo>
                  <a:lnTo>
                    <a:pt x="21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1"/>
            <p:cNvSpPr/>
            <p:nvPr/>
          </p:nvSpPr>
          <p:spPr>
            <a:xfrm>
              <a:off x="6191616" y="3736709"/>
              <a:ext cx="121317" cy="121317"/>
            </a:xfrm>
            <a:custGeom>
              <a:rect b="b" l="l" r="r" t="t"/>
              <a:pathLst>
                <a:path extrusionOk="0" h="2234" w="2234">
                  <a:moveTo>
                    <a:pt x="2106" y="1"/>
                  </a:moveTo>
                  <a:lnTo>
                    <a:pt x="1" y="128"/>
                  </a:lnTo>
                  <a:lnTo>
                    <a:pt x="128" y="2234"/>
                  </a:lnTo>
                  <a:lnTo>
                    <a:pt x="2234" y="2107"/>
                  </a:lnTo>
                  <a:lnTo>
                    <a:pt x="21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1"/>
            <p:cNvSpPr/>
            <p:nvPr/>
          </p:nvSpPr>
          <p:spPr>
            <a:xfrm>
              <a:off x="6213881" y="3749797"/>
              <a:ext cx="73746" cy="95957"/>
            </a:xfrm>
            <a:custGeom>
              <a:rect b="b" l="l" r="r" t="t"/>
              <a:pathLst>
                <a:path extrusionOk="0" h="1767" w="1358">
                  <a:moveTo>
                    <a:pt x="1012" y="129"/>
                  </a:moveTo>
                  <a:lnTo>
                    <a:pt x="1012" y="129"/>
                  </a:lnTo>
                  <a:cubicBezTo>
                    <a:pt x="1047" y="175"/>
                    <a:pt x="1080" y="220"/>
                    <a:pt x="1103" y="255"/>
                  </a:cubicBezTo>
                  <a:cubicBezTo>
                    <a:pt x="1173" y="382"/>
                    <a:pt x="1159" y="537"/>
                    <a:pt x="1089" y="636"/>
                  </a:cubicBezTo>
                  <a:cubicBezTo>
                    <a:pt x="1004" y="749"/>
                    <a:pt x="891" y="806"/>
                    <a:pt x="778" y="806"/>
                  </a:cubicBezTo>
                  <a:lnTo>
                    <a:pt x="721" y="806"/>
                  </a:lnTo>
                  <a:lnTo>
                    <a:pt x="721" y="862"/>
                  </a:lnTo>
                  <a:cubicBezTo>
                    <a:pt x="749" y="1117"/>
                    <a:pt x="764" y="1343"/>
                    <a:pt x="778" y="1541"/>
                  </a:cubicBezTo>
                  <a:lnTo>
                    <a:pt x="778" y="1583"/>
                  </a:lnTo>
                  <a:lnTo>
                    <a:pt x="820" y="1569"/>
                  </a:lnTo>
                  <a:cubicBezTo>
                    <a:pt x="873" y="1560"/>
                    <a:pt x="923" y="1557"/>
                    <a:pt x="969" y="1557"/>
                  </a:cubicBezTo>
                  <a:cubicBezTo>
                    <a:pt x="1072" y="1557"/>
                    <a:pt x="1157" y="1573"/>
                    <a:pt x="1216" y="1583"/>
                  </a:cubicBezTo>
                  <a:cubicBezTo>
                    <a:pt x="1286" y="1603"/>
                    <a:pt x="1328" y="1623"/>
                    <a:pt x="1346" y="1633"/>
                  </a:cubicBezTo>
                  <a:lnTo>
                    <a:pt x="1346" y="1633"/>
                  </a:lnTo>
                  <a:cubicBezTo>
                    <a:pt x="1313" y="1625"/>
                    <a:pt x="1206" y="1625"/>
                    <a:pt x="1032" y="1625"/>
                  </a:cubicBezTo>
                  <a:cubicBezTo>
                    <a:pt x="864" y="1625"/>
                    <a:pt x="643" y="1634"/>
                    <a:pt x="368" y="1645"/>
                  </a:cubicBezTo>
                  <a:lnTo>
                    <a:pt x="368" y="1645"/>
                  </a:lnTo>
                  <a:cubicBezTo>
                    <a:pt x="450" y="1615"/>
                    <a:pt x="540" y="1595"/>
                    <a:pt x="631" y="1595"/>
                  </a:cubicBezTo>
                  <a:cubicBezTo>
                    <a:pt x="647" y="1595"/>
                    <a:pt x="663" y="1596"/>
                    <a:pt x="679" y="1597"/>
                  </a:cubicBezTo>
                  <a:lnTo>
                    <a:pt x="735" y="1597"/>
                  </a:lnTo>
                  <a:lnTo>
                    <a:pt x="735" y="1541"/>
                  </a:lnTo>
                  <a:cubicBezTo>
                    <a:pt x="721" y="1329"/>
                    <a:pt x="707" y="1102"/>
                    <a:pt x="707" y="862"/>
                  </a:cubicBezTo>
                  <a:lnTo>
                    <a:pt x="693" y="792"/>
                  </a:lnTo>
                  <a:lnTo>
                    <a:pt x="636" y="806"/>
                  </a:lnTo>
                  <a:cubicBezTo>
                    <a:pt x="625" y="807"/>
                    <a:pt x="613" y="808"/>
                    <a:pt x="601" y="808"/>
                  </a:cubicBezTo>
                  <a:cubicBezTo>
                    <a:pt x="498" y="808"/>
                    <a:pt x="387" y="755"/>
                    <a:pt x="311" y="679"/>
                  </a:cubicBezTo>
                  <a:cubicBezTo>
                    <a:pt x="227" y="580"/>
                    <a:pt x="198" y="438"/>
                    <a:pt x="241" y="311"/>
                  </a:cubicBezTo>
                  <a:cubicBezTo>
                    <a:pt x="263" y="267"/>
                    <a:pt x="276" y="215"/>
                    <a:pt x="294" y="168"/>
                  </a:cubicBezTo>
                  <a:lnTo>
                    <a:pt x="294" y="168"/>
                  </a:lnTo>
                  <a:cubicBezTo>
                    <a:pt x="549" y="155"/>
                    <a:pt x="781" y="142"/>
                    <a:pt x="1012" y="129"/>
                  </a:cubicBezTo>
                  <a:close/>
                  <a:moveTo>
                    <a:pt x="1046" y="0"/>
                  </a:moveTo>
                  <a:cubicBezTo>
                    <a:pt x="792" y="14"/>
                    <a:pt x="523" y="28"/>
                    <a:pt x="255" y="43"/>
                  </a:cubicBezTo>
                  <a:lnTo>
                    <a:pt x="212" y="57"/>
                  </a:lnTo>
                  <a:lnTo>
                    <a:pt x="198" y="85"/>
                  </a:lnTo>
                  <a:cubicBezTo>
                    <a:pt x="170" y="142"/>
                    <a:pt x="142" y="212"/>
                    <a:pt x="128" y="283"/>
                  </a:cubicBezTo>
                  <a:cubicBezTo>
                    <a:pt x="71" y="438"/>
                    <a:pt x="114" y="622"/>
                    <a:pt x="212" y="749"/>
                  </a:cubicBezTo>
                  <a:cubicBezTo>
                    <a:pt x="309" y="858"/>
                    <a:pt x="448" y="915"/>
                    <a:pt x="583" y="921"/>
                  </a:cubicBezTo>
                  <a:lnTo>
                    <a:pt x="583" y="921"/>
                  </a:lnTo>
                  <a:cubicBezTo>
                    <a:pt x="595" y="1119"/>
                    <a:pt x="607" y="1307"/>
                    <a:pt x="619" y="1486"/>
                  </a:cubicBezTo>
                  <a:lnTo>
                    <a:pt x="619" y="1486"/>
                  </a:lnTo>
                  <a:cubicBezTo>
                    <a:pt x="439" y="1497"/>
                    <a:pt x="272" y="1559"/>
                    <a:pt x="146" y="1653"/>
                  </a:cubicBezTo>
                  <a:lnTo>
                    <a:pt x="146" y="1653"/>
                  </a:lnTo>
                  <a:cubicBezTo>
                    <a:pt x="145" y="1654"/>
                    <a:pt x="143" y="1654"/>
                    <a:pt x="142" y="1654"/>
                  </a:cubicBezTo>
                  <a:lnTo>
                    <a:pt x="143" y="1656"/>
                  </a:lnTo>
                  <a:lnTo>
                    <a:pt x="143" y="1656"/>
                  </a:lnTo>
                  <a:cubicBezTo>
                    <a:pt x="138" y="1660"/>
                    <a:pt x="133" y="1664"/>
                    <a:pt x="128" y="1668"/>
                  </a:cubicBezTo>
                  <a:lnTo>
                    <a:pt x="0" y="1767"/>
                  </a:lnTo>
                  <a:lnTo>
                    <a:pt x="156" y="1753"/>
                  </a:lnTo>
                  <a:cubicBezTo>
                    <a:pt x="523" y="1724"/>
                    <a:pt x="820" y="1696"/>
                    <a:pt x="1032" y="1682"/>
                  </a:cubicBezTo>
                  <a:cubicBezTo>
                    <a:pt x="1244" y="1654"/>
                    <a:pt x="1357" y="1640"/>
                    <a:pt x="1357" y="1640"/>
                  </a:cubicBezTo>
                  <a:cubicBezTo>
                    <a:pt x="1357" y="1625"/>
                    <a:pt x="1315" y="1597"/>
                    <a:pt x="1230" y="1555"/>
                  </a:cubicBezTo>
                  <a:cubicBezTo>
                    <a:pt x="1164" y="1522"/>
                    <a:pt x="1056" y="1489"/>
                    <a:pt x="925" y="1489"/>
                  </a:cubicBezTo>
                  <a:cubicBezTo>
                    <a:pt x="900" y="1489"/>
                    <a:pt x="873" y="1490"/>
                    <a:pt x="845" y="1493"/>
                  </a:cubicBezTo>
                  <a:lnTo>
                    <a:pt x="845" y="1493"/>
                  </a:lnTo>
                  <a:cubicBezTo>
                    <a:pt x="835" y="1319"/>
                    <a:pt x="833" y="1117"/>
                    <a:pt x="823" y="902"/>
                  </a:cubicBezTo>
                  <a:lnTo>
                    <a:pt x="823" y="902"/>
                  </a:lnTo>
                  <a:cubicBezTo>
                    <a:pt x="951" y="889"/>
                    <a:pt x="1085" y="819"/>
                    <a:pt x="1173" y="693"/>
                  </a:cubicBezTo>
                  <a:cubicBezTo>
                    <a:pt x="1258" y="565"/>
                    <a:pt x="1286" y="368"/>
                    <a:pt x="1202" y="198"/>
                  </a:cubicBezTo>
                  <a:cubicBezTo>
                    <a:pt x="1173" y="142"/>
                    <a:pt x="1131" y="85"/>
                    <a:pt x="1089" y="28"/>
                  </a:cubicBezTo>
                  <a:lnTo>
                    <a:pt x="10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1"/>
            <p:cNvSpPr/>
            <p:nvPr/>
          </p:nvSpPr>
          <p:spPr>
            <a:xfrm>
              <a:off x="5860086" y="3237324"/>
              <a:ext cx="160471" cy="147275"/>
            </a:xfrm>
            <a:custGeom>
              <a:rect b="b" l="l" r="r" t="t"/>
              <a:pathLst>
                <a:path extrusionOk="0" h="2712" w="2955">
                  <a:moveTo>
                    <a:pt x="1466" y="0"/>
                  </a:moveTo>
                  <a:cubicBezTo>
                    <a:pt x="1378" y="0"/>
                    <a:pt x="1290" y="8"/>
                    <a:pt x="1202" y="25"/>
                  </a:cubicBezTo>
                  <a:cubicBezTo>
                    <a:pt x="467" y="181"/>
                    <a:pt x="1" y="901"/>
                    <a:pt x="156" y="1636"/>
                  </a:cubicBezTo>
                  <a:cubicBezTo>
                    <a:pt x="291" y="2276"/>
                    <a:pt x="844" y="2712"/>
                    <a:pt x="1469" y="2712"/>
                  </a:cubicBezTo>
                  <a:cubicBezTo>
                    <a:pt x="1563" y="2712"/>
                    <a:pt x="1658" y="2702"/>
                    <a:pt x="1753" y="2682"/>
                  </a:cubicBezTo>
                  <a:cubicBezTo>
                    <a:pt x="2488" y="2527"/>
                    <a:pt x="2954" y="1820"/>
                    <a:pt x="2813" y="1085"/>
                  </a:cubicBezTo>
                  <a:cubicBezTo>
                    <a:pt x="2676" y="439"/>
                    <a:pt x="2102" y="0"/>
                    <a:pt x="14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p:cNvSpPr/>
            <p:nvPr/>
          </p:nvSpPr>
          <p:spPr>
            <a:xfrm>
              <a:off x="5920744" y="3346856"/>
              <a:ext cx="181922" cy="366124"/>
            </a:xfrm>
            <a:custGeom>
              <a:rect b="b" l="l" r="r" t="t"/>
              <a:pathLst>
                <a:path extrusionOk="0" h="6742" w="3350">
                  <a:moveTo>
                    <a:pt x="1173" y="1"/>
                  </a:moveTo>
                  <a:lnTo>
                    <a:pt x="0" y="425"/>
                  </a:lnTo>
                  <a:lnTo>
                    <a:pt x="2148" y="6742"/>
                  </a:lnTo>
                  <a:lnTo>
                    <a:pt x="3349" y="6290"/>
                  </a:lnTo>
                  <a:lnTo>
                    <a:pt x="11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1"/>
            <p:cNvSpPr/>
            <p:nvPr/>
          </p:nvSpPr>
          <p:spPr>
            <a:xfrm>
              <a:off x="6016646" y="3660846"/>
              <a:ext cx="149719" cy="137229"/>
            </a:xfrm>
            <a:custGeom>
              <a:rect b="b" l="l" r="r" t="t"/>
              <a:pathLst>
                <a:path extrusionOk="0" h="2527" w="2757">
                  <a:moveTo>
                    <a:pt x="1378" y="1"/>
                  </a:moveTo>
                  <a:cubicBezTo>
                    <a:pt x="1292" y="1"/>
                    <a:pt x="1205" y="9"/>
                    <a:pt x="1117" y="27"/>
                  </a:cubicBezTo>
                  <a:cubicBezTo>
                    <a:pt x="439" y="168"/>
                    <a:pt x="1" y="833"/>
                    <a:pt x="142" y="1525"/>
                  </a:cubicBezTo>
                  <a:cubicBezTo>
                    <a:pt x="265" y="2118"/>
                    <a:pt x="788" y="2527"/>
                    <a:pt x="1379" y="2527"/>
                  </a:cubicBezTo>
                  <a:cubicBezTo>
                    <a:pt x="1465" y="2527"/>
                    <a:pt x="1552" y="2518"/>
                    <a:pt x="1640" y="2500"/>
                  </a:cubicBezTo>
                  <a:cubicBezTo>
                    <a:pt x="2318" y="2359"/>
                    <a:pt x="2756" y="1695"/>
                    <a:pt x="2615" y="1002"/>
                  </a:cubicBezTo>
                  <a:cubicBezTo>
                    <a:pt x="2492" y="410"/>
                    <a:pt x="1969" y="1"/>
                    <a:pt x="13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1"/>
            <p:cNvSpPr/>
            <p:nvPr/>
          </p:nvSpPr>
          <p:spPr>
            <a:xfrm>
              <a:off x="6087242" y="3761309"/>
              <a:ext cx="39968" cy="130495"/>
            </a:xfrm>
            <a:custGeom>
              <a:rect b="b" l="l" r="r" t="t"/>
              <a:pathLst>
                <a:path extrusionOk="0" h="2403" w="736">
                  <a:moveTo>
                    <a:pt x="594" y="0"/>
                  </a:moveTo>
                  <a:lnTo>
                    <a:pt x="1" y="43"/>
                  </a:lnTo>
                  <a:lnTo>
                    <a:pt x="142" y="2403"/>
                  </a:lnTo>
                  <a:lnTo>
                    <a:pt x="736" y="2374"/>
                  </a:lnTo>
                  <a:lnTo>
                    <a:pt x="5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1"/>
            <p:cNvSpPr/>
            <p:nvPr/>
          </p:nvSpPr>
          <p:spPr>
            <a:xfrm>
              <a:off x="6094139" y="3878716"/>
              <a:ext cx="125933" cy="50721"/>
            </a:xfrm>
            <a:custGeom>
              <a:rect b="b" l="l" r="r" t="t"/>
              <a:pathLst>
                <a:path extrusionOk="0" h="934" w="2319">
                  <a:moveTo>
                    <a:pt x="2276" y="0"/>
                  </a:moveTo>
                  <a:lnTo>
                    <a:pt x="1" y="128"/>
                  </a:lnTo>
                  <a:lnTo>
                    <a:pt x="57" y="933"/>
                  </a:lnTo>
                  <a:lnTo>
                    <a:pt x="2319" y="806"/>
                  </a:lnTo>
                  <a:lnTo>
                    <a:pt x="22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1"/>
            <p:cNvSpPr/>
            <p:nvPr/>
          </p:nvSpPr>
          <p:spPr>
            <a:xfrm>
              <a:off x="5903041" y="2909813"/>
              <a:ext cx="208803" cy="435309"/>
            </a:xfrm>
            <a:custGeom>
              <a:rect b="b" l="l" r="r" t="t"/>
              <a:pathLst>
                <a:path extrusionOk="0" h="8016" w="3845">
                  <a:moveTo>
                    <a:pt x="3179" y="1"/>
                  </a:moveTo>
                  <a:cubicBezTo>
                    <a:pt x="2929" y="1"/>
                    <a:pt x="2690" y="158"/>
                    <a:pt x="2601" y="403"/>
                  </a:cubicBezTo>
                  <a:lnTo>
                    <a:pt x="114" y="7201"/>
                  </a:lnTo>
                  <a:cubicBezTo>
                    <a:pt x="1" y="7526"/>
                    <a:pt x="156" y="7865"/>
                    <a:pt x="467" y="7978"/>
                  </a:cubicBezTo>
                  <a:cubicBezTo>
                    <a:pt x="536" y="8003"/>
                    <a:pt x="607" y="8015"/>
                    <a:pt x="676" y="8015"/>
                  </a:cubicBezTo>
                  <a:cubicBezTo>
                    <a:pt x="923" y="8015"/>
                    <a:pt x="1157" y="7867"/>
                    <a:pt x="1245" y="7625"/>
                  </a:cubicBezTo>
                  <a:lnTo>
                    <a:pt x="3732" y="813"/>
                  </a:lnTo>
                  <a:cubicBezTo>
                    <a:pt x="3845" y="502"/>
                    <a:pt x="3689" y="163"/>
                    <a:pt x="3379" y="36"/>
                  </a:cubicBezTo>
                  <a:cubicBezTo>
                    <a:pt x="3313" y="12"/>
                    <a:pt x="3245" y="1"/>
                    <a:pt x="3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1"/>
            <p:cNvSpPr/>
            <p:nvPr/>
          </p:nvSpPr>
          <p:spPr>
            <a:xfrm>
              <a:off x="7071079" y="2528268"/>
              <a:ext cx="462081" cy="71737"/>
            </a:xfrm>
            <a:custGeom>
              <a:rect b="b" l="l" r="r" t="t"/>
              <a:pathLst>
                <a:path extrusionOk="0" h="1321" w="8509">
                  <a:moveTo>
                    <a:pt x="6660" y="1"/>
                  </a:moveTo>
                  <a:cubicBezTo>
                    <a:pt x="6297" y="1"/>
                    <a:pt x="5877" y="19"/>
                    <a:pt x="5399" y="67"/>
                  </a:cubicBezTo>
                  <a:cubicBezTo>
                    <a:pt x="3265" y="279"/>
                    <a:pt x="1" y="109"/>
                    <a:pt x="566" y="519"/>
                  </a:cubicBezTo>
                  <a:cubicBezTo>
                    <a:pt x="914" y="765"/>
                    <a:pt x="3041" y="1321"/>
                    <a:pt x="5084" y="1321"/>
                  </a:cubicBezTo>
                  <a:cubicBezTo>
                    <a:pt x="6447" y="1321"/>
                    <a:pt x="7773" y="1073"/>
                    <a:pt x="8508" y="321"/>
                  </a:cubicBezTo>
                  <a:lnTo>
                    <a:pt x="8508" y="222"/>
                  </a:lnTo>
                  <a:cubicBezTo>
                    <a:pt x="8508" y="222"/>
                    <a:pt x="7921" y="1"/>
                    <a:pt x="66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p:nvPr/>
          </p:nvSpPr>
          <p:spPr>
            <a:xfrm>
              <a:off x="7569162" y="2518059"/>
              <a:ext cx="39208" cy="82163"/>
            </a:xfrm>
            <a:custGeom>
              <a:rect b="b" l="l" r="r" t="t"/>
              <a:pathLst>
                <a:path extrusionOk="0" h="1513" w="722">
                  <a:moveTo>
                    <a:pt x="622" y="0"/>
                  </a:moveTo>
                  <a:lnTo>
                    <a:pt x="1" y="29"/>
                  </a:lnTo>
                  <a:lnTo>
                    <a:pt x="85" y="1512"/>
                  </a:lnTo>
                  <a:lnTo>
                    <a:pt x="721" y="1470"/>
                  </a:lnTo>
                  <a:lnTo>
                    <a:pt x="6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a:off x="7526967" y="2505786"/>
              <a:ext cx="120557" cy="63754"/>
            </a:xfrm>
            <a:custGeom>
              <a:rect b="b" l="l" r="r" t="t"/>
              <a:pathLst>
                <a:path extrusionOk="0" h="1174" w="2220">
                  <a:moveTo>
                    <a:pt x="2163" y="0"/>
                  </a:moveTo>
                  <a:lnTo>
                    <a:pt x="0" y="127"/>
                  </a:lnTo>
                  <a:lnTo>
                    <a:pt x="57" y="1173"/>
                  </a:lnTo>
                  <a:lnTo>
                    <a:pt x="2219" y="1032"/>
                  </a:lnTo>
                  <a:lnTo>
                    <a:pt x="2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p:nvPr/>
          </p:nvSpPr>
          <p:spPr>
            <a:xfrm>
              <a:off x="7645894" y="2488734"/>
              <a:ext cx="438187" cy="86291"/>
            </a:xfrm>
            <a:custGeom>
              <a:rect b="b" l="l" r="r" t="t"/>
              <a:pathLst>
                <a:path extrusionOk="0" h="1589" w="8069">
                  <a:moveTo>
                    <a:pt x="7525" y="1"/>
                  </a:moveTo>
                  <a:cubicBezTo>
                    <a:pt x="6630" y="1"/>
                    <a:pt x="4574" y="284"/>
                    <a:pt x="3068" y="314"/>
                  </a:cubicBezTo>
                  <a:cubicBezTo>
                    <a:pt x="934" y="357"/>
                    <a:pt x="1" y="837"/>
                    <a:pt x="1" y="837"/>
                  </a:cubicBezTo>
                  <a:lnTo>
                    <a:pt x="15" y="936"/>
                  </a:lnTo>
                  <a:cubicBezTo>
                    <a:pt x="609" y="1412"/>
                    <a:pt x="1480" y="1589"/>
                    <a:pt x="2429" y="1589"/>
                  </a:cubicBezTo>
                  <a:cubicBezTo>
                    <a:pt x="4751" y="1589"/>
                    <a:pt x="7544" y="528"/>
                    <a:pt x="7915" y="187"/>
                  </a:cubicBezTo>
                  <a:cubicBezTo>
                    <a:pt x="8069" y="50"/>
                    <a:pt x="7897" y="1"/>
                    <a:pt x="75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1"/>
            <p:cNvSpPr/>
            <p:nvPr/>
          </p:nvSpPr>
          <p:spPr>
            <a:xfrm>
              <a:off x="7498566" y="2592402"/>
              <a:ext cx="207282" cy="255016"/>
            </a:xfrm>
            <a:custGeom>
              <a:rect b="b" l="l" r="r" t="t"/>
              <a:pathLst>
                <a:path extrusionOk="0" h="4696" w="3817">
                  <a:moveTo>
                    <a:pt x="2809" y="0"/>
                  </a:moveTo>
                  <a:cubicBezTo>
                    <a:pt x="2791" y="0"/>
                    <a:pt x="2774" y="1"/>
                    <a:pt x="2756" y="2"/>
                  </a:cubicBezTo>
                  <a:lnTo>
                    <a:pt x="806" y="115"/>
                  </a:lnTo>
                  <a:cubicBezTo>
                    <a:pt x="354" y="143"/>
                    <a:pt x="1" y="525"/>
                    <a:pt x="29" y="977"/>
                  </a:cubicBezTo>
                  <a:lnTo>
                    <a:pt x="198" y="3917"/>
                  </a:lnTo>
                  <a:cubicBezTo>
                    <a:pt x="226" y="4352"/>
                    <a:pt x="593" y="4696"/>
                    <a:pt x="1024" y="4696"/>
                  </a:cubicBezTo>
                  <a:cubicBezTo>
                    <a:pt x="1041" y="4696"/>
                    <a:pt x="1058" y="4695"/>
                    <a:pt x="1075" y="4694"/>
                  </a:cubicBezTo>
                  <a:lnTo>
                    <a:pt x="3025" y="4581"/>
                  </a:lnTo>
                  <a:cubicBezTo>
                    <a:pt x="3477" y="4553"/>
                    <a:pt x="3816" y="4157"/>
                    <a:pt x="3788" y="3705"/>
                  </a:cubicBezTo>
                  <a:lnTo>
                    <a:pt x="3618" y="765"/>
                  </a:lnTo>
                  <a:cubicBezTo>
                    <a:pt x="3591" y="331"/>
                    <a:pt x="3238" y="0"/>
                    <a:pt x="28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1"/>
            <p:cNvSpPr/>
            <p:nvPr/>
          </p:nvSpPr>
          <p:spPr>
            <a:xfrm>
              <a:off x="5862367" y="2828084"/>
              <a:ext cx="1348447" cy="153575"/>
            </a:xfrm>
            <a:custGeom>
              <a:rect b="b" l="l" r="r" t="t"/>
              <a:pathLst>
                <a:path extrusionOk="0" h="2828" w="24831">
                  <a:moveTo>
                    <a:pt x="24760" y="1"/>
                  </a:moveTo>
                  <a:lnTo>
                    <a:pt x="1" y="1470"/>
                  </a:lnTo>
                  <a:lnTo>
                    <a:pt x="86" y="2827"/>
                  </a:lnTo>
                  <a:lnTo>
                    <a:pt x="24831" y="1357"/>
                  </a:lnTo>
                  <a:lnTo>
                    <a:pt x="247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1"/>
            <p:cNvSpPr/>
            <p:nvPr/>
          </p:nvSpPr>
          <p:spPr>
            <a:xfrm>
              <a:off x="7155523" y="2778232"/>
              <a:ext cx="132070" cy="93676"/>
            </a:xfrm>
            <a:custGeom>
              <a:rect b="b" l="l" r="r" t="t"/>
              <a:pathLst>
                <a:path extrusionOk="0" h="1725" w="2432">
                  <a:moveTo>
                    <a:pt x="2332" y="0"/>
                  </a:moveTo>
                  <a:lnTo>
                    <a:pt x="0" y="141"/>
                  </a:lnTo>
                  <a:lnTo>
                    <a:pt x="99" y="1724"/>
                  </a:lnTo>
                  <a:lnTo>
                    <a:pt x="2431" y="1597"/>
                  </a:lnTo>
                  <a:lnTo>
                    <a:pt x="2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a:off x="7193102" y="2859581"/>
              <a:ext cx="65329" cy="79122"/>
            </a:xfrm>
            <a:custGeom>
              <a:rect b="b" l="l" r="r" t="t"/>
              <a:pathLst>
                <a:path extrusionOk="0" h="1457" w="1203">
                  <a:moveTo>
                    <a:pt x="1132" y="0"/>
                  </a:moveTo>
                  <a:lnTo>
                    <a:pt x="1" y="57"/>
                  </a:lnTo>
                  <a:lnTo>
                    <a:pt x="43" y="919"/>
                  </a:lnTo>
                  <a:cubicBezTo>
                    <a:pt x="57" y="1221"/>
                    <a:pt x="324" y="1456"/>
                    <a:pt x="625" y="1456"/>
                  </a:cubicBezTo>
                  <a:cubicBezTo>
                    <a:pt x="634" y="1456"/>
                    <a:pt x="642" y="1456"/>
                    <a:pt x="651" y="1456"/>
                  </a:cubicBezTo>
                  <a:cubicBezTo>
                    <a:pt x="962" y="1427"/>
                    <a:pt x="1202" y="1159"/>
                    <a:pt x="1174" y="848"/>
                  </a:cubicBezTo>
                  <a:lnTo>
                    <a:pt x="1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1"/>
            <p:cNvSpPr/>
            <p:nvPr/>
          </p:nvSpPr>
          <p:spPr>
            <a:xfrm>
              <a:off x="6522385" y="2435190"/>
              <a:ext cx="25360" cy="59138"/>
            </a:xfrm>
            <a:custGeom>
              <a:rect b="b" l="l" r="r" t="t"/>
              <a:pathLst>
                <a:path extrusionOk="0" h="1089" w="467">
                  <a:moveTo>
                    <a:pt x="396" y="0"/>
                  </a:moveTo>
                  <a:lnTo>
                    <a:pt x="1" y="28"/>
                  </a:lnTo>
                  <a:lnTo>
                    <a:pt x="57" y="1088"/>
                  </a:lnTo>
                  <a:lnTo>
                    <a:pt x="467" y="1060"/>
                  </a:lnTo>
                  <a:lnTo>
                    <a:pt x="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1"/>
            <p:cNvSpPr/>
            <p:nvPr/>
          </p:nvSpPr>
          <p:spPr>
            <a:xfrm>
              <a:off x="6467918" y="2409015"/>
              <a:ext cx="129735" cy="40837"/>
            </a:xfrm>
            <a:custGeom>
              <a:rect b="b" l="l" r="r" t="t"/>
              <a:pathLst>
                <a:path extrusionOk="0" h="752" w="2389">
                  <a:moveTo>
                    <a:pt x="2060" y="1"/>
                  </a:moveTo>
                  <a:cubicBezTo>
                    <a:pt x="2052" y="1"/>
                    <a:pt x="2044" y="1"/>
                    <a:pt x="2035" y="2"/>
                  </a:cubicBezTo>
                  <a:lnTo>
                    <a:pt x="311" y="100"/>
                  </a:lnTo>
                  <a:cubicBezTo>
                    <a:pt x="127" y="115"/>
                    <a:pt x="0" y="270"/>
                    <a:pt x="0" y="440"/>
                  </a:cubicBezTo>
                  <a:cubicBezTo>
                    <a:pt x="14" y="615"/>
                    <a:pt x="156" y="752"/>
                    <a:pt x="328" y="752"/>
                  </a:cubicBezTo>
                  <a:cubicBezTo>
                    <a:pt x="337" y="752"/>
                    <a:pt x="345" y="751"/>
                    <a:pt x="353" y="751"/>
                  </a:cubicBezTo>
                  <a:lnTo>
                    <a:pt x="2078" y="652"/>
                  </a:lnTo>
                  <a:cubicBezTo>
                    <a:pt x="2247" y="637"/>
                    <a:pt x="2388" y="482"/>
                    <a:pt x="2374" y="312"/>
                  </a:cubicBezTo>
                  <a:cubicBezTo>
                    <a:pt x="2374" y="137"/>
                    <a:pt x="2233" y="1"/>
                    <a:pt x="20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1"/>
            <p:cNvSpPr/>
            <p:nvPr/>
          </p:nvSpPr>
          <p:spPr>
            <a:xfrm>
              <a:off x="6140950" y="2467067"/>
              <a:ext cx="777756" cy="344185"/>
            </a:xfrm>
            <a:custGeom>
              <a:rect b="b" l="l" r="r" t="t"/>
              <a:pathLst>
                <a:path extrusionOk="0" h="6338" w="14322">
                  <a:moveTo>
                    <a:pt x="10707" y="0"/>
                  </a:moveTo>
                  <a:cubicBezTo>
                    <a:pt x="10639" y="0"/>
                    <a:pt x="10570" y="2"/>
                    <a:pt x="10501" y="7"/>
                  </a:cubicBezTo>
                  <a:lnTo>
                    <a:pt x="3520" y="431"/>
                  </a:lnTo>
                  <a:cubicBezTo>
                    <a:pt x="1471" y="544"/>
                    <a:pt x="1" y="2437"/>
                    <a:pt x="397" y="4458"/>
                  </a:cubicBezTo>
                  <a:lnTo>
                    <a:pt x="764" y="6338"/>
                  </a:lnTo>
                  <a:lnTo>
                    <a:pt x="13808" y="5560"/>
                  </a:lnTo>
                  <a:lnTo>
                    <a:pt x="14048" y="3836"/>
                  </a:lnTo>
                  <a:cubicBezTo>
                    <a:pt x="14322" y="1799"/>
                    <a:pt x="12730" y="0"/>
                    <a:pt x="10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a:off x="6419532" y="2558733"/>
              <a:ext cx="14662" cy="86019"/>
            </a:xfrm>
            <a:custGeom>
              <a:rect b="b" l="l" r="r" t="t"/>
              <a:pathLst>
                <a:path extrusionOk="0" h="1584" w="270">
                  <a:moveTo>
                    <a:pt x="185" y="0"/>
                  </a:moveTo>
                  <a:lnTo>
                    <a:pt x="1" y="14"/>
                  </a:lnTo>
                  <a:lnTo>
                    <a:pt x="86" y="1583"/>
                  </a:lnTo>
                  <a:lnTo>
                    <a:pt x="269" y="1583"/>
                  </a:lnTo>
                  <a:lnTo>
                    <a:pt x="1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1"/>
            <p:cNvSpPr/>
            <p:nvPr/>
          </p:nvSpPr>
          <p:spPr>
            <a:xfrm>
              <a:off x="6457926" y="2556398"/>
              <a:ext cx="15423" cy="86019"/>
            </a:xfrm>
            <a:custGeom>
              <a:rect b="b" l="l" r="r" t="t"/>
              <a:pathLst>
                <a:path extrusionOk="0" h="1584" w="284">
                  <a:moveTo>
                    <a:pt x="184" y="1"/>
                  </a:moveTo>
                  <a:lnTo>
                    <a:pt x="0" y="15"/>
                  </a:lnTo>
                  <a:lnTo>
                    <a:pt x="85" y="1584"/>
                  </a:lnTo>
                  <a:lnTo>
                    <a:pt x="283" y="1584"/>
                  </a:lnTo>
                  <a:lnTo>
                    <a:pt x="1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1"/>
            <p:cNvSpPr/>
            <p:nvPr/>
          </p:nvSpPr>
          <p:spPr>
            <a:xfrm>
              <a:off x="6496319" y="2554117"/>
              <a:ext cx="15368" cy="86019"/>
            </a:xfrm>
            <a:custGeom>
              <a:rect b="b" l="l" r="r" t="t"/>
              <a:pathLst>
                <a:path extrusionOk="0" h="1584" w="283">
                  <a:moveTo>
                    <a:pt x="184" y="0"/>
                  </a:moveTo>
                  <a:lnTo>
                    <a:pt x="0" y="15"/>
                  </a:lnTo>
                  <a:lnTo>
                    <a:pt x="99" y="1583"/>
                  </a:lnTo>
                  <a:lnTo>
                    <a:pt x="283" y="1583"/>
                  </a:lnTo>
                  <a:lnTo>
                    <a:pt x="1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1"/>
            <p:cNvSpPr/>
            <p:nvPr/>
          </p:nvSpPr>
          <p:spPr>
            <a:xfrm>
              <a:off x="6534658" y="2551836"/>
              <a:ext cx="15423" cy="85965"/>
            </a:xfrm>
            <a:custGeom>
              <a:rect b="b" l="l" r="r" t="t"/>
              <a:pathLst>
                <a:path extrusionOk="0" h="1583" w="284">
                  <a:moveTo>
                    <a:pt x="184" y="0"/>
                  </a:moveTo>
                  <a:lnTo>
                    <a:pt x="1" y="14"/>
                  </a:lnTo>
                  <a:lnTo>
                    <a:pt x="100" y="1583"/>
                  </a:lnTo>
                  <a:lnTo>
                    <a:pt x="283" y="1583"/>
                  </a:lnTo>
                  <a:lnTo>
                    <a:pt x="1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1"/>
            <p:cNvSpPr/>
            <p:nvPr/>
          </p:nvSpPr>
          <p:spPr>
            <a:xfrm>
              <a:off x="6573052" y="2549501"/>
              <a:ext cx="15368" cy="86779"/>
            </a:xfrm>
            <a:custGeom>
              <a:rect b="b" l="l" r="r" t="t"/>
              <a:pathLst>
                <a:path extrusionOk="0" h="1598" w="283">
                  <a:moveTo>
                    <a:pt x="198" y="1"/>
                  </a:moveTo>
                  <a:lnTo>
                    <a:pt x="0" y="15"/>
                  </a:lnTo>
                  <a:lnTo>
                    <a:pt x="99" y="1598"/>
                  </a:lnTo>
                  <a:lnTo>
                    <a:pt x="283" y="1583"/>
                  </a:lnTo>
                  <a:lnTo>
                    <a:pt x="1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1"/>
            <p:cNvSpPr/>
            <p:nvPr/>
          </p:nvSpPr>
          <p:spPr>
            <a:xfrm>
              <a:off x="6612205" y="2547220"/>
              <a:ext cx="14608" cy="86779"/>
            </a:xfrm>
            <a:custGeom>
              <a:rect b="b" l="l" r="r" t="t"/>
              <a:pathLst>
                <a:path extrusionOk="0" h="1598" w="269">
                  <a:moveTo>
                    <a:pt x="184" y="0"/>
                  </a:moveTo>
                  <a:lnTo>
                    <a:pt x="0" y="14"/>
                  </a:lnTo>
                  <a:lnTo>
                    <a:pt x="85" y="1597"/>
                  </a:lnTo>
                  <a:lnTo>
                    <a:pt x="269" y="1583"/>
                  </a:lnTo>
                  <a:lnTo>
                    <a:pt x="1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1"/>
            <p:cNvSpPr/>
            <p:nvPr/>
          </p:nvSpPr>
          <p:spPr>
            <a:xfrm>
              <a:off x="6185479" y="2772856"/>
              <a:ext cx="722962" cy="426566"/>
            </a:xfrm>
            <a:custGeom>
              <a:rect b="b" l="l" r="r" t="t"/>
              <a:pathLst>
                <a:path extrusionOk="0" h="7855" w="13313">
                  <a:moveTo>
                    <a:pt x="13044" y="0"/>
                  </a:moveTo>
                  <a:lnTo>
                    <a:pt x="1" y="777"/>
                  </a:lnTo>
                  <a:lnTo>
                    <a:pt x="57" y="1696"/>
                  </a:lnTo>
                  <a:cubicBezTo>
                    <a:pt x="261" y="5169"/>
                    <a:pt x="3144" y="7855"/>
                    <a:pt x="6579" y="7855"/>
                  </a:cubicBezTo>
                  <a:cubicBezTo>
                    <a:pt x="6708" y="7855"/>
                    <a:pt x="6837" y="7851"/>
                    <a:pt x="6968" y="7843"/>
                  </a:cubicBezTo>
                  <a:cubicBezTo>
                    <a:pt x="10557" y="7631"/>
                    <a:pt x="13313" y="4536"/>
                    <a:pt x="13101" y="933"/>
                  </a:cubicBezTo>
                  <a:lnTo>
                    <a:pt x="130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1"/>
            <p:cNvSpPr/>
            <p:nvPr/>
          </p:nvSpPr>
          <p:spPr>
            <a:xfrm>
              <a:off x="6444132" y="2952930"/>
              <a:ext cx="222596" cy="216080"/>
            </a:xfrm>
            <a:custGeom>
              <a:rect b="b" l="l" r="r" t="t"/>
              <a:pathLst>
                <a:path extrusionOk="0" h="3979" w="4099">
                  <a:moveTo>
                    <a:pt x="2065" y="1"/>
                  </a:moveTo>
                  <a:cubicBezTo>
                    <a:pt x="2022" y="1"/>
                    <a:pt x="1979" y="2"/>
                    <a:pt x="1936" y="5"/>
                  </a:cubicBezTo>
                  <a:cubicBezTo>
                    <a:pt x="834" y="62"/>
                    <a:pt x="0" y="1009"/>
                    <a:pt x="71" y="2111"/>
                  </a:cubicBezTo>
                  <a:cubicBezTo>
                    <a:pt x="125" y="3164"/>
                    <a:pt x="1014" y="3979"/>
                    <a:pt x="2058" y="3979"/>
                  </a:cubicBezTo>
                  <a:cubicBezTo>
                    <a:pt x="2093" y="3979"/>
                    <a:pt x="2127" y="3978"/>
                    <a:pt x="2162" y="3976"/>
                  </a:cubicBezTo>
                  <a:cubicBezTo>
                    <a:pt x="3265" y="3906"/>
                    <a:pt x="4098" y="2959"/>
                    <a:pt x="4028" y="1871"/>
                  </a:cubicBezTo>
                  <a:cubicBezTo>
                    <a:pt x="3973" y="812"/>
                    <a:pt x="3098" y="1"/>
                    <a:pt x="2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p:nvPr/>
          </p:nvSpPr>
          <p:spPr>
            <a:xfrm>
              <a:off x="4948365" y="2639538"/>
              <a:ext cx="462081" cy="71140"/>
            </a:xfrm>
            <a:custGeom>
              <a:rect b="b" l="l" r="r" t="t"/>
              <a:pathLst>
                <a:path extrusionOk="0" h="1310" w="8509">
                  <a:moveTo>
                    <a:pt x="6653" y="1"/>
                  </a:moveTo>
                  <a:cubicBezTo>
                    <a:pt x="6291" y="1"/>
                    <a:pt x="5874" y="19"/>
                    <a:pt x="5399" y="67"/>
                  </a:cubicBezTo>
                  <a:cubicBezTo>
                    <a:pt x="3265" y="265"/>
                    <a:pt x="1" y="109"/>
                    <a:pt x="566" y="505"/>
                  </a:cubicBezTo>
                  <a:cubicBezTo>
                    <a:pt x="906" y="751"/>
                    <a:pt x="3040" y="1310"/>
                    <a:pt x="5091" y="1310"/>
                  </a:cubicBezTo>
                  <a:cubicBezTo>
                    <a:pt x="6449" y="1310"/>
                    <a:pt x="7770" y="1065"/>
                    <a:pt x="8508" y="321"/>
                  </a:cubicBezTo>
                  <a:lnTo>
                    <a:pt x="8494" y="222"/>
                  </a:lnTo>
                  <a:cubicBezTo>
                    <a:pt x="8494" y="222"/>
                    <a:pt x="7907" y="1"/>
                    <a:pt x="66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1"/>
            <p:cNvSpPr/>
            <p:nvPr/>
          </p:nvSpPr>
          <p:spPr>
            <a:xfrm>
              <a:off x="5446447" y="2628569"/>
              <a:ext cx="38448" cy="82163"/>
            </a:xfrm>
            <a:custGeom>
              <a:rect b="b" l="l" r="r" t="t"/>
              <a:pathLst>
                <a:path extrusionOk="0" h="1513" w="708">
                  <a:moveTo>
                    <a:pt x="622" y="0"/>
                  </a:moveTo>
                  <a:lnTo>
                    <a:pt x="0" y="43"/>
                  </a:lnTo>
                  <a:lnTo>
                    <a:pt x="85" y="1512"/>
                  </a:lnTo>
                  <a:lnTo>
                    <a:pt x="707" y="1470"/>
                  </a:lnTo>
                  <a:lnTo>
                    <a:pt x="6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1"/>
            <p:cNvSpPr/>
            <p:nvPr/>
          </p:nvSpPr>
          <p:spPr>
            <a:xfrm>
              <a:off x="5403493" y="2616296"/>
              <a:ext cx="121263" cy="63754"/>
            </a:xfrm>
            <a:custGeom>
              <a:rect b="b" l="l" r="r" t="t"/>
              <a:pathLst>
                <a:path extrusionOk="0" h="1174" w="2233">
                  <a:moveTo>
                    <a:pt x="2176" y="0"/>
                  </a:moveTo>
                  <a:lnTo>
                    <a:pt x="0" y="127"/>
                  </a:lnTo>
                  <a:lnTo>
                    <a:pt x="71" y="1173"/>
                  </a:lnTo>
                  <a:lnTo>
                    <a:pt x="2233" y="1046"/>
                  </a:lnTo>
                  <a:lnTo>
                    <a:pt x="21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1"/>
            <p:cNvSpPr/>
            <p:nvPr/>
          </p:nvSpPr>
          <p:spPr>
            <a:xfrm>
              <a:off x="5523180" y="2599244"/>
              <a:ext cx="437970" cy="86291"/>
            </a:xfrm>
            <a:custGeom>
              <a:rect b="b" l="l" r="r" t="t"/>
              <a:pathLst>
                <a:path extrusionOk="0" h="1589" w="8065">
                  <a:moveTo>
                    <a:pt x="7518" y="1"/>
                  </a:moveTo>
                  <a:cubicBezTo>
                    <a:pt x="6623" y="1"/>
                    <a:pt x="4574" y="284"/>
                    <a:pt x="3067" y="314"/>
                  </a:cubicBezTo>
                  <a:cubicBezTo>
                    <a:pt x="919" y="357"/>
                    <a:pt x="1" y="837"/>
                    <a:pt x="1" y="837"/>
                  </a:cubicBezTo>
                  <a:lnTo>
                    <a:pt x="1" y="936"/>
                  </a:lnTo>
                  <a:cubicBezTo>
                    <a:pt x="595" y="1412"/>
                    <a:pt x="1467" y="1589"/>
                    <a:pt x="2417" y="1589"/>
                  </a:cubicBezTo>
                  <a:cubicBezTo>
                    <a:pt x="4743" y="1589"/>
                    <a:pt x="7543" y="528"/>
                    <a:pt x="7915" y="187"/>
                  </a:cubicBezTo>
                  <a:cubicBezTo>
                    <a:pt x="8064" y="50"/>
                    <a:pt x="7891" y="1"/>
                    <a:pt x="7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1"/>
            <p:cNvSpPr/>
            <p:nvPr/>
          </p:nvSpPr>
          <p:spPr>
            <a:xfrm>
              <a:off x="5375851" y="2702912"/>
              <a:ext cx="207228" cy="255016"/>
            </a:xfrm>
            <a:custGeom>
              <a:rect b="b" l="l" r="r" t="t"/>
              <a:pathLst>
                <a:path extrusionOk="0" h="4696" w="3816">
                  <a:moveTo>
                    <a:pt x="2793" y="1"/>
                  </a:moveTo>
                  <a:cubicBezTo>
                    <a:pt x="2776" y="1"/>
                    <a:pt x="2759" y="1"/>
                    <a:pt x="2742" y="2"/>
                  </a:cubicBezTo>
                  <a:lnTo>
                    <a:pt x="792" y="115"/>
                  </a:lnTo>
                  <a:cubicBezTo>
                    <a:pt x="339" y="143"/>
                    <a:pt x="0" y="539"/>
                    <a:pt x="29" y="991"/>
                  </a:cubicBezTo>
                  <a:lnTo>
                    <a:pt x="198" y="3931"/>
                  </a:lnTo>
                  <a:cubicBezTo>
                    <a:pt x="225" y="4365"/>
                    <a:pt x="579" y="4696"/>
                    <a:pt x="1008" y="4696"/>
                  </a:cubicBezTo>
                  <a:cubicBezTo>
                    <a:pt x="1025" y="4696"/>
                    <a:pt x="1043" y="4695"/>
                    <a:pt x="1060" y="4694"/>
                  </a:cubicBezTo>
                  <a:lnTo>
                    <a:pt x="3010" y="4581"/>
                  </a:lnTo>
                  <a:cubicBezTo>
                    <a:pt x="3463" y="4553"/>
                    <a:pt x="3816" y="4171"/>
                    <a:pt x="3788" y="3719"/>
                  </a:cubicBezTo>
                  <a:lnTo>
                    <a:pt x="3618" y="779"/>
                  </a:lnTo>
                  <a:cubicBezTo>
                    <a:pt x="3591" y="344"/>
                    <a:pt x="3223" y="1"/>
                    <a:pt x="27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1"/>
            <p:cNvSpPr/>
            <p:nvPr/>
          </p:nvSpPr>
          <p:spPr>
            <a:xfrm>
              <a:off x="5354347" y="2650834"/>
              <a:ext cx="2382197" cy="244861"/>
            </a:xfrm>
            <a:custGeom>
              <a:rect b="b" l="l" r="r" t="t"/>
              <a:pathLst>
                <a:path extrusionOk="0" h="4509" w="43867">
                  <a:moveTo>
                    <a:pt x="38044" y="0"/>
                  </a:moveTo>
                  <a:lnTo>
                    <a:pt x="5131" y="1936"/>
                  </a:lnTo>
                  <a:lnTo>
                    <a:pt x="4056" y="3152"/>
                  </a:lnTo>
                  <a:lnTo>
                    <a:pt x="1" y="3547"/>
                  </a:lnTo>
                  <a:lnTo>
                    <a:pt x="57" y="4508"/>
                  </a:lnTo>
                  <a:lnTo>
                    <a:pt x="43866" y="1922"/>
                  </a:lnTo>
                  <a:lnTo>
                    <a:pt x="43810" y="834"/>
                  </a:lnTo>
                  <a:lnTo>
                    <a:pt x="39288" y="1102"/>
                  </a:lnTo>
                  <a:lnTo>
                    <a:pt x="380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1"/>
            <p:cNvSpPr/>
            <p:nvPr/>
          </p:nvSpPr>
          <p:spPr>
            <a:xfrm>
              <a:off x="5768746" y="2862622"/>
              <a:ext cx="132070" cy="93676"/>
            </a:xfrm>
            <a:custGeom>
              <a:rect b="b" l="l" r="r" t="t"/>
              <a:pathLst>
                <a:path extrusionOk="0" h="1725" w="2432">
                  <a:moveTo>
                    <a:pt x="2333" y="1"/>
                  </a:moveTo>
                  <a:lnTo>
                    <a:pt x="1" y="142"/>
                  </a:lnTo>
                  <a:lnTo>
                    <a:pt x="100" y="1725"/>
                  </a:lnTo>
                  <a:lnTo>
                    <a:pt x="2432" y="1583"/>
                  </a:lnTo>
                  <a:lnTo>
                    <a:pt x="23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1"/>
            <p:cNvSpPr/>
            <p:nvPr/>
          </p:nvSpPr>
          <p:spPr>
            <a:xfrm>
              <a:off x="5806379" y="2944730"/>
              <a:ext cx="65275" cy="79122"/>
            </a:xfrm>
            <a:custGeom>
              <a:rect b="b" l="l" r="r" t="t"/>
              <a:pathLst>
                <a:path extrusionOk="0" h="1457" w="1202">
                  <a:moveTo>
                    <a:pt x="1131" y="1"/>
                  </a:moveTo>
                  <a:lnTo>
                    <a:pt x="0" y="57"/>
                  </a:lnTo>
                  <a:lnTo>
                    <a:pt x="43" y="919"/>
                  </a:lnTo>
                  <a:cubicBezTo>
                    <a:pt x="70" y="1221"/>
                    <a:pt x="325" y="1457"/>
                    <a:pt x="624" y="1457"/>
                  </a:cubicBezTo>
                  <a:cubicBezTo>
                    <a:pt x="633" y="1457"/>
                    <a:pt x="642" y="1457"/>
                    <a:pt x="650" y="1456"/>
                  </a:cubicBezTo>
                  <a:cubicBezTo>
                    <a:pt x="961" y="1428"/>
                    <a:pt x="1202" y="1160"/>
                    <a:pt x="1187" y="849"/>
                  </a:cubicBezTo>
                  <a:lnTo>
                    <a:pt x="11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1"/>
            <p:cNvSpPr/>
            <p:nvPr/>
          </p:nvSpPr>
          <p:spPr>
            <a:xfrm>
              <a:off x="6471719" y="2979160"/>
              <a:ext cx="167368" cy="162969"/>
            </a:xfrm>
            <a:custGeom>
              <a:rect b="b" l="l" r="r" t="t"/>
              <a:pathLst>
                <a:path extrusionOk="0" h="3001" w="3082">
                  <a:moveTo>
                    <a:pt x="1534" y="1"/>
                  </a:moveTo>
                  <a:cubicBezTo>
                    <a:pt x="1508" y="1"/>
                    <a:pt x="1482" y="1"/>
                    <a:pt x="1456" y="3"/>
                  </a:cubicBezTo>
                  <a:cubicBezTo>
                    <a:pt x="623" y="59"/>
                    <a:pt x="1" y="766"/>
                    <a:pt x="43" y="1585"/>
                  </a:cubicBezTo>
                  <a:cubicBezTo>
                    <a:pt x="98" y="2392"/>
                    <a:pt x="761" y="3001"/>
                    <a:pt x="1547" y="3001"/>
                  </a:cubicBezTo>
                  <a:cubicBezTo>
                    <a:pt x="1573" y="3001"/>
                    <a:pt x="1600" y="3000"/>
                    <a:pt x="1626" y="2999"/>
                  </a:cubicBezTo>
                  <a:cubicBezTo>
                    <a:pt x="2460" y="2956"/>
                    <a:pt x="3082" y="2235"/>
                    <a:pt x="3039" y="1416"/>
                  </a:cubicBezTo>
                  <a:cubicBezTo>
                    <a:pt x="2984" y="622"/>
                    <a:pt x="2320" y="1"/>
                    <a:pt x="1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1"/>
            <p:cNvSpPr/>
            <p:nvPr/>
          </p:nvSpPr>
          <p:spPr>
            <a:xfrm>
              <a:off x="6487087" y="2994473"/>
              <a:ext cx="136631" cy="133047"/>
            </a:xfrm>
            <a:custGeom>
              <a:rect b="b" l="l" r="r" t="t"/>
              <a:pathLst>
                <a:path extrusionOk="0" h="2450" w="2516">
                  <a:moveTo>
                    <a:pt x="1266" y="1"/>
                  </a:moveTo>
                  <a:cubicBezTo>
                    <a:pt x="1240" y="1"/>
                    <a:pt x="1214" y="2"/>
                    <a:pt x="1188" y="3"/>
                  </a:cubicBezTo>
                  <a:cubicBezTo>
                    <a:pt x="509" y="46"/>
                    <a:pt x="0" y="625"/>
                    <a:pt x="43" y="1289"/>
                  </a:cubicBezTo>
                  <a:cubicBezTo>
                    <a:pt x="70" y="1950"/>
                    <a:pt x="620" y="2449"/>
                    <a:pt x="1275" y="2449"/>
                  </a:cubicBezTo>
                  <a:cubicBezTo>
                    <a:pt x="1293" y="2449"/>
                    <a:pt x="1311" y="2449"/>
                    <a:pt x="1329" y="2448"/>
                  </a:cubicBezTo>
                  <a:cubicBezTo>
                    <a:pt x="2007" y="2406"/>
                    <a:pt x="2516" y="1826"/>
                    <a:pt x="2474" y="1148"/>
                  </a:cubicBezTo>
                  <a:cubicBezTo>
                    <a:pt x="2433" y="496"/>
                    <a:pt x="1909" y="1"/>
                    <a:pt x="12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1"/>
            <p:cNvSpPr/>
            <p:nvPr/>
          </p:nvSpPr>
          <p:spPr>
            <a:xfrm>
              <a:off x="6682041" y="2931643"/>
              <a:ext cx="53002" cy="51535"/>
            </a:xfrm>
            <a:custGeom>
              <a:rect b="b" l="l" r="r" t="t"/>
              <a:pathLst>
                <a:path extrusionOk="0" h="949" w="976">
                  <a:moveTo>
                    <a:pt x="479" y="1"/>
                  </a:moveTo>
                  <a:cubicBezTo>
                    <a:pt x="470" y="1"/>
                    <a:pt x="461" y="1"/>
                    <a:pt x="452" y="1"/>
                  </a:cubicBezTo>
                  <a:cubicBezTo>
                    <a:pt x="198" y="16"/>
                    <a:pt x="0" y="242"/>
                    <a:pt x="14" y="510"/>
                  </a:cubicBezTo>
                  <a:cubicBezTo>
                    <a:pt x="28" y="756"/>
                    <a:pt x="239" y="949"/>
                    <a:pt x="483" y="949"/>
                  </a:cubicBezTo>
                  <a:cubicBezTo>
                    <a:pt x="492" y="949"/>
                    <a:pt x="500" y="949"/>
                    <a:pt x="509" y="948"/>
                  </a:cubicBezTo>
                  <a:cubicBezTo>
                    <a:pt x="777" y="934"/>
                    <a:pt x="975" y="708"/>
                    <a:pt x="961" y="454"/>
                  </a:cubicBezTo>
                  <a:cubicBezTo>
                    <a:pt x="947" y="194"/>
                    <a:pt x="736" y="1"/>
                    <a:pt x="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1"/>
            <p:cNvSpPr/>
            <p:nvPr/>
          </p:nvSpPr>
          <p:spPr>
            <a:xfrm>
              <a:off x="6187760" y="2808697"/>
              <a:ext cx="708409" cy="42684"/>
            </a:xfrm>
            <a:custGeom>
              <a:rect b="b" l="l" r="r" t="t"/>
              <a:pathLst>
                <a:path extrusionOk="0" h="786" w="13045">
                  <a:moveTo>
                    <a:pt x="12982" y="1"/>
                  </a:moveTo>
                  <a:cubicBezTo>
                    <a:pt x="12540" y="1"/>
                    <a:pt x="9812" y="135"/>
                    <a:pt x="6516" y="329"/>
                  </a:cubicBezTo>
                  <a:cubicBezTo>
                    <a:pt x="2912" y="541"/>
                    <a:pt x="1" y="739"/>
                    <a:pt x="1" y="782"/>
                  </a:cubicBezTo>
                  <a:cubicBezTo>
                    <a:pt x="1" y="784"/>
                    <a:pt x="22" y="785"/>
                    <a:pt x="64" y="785"/>
                  </a:cubicBezTo>
                  <a:cubicBezTo>
                    <a:pt x="506" y="785"/>
                    <a:pt x="3234" y="650"/>
                    <a:pt x="6530" y="457"/>
                  </a:cubicBezTo>
                  <a:cubicBezTo>
                    <a:pt x="10120" y="245"/>
                    <a:pt x="13045" y="33"/>
                    <a:pt x="13045" y="4"/>
                  </a:cubicBezTo>
                  <a:cubicBezTo>
                    <a:pt x="13045" y="2"/>
                    <a:pt x="13023" y="1"/>
                    <a:pt x="129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1"/>
            <p:cNvSpPr/>
            <p:nvPr/>
          </p:nvSpPr>
          <p:spPr>
            <a:xfrm>
              <a:off x="5764184" y="2866912"/>
              <a:ext cx="139727" cy="10970"/>
            </a:xfrm>
            <a:custGeom>
              <a:rect b="b" l="l" r="r" t="t"/>
              <a:pathLst>
                <a:path extrusionOk="0" h="202" w="2573">
                  <a:moveTo>
                    <a:pt x="2254" y="1"/>
                  </a:moveTo>
                  <a:cubicBezTo>
                    <a:pt x="2021" y="1"/>
                    <a:pt x="1675" y="11"/>
                    <a:pt x="1286" y="35"/>
                  </a:cubicBezTo>
                  <a:cubicBezTo>
                    <a:pt x="580" y="77"/>
                    <a:pt x="0" y="148"/>
                    <a:pt x="0" y="176"/>
                  </a:cubicBezTo>
                  <a:cubicBezTo>
                    <a:pt x="0" y="194"/>
                    <a:pt x="102" y="202"/>
                    <a:pt x="272" y="202"/>
                  </a:cubicBezTo>
                  <a:cubicBezTo>
                    <a:pt x="508" y="202"/>
                    <a:pt x="875" y="186"/>
                    <a:pt x="1286" y="162"/>
                  </a:cubicBezTo>
                  <a:cubicBezTo>
                    <a:pt x="1993" y="119"/>
                    <a:pt x="2572" y="63"/>
                    <a:pt x="2558" y="20"/>
                  </a:cubicBezTo>
                  <a:cubicBezTo>
                    <a:pt x="2558" y="8"/>
                    <a:pt x="2444" y="1"/>
                    <a:pt x="22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p:cNvSpPr/>
            <p:nvPr/>
          </p:nvSpPr>
          <p:spPr>
            <a:xfrm>
              <a:off x="7153242" y="2785238"/>
              <a:ext cx="142008" cy="10535"/>
            </a:xfrm>
            <a:custGeom>
              <a:rect b="b" l="l" r="r" t="t"/>
              <a:pathLst>
                <a:path extrusionOk="0" h="194" w="2615">
                  <a:moveTo>
                    <a:pt x="2336" y="1"/>
                  </a:moveTo>
                  <a:cubicBezTo>
                    <a:pt x="2095" y="1"/>
                    <a:pt x="1719" y="16"/>
                    <a:pt x="1300" y="41"/>
                  </a:cubicBezTo>
                  <a:cubicBezTo>
                    <a:pt x="594" y="83"/>
                    <a:pt x="0" y="140"/>
                    <a:pt x="14" y="168"/>
                  </a:cubicBezTo>
                  <a:cubicBezTo>
                    <a:pt x="14" y="186"/>
                    <a:pt x="116" y="193"/>
                    <a:pt x="287" y="193"/>
                  </a:cubicBezTo>
                  <a:cubicBezTo>
                    <a:pt x="524" y="193"/>
                    <a:pt x="896" y="178"/>
                    <a:pt x="1314" y="154"/>
                  </a:cubicBezTo>
                  <a:cubicBezTo>
                    <a:pt x="2035" y="111"/>
                    <a:pt x="2615" y="55"/>
                    <a:pt x="2615" y="26"/>
                  </a:cubicBezTo>
                  <a:cubicBezTo>
                    <a:pt x="2615" y="9"/>
                    <a:pt x="2510" y="1"/>
                    <a:pt x="2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1"/>
            <p:cNvSpPr/>
            <p:nvPr/>
          </p:nvSpPr>
          <p:spPr>
            <a:xfrm>
              <a:off x="5662851" y="2728326"/>
              <a:ext cx="439056" cy="148959"/>
            </a:xfrm>
            <a:custGeom>
              <a:rect b="b" l="l" r="r" t="t"/>
              <a:pathLst>
                <a:path extrusionOk="0" h="2743" w="8085">
                  <a:moveTo>
                    <a:pt x="8084" y="0"/>
                  </a:moveTo>
                  <a:cubicBezTo>
                    <a:pt x="8084" y="0"/>
                    <a:pt x="8028" y="43"/>
                    <a:pt x="7943" y="128"/>
                  </a:cubicBezTo>
                  <a:cubicBezTo>
                    <a:pt x="7861" y="210"/>
                    <a:pt x="7739" y="319"/>
                    <a:pt x="7602" y="467"/>
                  </a:cubicBezTo>
                  <a:lnTo>
                    <a:pt x="7602" y="467"/>
                  </a:lnTo>
                  <a:cubicBezTo>
                    <a:pt x="6782" y="495"/>
                    <a:pt x="5229" y="580"/>
                    <a:pt x="3435" y="679"/>
                  </a:cubicBezTo>
                  <a:cubicBezTo>
                    <a:pt x="2389" y="749"/>
                    <a:pt x="1428" y="806"/>
                    <a:pt x="622" y="863"/>
                  </a:cubicBezTo>
                  <a:lnTo>
                    <a:pt x="608" y="863"/>
                  </a:lnTo>
                  <a:lnTo>
                    <a:pt x="594" y="877"/>
                  </a:lnTo>
                  <a:cubicBezTo>
                    <a:pt x="382" y="1173"/>
                    <a:pt x="184" y="1428"/>
                    <a:pt x="15" y="1654"/>
                  </a:cubicBezTo>
                  <a:lnTo>
                    <a:pt x="1" y="1668"/>
                  </a:lnTo>
                  <a:lnTo>
                    <a:pt x="15" y="1682"/>
                  </a:lnTo>
                  <a:cubicBezTo>
                    <a:pt x="29" y="2007"/>
                    <a:pt x="57" y="2262"/>
                    <a:pt x="71" y="2474"/>
                  </a:cubicBezTo>
                  <a:cubicBezTo>
                    <a:pt x="85" y="2657"/>
                    <a:pt x="100" y="2742"/>
                    <a:pt x="114" y="2742"/>
                  </a:cubicBezTo>
                  <a:cubicBezTo>
                    <a:pt x="114" y="2742"/>
                    <a:pt x="114" y="2643"/>
                    <a:pt x="114" y="2459"/>
                  </a:cubicBezTo>
                  <a:cubicBezTo>
                    <a:pt x="100" y="2264"/>
                    <a:pt x="100" y="2013"/>
                    <a:pt x="86" y="1692"/>
                  </a:cubicBezTo>
                  <a:lnTo>
                    <a:pt x="86" y="1692"/>
                  </a:lnTo>
                  <a:cubicBezTo>
                    <a:pt x="260" y="1478"/>
                    <a:pt x="446" y="1238"/>
                    <a:pt x="645" y="961"/>
                  </a:cubicBezTo>
                  <a:lnTo>
                    <a:pt x="645" y="961"/>
                  </a:lnTo>
                  <a:cubicBezTo>
                    <a:pt x="1435" y="919"/>
                    <a:pt x="2407" y="862"/>
                    <a:pt x="3449" y="806"/>
                  </a:cubicBezTo>
                  <a:cubicBezTo>
                    <a:pt x="5230" y="693"/>
                    <a:pt x="6784" y="594"/>
                    <a:pt x="7604" y="523"/>
                  </a:cubicBezTo>
                  <a:lnTo>
                    <a:pt x="7632" y="523"/>
                  </a:lnTo>
                  <a:cubicBezTo>
                    <a:pt x="7773" y="368"/>
                    <a:pt x="7886" y="241"/>
                    <a:pt x="7971" y="142"/>
                  </a:cubicBezTo>
                  <a:cubicBezTo>
                    <a:pt x="8056" y="57"/>
                    <a:pt x="8084" y="15"/>
                    <a:pt x="80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1"/>
            <p:cNvSpPr/>
            <p:nvPr/>
          </p:nvSpPr>
          <p:spPr>
            <a:xfrm>
              <a:off x="6165550" y="2675379"/>
              <a:ext cx="738331" cy="127454"/>
            </a:xfrm>
            <a:custGeom>
              <a:rect b="b" l="l" r="r" t="t"/>
              <a:pathLst>
                <a:path extrusionOk="0" h="2347" w="13596">
                  <a:moveTo>
                    <a:pt x="13595" y="0"/>
                  </a:moveTo>
                  <a:cubicBezTo>
                    <a:pt x="13595" y="0"/>
                    <a:pt x="13567" y="43"/>
                    <a:pt x="13510" y="113"/>
                  </a:cubicBezTo>
                  <a:cubicBezTo>
                    <a:pt x="13440" y="198"/>
                    <a:pt x="13369" y="297"/>
                    <a:pt x="13270" y="424"/>
                  </a:cubicBezTo>
                  <a:cubicBezTo>
                    <a:pt x="13060" y="705"/>
                    <a:pt x="12766" y="1096"/>
                    <a:pt x="12403" y="1585"/>
                  </a:cubicBezTo>
                  <a:lnTo>
                    <a:pt x="12403" y="1585"/>
                  </a:lnTo>
                  <a:cubicBezTo>
                    <a:pt x="11033" y="1656"/>
                    <a:pt x="9041" y="1768"/>
                    <a:pt x="6826" y="1894"/>
                  </a:cubicBezTo>
                  <a:cubicBezTo>
                    <a:pt x="4434" y="2035"/>
                    <a:pt x="2294" y="2175"/>
                    <a:pt x="937" y="2260"/>
                  </a:cubicBezTo>
                  <a:lnTo>
                    <a:pt x="937" y="2260"/>
                  </a:lnTo>
                  <a:cubicBezTo>
                    <a:pt x="659" y="1843"/>
                    <a:pt x="422" y="1510"/>
                    <a:pt x="255" y="1272"/>
                  </a:cubicBezTo>
                  <a:cubicBezTo>
                    <a:pt x="184" y="1159"/>
                    <a:pt x="113" y="1074"/>
                    <a:pt x="71" y="1004"/>
                  </a:cubicBezTo>
                  <a:cubicBezTo>
                    <a:pt x="28" y="933"/>
                    <a:pt x="0" y="905"/>
                    <a:pt x="0" y="905"/>
                  </a:cubicBezTo>
                  <a:lnTo>
                    <a:pt x="0" y="905"/>
                  </a:lnTo>
                  <a:cubicBezTo>
                    <a:pt x="0" y="919"/>
                    <a:pt x="14" y="947"/>
                    <a:pt x="57" y="1018"/>
                  </a:cubicBezTo>
                  <a:cubicBezTo>
                    <a:pt x="99" y="1089"/>
                    <a:pt x="156" y="1173"/>
                    <a:pt x="226" y="1286"/>
                  </a:cubicBezTo>
                  <a:cubicBezTo>
                    <a:pt x="382" y="1541"/>
                    <a:pt x="608" y="1894"/>
                    <a:pt x="890" y="2318"/>
                  </a:cubicBezTo>
                  <a:lnTo>
                    <a:pt x="890" y="2346"/>
                  </a:lnTo>
                  <a:lnTo>
                    <a:pt x="919" y="2346"/>
                  </a:lnTo>
                  <a:cubicBezTo>
                    <a:pt x="2290" y="2276"/>
                    <a:pt x="4438" y="2163"/>
                    <a:pt x="6840" y="2007"/>
                  </a:cubicBezTo>
                  <a:cubicBezTo>
                    <a:pt x="9073" y="1880"/>
                    <a:pt x="11066" y="1753"/>
                    <a:pt x="12436" y="1668"/>
                  </a:cubicBezTo>
                  <a:lnTo>
                    <a:pt x="12450" y="1668"/>
                  </a:lnTo>
                  <a:lnTo>
                    <a:pt x="12465" y="1640"/>
                  </a:lnTo>
                  <a:cubicBezTo>
                    <a:pt x="12818" y="1145"/>
                    <a:pt x="13101" y="735"/>
                    <a:pt x="13298" y="453"/>
                  </a:cubicBezTo>
                  <a:cubicBezTo>
                    <a:pt x="13397" y="311"/>
                    <a:pt x="13468" y="212"/>
                    <a:pt x="13525" y="128"/>
                  </a:cubicBezTo>
                  <a:cubicBezTo>
                    <a:pt x="13567" y="43"/>
                    <a:pt x="13595" y="14"/>
                    <a:pt x="135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p:nvPr/>
          </p:nvSpPr>
          <p:spPr>
            <a:xfrm>
              <a:off x="5635373" y="2828844"/>
              <a:ext cx="15260" cy="14825"/>
            </a:xfrm>
            <a:custGeom>
              <a:rect b="b" l="l" r="r" t="t"/>
              <a:pathLst>
                <a:path extrusionOk="0" h="273" w="281">
                  <a:moveTo>
                    <a:pt x="139" y="1"/>
                  </a:moveTo>
                  <a:cubicBezTo>
                    <a:pt x="69" y="1"/>
                    <a:pt x="54" y="57"/>
                    <a:pt x="69" y="57"/>
                  </a:cubicBezTo>
                  <a:cubicBezTo>
                    <a:pt x="83" y="71"/>
                    <a:pt x="111" y="71"/>
                    <a:pt x="125" y="86"/>
                  </a:cubicBezTo>
                  <a:cubicBezTo>
                    <a:pt x="153" y="100"/>
                    <a:pt x="167" y="114"/>
                    <a:pt x="139" y="142"/>
                  </a:cubicBezTo>
                  <a:cubicBezTo>
                    <a:pt x="132" y="156"/>
                    <a:pt x="125" y="163"/>
                    <a:pt x="116" y="163"/>
                  </a:cubicBezTo>
                  <a:cubicBezTo>
                    <a:pt x="107" y="163"/>
                    <a:pt x="97" y="156"/>
                    <a:pt x="83" y="142"/>
                  </a:cubicBezTo>
                  <a:cubicBezTo>
                    <a:pt x="69" y="128"/>
                    <a:pt x="69" y="100"/>
                    <a:pt x="54" y="86"/>
                  </a:cubicBezTo>
                  <a:cubicBezTo>
                    <a:pt x="52" y="83"/>
                    <a:pt x="49" y="82"/>
                    <a:pt x="45" y="82"/>
                  </a:cubicBezTo>
                  <a:cubicBezTo>
                    <a:pt x="28" y="82"/>
                    <a:pt x="0" y="111"/>
                    <a:pt x="12" y="170"/>
                  </a:cubicBezTo>
                  <a:cubicBezTo>
                    <a:pt x="12" y="213"/>
                    <a:pt x="40" y="255"/>
                    <a:pt x="97" y="269"/>
                  </a:cubicBezTo>
                  <a:cubicBezTo>
                    <a:pt x="104" y="272"/>
                    <a:pt x="113" y="273"/>
                    <a:pt x="122" y="273"/>
                  </a:cubicBezTo>
                  <a:cubicBezTo>
                    <a:pt x="163" y="273"/>
                    <a:pt x="215" y="248"/>
                    <a:pt x="238" y="213"/>
                  </a:cubicBezTo>
                  <a:cubicBezTo>
                    <a:pt x="281" y="170"/>
                    <a:pt x="281" y="100"/>
                    <a:pt x="252" y="57"/>
                  </a:cubicBezTo>
                  <a:cubicBezTo>
                    <a:pt x="224" y="15"/>
                    <a:pt x="167" y="1"/>
                    <a:pt x="1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5636894" y="2855725"/>
              <a:ext cx="15260" cy="14825"/>
            </a:xfrm>
            <a:custGeom>
              <a:rect b="b" l="l" r="r" t="t"/>
              <a:pathLst>
                <a:path extrusionOk="0" h="273" w="281">
                  <a:moveTo>
                    <a:pt x="139" y="0"/>
                  </a:moveTo>
                  <a:cubicBezTo>
                    <a:pt x="69" y="0"/>
                    <a:pt x="55" y="57"/>
                    <a:pt x="69" y="57"/>
                  </a:cubicBezTo>
                  <a:cubicBezTo>
                    <a:pt x="83" y="71"/>
                    <a:pt x="111" y="71"/>
                    <a:pt x="125" y="85"/>
                  </a:cubicBezTo>
                  <a:cubicBezTo>
                    <a:pt x="168" y="99"/>
                    <a:pt x="168" y="113"/>
                    <a:pt x="154" y="142"/>
                  </a:cubicBezTo>
                  <a:cubicBezTo>
                    <a:pt x="139" y="156"/>
                    <a:pt x="129" y="163"/>
                    <a:pt x="118" y="163"/>
                  </a:cubicBezTo>
                  <a:cubicBezTo>
                    <a:pt x="108" y="163"/>
                    <a:pt x="97" y="156"/>
                    <a:pt x="83" y="142"/>
                  </a:cubicBezTo>
                  <a:cubicBezTo>
                    <a:pt x="69" y="128"/>
                    <a:pt x="69" y="99"/>
                    <a:pt x="55" y="85"/>
                  </a:cubicBezTo>
                  <a:cubicBezTo>
                    <a:pt x="52" y="83"/>
                    <a:pt x="49" y="82"/>
                    <a:pt x="46" y="82"/>
                  </a:cubicBezTo>
                  <a:cubicBezTo>
                    <a:pt x="28" y="82"/>
                    <a:pt x="1" y="111"/>
                    <a:pt x="12" y="170"/>
                  </a:cubicBezTo>
                  <a:cubicBezTo>
                    <a:pt x="12" y="212"/>
                    <a:pt x="41" y="255"/>
                    <a:pt x="97" y="269"/>
                  </a:cubicBezTo>
                  <a:cubicBezTo>
                    <a:pt x="107" y="271"/>
                    <a:pt x="117" y="273"/>
                    <a:pt x="127" y="273"/>
                  </a:cubicBezTo>
                  <a:cubicBezTo>
                    <a:pt x="173" y="273"/>
                    <a:pt x="218" y="247"/>
                    <a:pt x="253" y="212"/>
                  </a:cubicBezTo>
                  <a:cubicBezTo>
                    <a:pt x="281" y="170"/>
                    <a:pt x="281" y="99"/>
                    <a:pt x="253" y="57"/>
                  </a:cubicBezTo>
                  <a:cubicBezTo>
                    <a:pt x="224" y="15"/>
                    <a:pt x="168" y="0"/>
                    <a:pt x="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1"/>
            <p:cNvSpPr/>
            <p:nvPr/>
          </p:nvSpPr>
          <p:spPr>
            <a:xfrm>
              <a:off x="5571511" y="2822708"/>
              <a:ext cx="9286" cy="61473"/>
            </a:xfrm>
            <a:custGeom>
              <a:rect b="b" l="l" r="r" t="t"/>
              <a:pathLst>
                <a:path extrusionOk="0" h="1132" w="171">
                  <a:moveTo>
                    <a:pt x="57" y="1"/>
                  </a:moveTo>
                  <a:cubicBezTo>
                    <a:pt x="15" y="15"/>
                    <a:pt x="1" y="269"/>
                    <a:pt x="29" y="580"/>
                  </a:cubicBezTo>
                  <a:cubicBezTo>
                    <a:pt x="43" y="891"/>
                    <a:pt x="86" y="1131"/>
                    <a:pt x="114" y="1131"/>
                  </a:cubicBezTo>
                  <a:cubicBezTo>
                    <a:pt x="156" y="1131"/>
                    <a:pt x="171" y="877"/>
                    <a:pt x="142" y="566"/>
                  </a:cubicBezTo>
                  <a:cubicBezTo>
                    <a:pt x="128" y="255"/>
                    <a:pt x="86" y="1"/>
                    <a:pt x="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
            <p:cNvSpPr/>
            <p:nvPr/>
          </p:nvSpPr>
          <p:spPr>
            <a:xfrm>
              <a:off x="5380467" y="2841877"/>
              <a:ext cx="8472" cy="50721"/>
            </a:xfrm>
            <a:custGeom>
              <a:rect b="b" l="l" r="r" t="t"/>
              <a:pathLst>
                <a:path extrusionOk="0" h="934" w="156">
                  <a:moveTo>
                    <a:pt x="42" y="1"/>
                  </a:moveTo>
                  <a:cubicBezTo>
                    <a:pt x="14" y="15"/>
                    <a:pt x="0" y="213"/>
                    <a:pt x="14" y="467"/>
                  </a:cubicBezTo>
                  <a:cubicBezTo>
                    <a:pt x="28" y="722"/>
                    <a:pt x="71" y="934"/>
                    <a:pt x="99" y="934"/>
                  </a:cubicBezTo>
                  <a:cubicBezTo>
                    <a:pt x="141" y="920"/>
                    <a:pt x="156" y="722"/>
                    <a:pt x="141" y="467"/>
                  </a:cubicBezTo>
                  <a:cubicBezTo>
                    <a:pt x="127" y="213"/>
                    <a:pt x="85" y="1"/>
                    <a:pt x="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
            <p:cNvSpPr/>
            <p:nvPr/>
          </p:nvSpPr>
          <p:spPr>
            <a:xfrm>
              <a:off x="6970562" y="2674619"/>
              <a:ext cx="448233" cy="99052"/>
            </a:xfrm>
            <a:custGeom>
              <a:rect b="b" l="l" r="r" t="t"/>
              <a:pathLst>
                <a:path extrusionOk="0" h="1824" w="8254">
                  <a:moveTo>
                    <a:pt x="7519" y="0"/>
                  </a:moveTo>
                  <a:cubicBezTo>
                    <a:pt x="6713" y="43"/>
                    <a:pt x="5752" y="99"/>
                    <a:pt x="4707" y="156"/>
                  </a:cubicBezTo>
                  <a:cubicBezTo>
                    <a:pt x="2930" y="268"/>
                    <a:pt x="1389" y="366"/>
                    <a:pt x="563" y="436"/>
                  </a:cubicBezTo>
                  <a:lnTo>
                    <a:pt x="563" y="436"/>
                  </a:lnTo>
                  <a:cubicBezTo>
                    <a:pt x="395" y="310"/>
                    <a:pt x="269" y="212"/>
                    <a:pt x="156" y="127"/>
                  </a:cubicBezTo>
                  <a:cubicBezTo>
                    <a:pt x="70" y="78"/>
                    <a:pt x="27" y="40"/>
                    <a:pt x="17" y="40"/>
                  </a:cubicBezTo>
                  <a:cubicBezTo>
                    <a:pt x="16" y="40"/>
                    <a:pt x="15" y="41"/>
                    <a:pt x="15" y="43"/>
                  </a:cubicBezTo>
                  <a:cubicBezTo>
                    <a:pt x="1" y="43"/>
                    <a:pt x="43" y="85"/>
                    <a:pt x="142" y="156"/>
                  </a:cubicBezTo>
                  <a:cubicBezTo>
                    <a:pt x="241" y="240"/>
                    <a:pt x="368" y="354"/>
                    <a:pt x="524" y="495"/>
                  </a:cubicBezTo>
                  <a:lnTo>
                    <a:pt x="538" y="495"/>
                  </a:lnTo>
                  <a:cubicBezTo>
                    <a:pt x="1371" y="467"/>
                    <a:pt x="2926" y="382"/>
                    <a:pt x="4707" y="283"/>
                  </a:cubicBezTo>
                  <a:cubicBezTo>
                    <a:pt x="5740" y="213"/>
                    <a:pt x="6705" y="157"/>
                    <a:pt x="7492" y="101"/>
                  </a:cubicBezTo>
                  <a:lnTo>
                    <a:pt x="7492" y="101"/>
                  </a:lnTo>
                  <a:cubicBezTo>
                    <a:pt x="7740" y="363"/>
                    <a:pt x="7961" y="584"/>
                    <a:pt x="8155" y="777"/>
                  </a:cubicBezTo>
                  <a:lnTo>
                    <a:pt x="8155" y="749"/>
                  </a:lnTo>
                  <a:cubicBezTo>
                    <a:pt x="8183" y="1074"/>
                    <a:pt x="8197" y="1343"/>
                    <a:pt x="8211" y="1541"/>
                  </a:cubicBezTo>
                  <a:cubicBezTo>
                    <a:pt x="8226" y="1724"/>
                    <a:pt x="8240" y="1823"/>
                    <a:pt x="8254" y="1823"/>
                  </a:cubicBezTo>
                  <a:cubicBezTo>
                    <a:pt x="8254" y="1823"/>
                    <a:pt x="8254" y="1724"/>
                    <a:pt x="8254" y="1541"/>
                  </a:cubicBezTo>
                  <a:cubicBezTo>
                    <a:pt x="8254" y="1329"/>
                    <a:pt x="8240" y="1074"/>
                    <a:pt x="8226" y="749"/>
                  </a:cubicBezTo>
                  <a:lnTo>
                    <a:pt x="8226" y="735"/>
                  </a:lnTo>
                  <a:lnTo>
                    <a:pt x="8211" y="721"/>
                  </a:lnTo>
                  <a:cubicBezTo>
                    <a:pt x="8028" y="523"/>
                    <a:pt x="7802" y="283"/>
                    <a:pt x="7547" y="14"/>
                  </a:cubicBezTo>
                  <a:lnTo>
                    <a:pt x="75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1"/>
            <p:cNvSpPr/>
            <p:nvPr/>
          </p:nvSpPr>
          <p:spPr>
            <a:xfrm>
              <a:off x="7431011" y="2722081"/>
              <a:ext cx="16183" cy="14771"/>
            </a:xfrm>
            <a:custGeom>
              <a:rect b="b" l="l" r="r" t="t"/>
              <a:pathLst>
                <a:path extrusionOk="0" h="272" w="298">
                  <a:moveTo>
                    <a:pt x="164" y="0"/>
                  </a:moveTo>
                  <a:cubicBezTo>
                    <a:pt x="157" y="0"/>
                    <a:pt x="150" y="1"/>
                    <a:pt x="142" y="2"/>
                  </a:cubicBezTo>
                  <a:cubicBezTo>
                    <a:pt x="100" y="2"/>
                    <a:pt x="57" y="17"/>
                    <a:pt x="29" y="59"/>
                  </a:cubicBezTo>
                  <a:cubicBezTo>
                    <a:pt x="1" y="115"/>
                    <a:pt x="15" y="186"/>
                    <a:pt x="57" y="229"/>
                  </a:cubicBezTo>
                  <a:cubicBezTo>
                    <a:pt x="85" y="256"/>
                    <a:pt x="124" y="271"/>
                    <a:pt x="160" y="271"/>
                  </a:cubicBezTo>
                  <a:cubicBezTo>
                    <a:pt x="179" y="271"/>
                    <a:pt x="198" y="267"/>
                    <a:pt x="213" y="257"/>
                  </a:cubicBezTo>
                  <a:cubicBezTo>
                    <a:pt x="269" y="229"/>
                    <a:pt x="284" y="186"/>
                    <a:pt x="298" y="158"/>
                  </a:cubicBezTo>
                  <a:cubicBezTo>
                    <a:pt x="298" y="99"/>
                    <a:pt x="268" y="70"/>
                    <a:pt x="250" y="70"/>
                  </a:cubicBezTo>
                  <a:cubicBezTo>
                    <a:pt x="247" y="70"/>
                    <a:pt x="244" y="71"/>
                    <a:pt x="241" y="73"/>
                  </a:cubicBezTo>
                  <a:cubicBezTo>
                    <a:pt x="227" y="87"/>
                    <a:pt x="227" y="115"/>
                    <a:pt x="213" y="130"/>
                  </a:cubicBezTo>
                  <a:cubicBezTo>
                    <a:pt x="196" y="146"/>
                    <a:pt x="185" y="153"/>
                    <a:pt x="175" y="153"/>
                  </a:cubicBezTo>
                  <a:cubicBezTo>
                    <a:pt x="168" y="153"/>
                    <a:pt x="162" y="150"/>
                    <a:pt x="156" y="144"/>
                  </a:cubicBezTo>
                  <a:cubicBezTo>
                    <a:pt x="128" y="115"/>
                    <a:pt x="128" y="101"/>
                    <a:pt x="156" y="87"/>
                  </a:cubicBezTo>
                  <a:cubicBezTo>
                    <a:pt x="185" y="59"/>
                    <a:pt x="213" y="59"/>
                    <a:pt x="227" y="59"/>
                  </a:cubicBezTo>
                  <a:cubicBezTo>
                    <a:pt x="240" y="46"/>
                    <a:pt x="219" y="0"/>
                    <a:pt x="1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1"/>
            <p:cNvSpPr/>
            <p:nvPr/>
          </p:nvSpPr>
          <p:spPr>
            <a:xfrm>
              <a:off x="7432585" y="2748908"/>
              <a:ext cx="16129" cy="14825"/>
            </a:xfrm>
            <a:custGeom>
              <a:rect b="b" l="l" r="r" t="t"/>
              <a:pathLst>
                <a:path extrusionOk="0" h="273" w="297">
                  <a:moveTo>
                    <a:pt x="163" y="1"/>
                  </a:moveTo>
                  <a:cubicBezTo>
                    <a:pt x="156" y="1"/>
                    <a:pt x="149" y="1"/>
                    <a:pt x="141" y="3"/>
                  </a:cubicBezTo>
                  <a:cubicBezTo>
                    <a:pt x="113" y="3"/>
                    <a:pt x="57" y="17"/>
                    <a:pt x="28" y="60"/>
                  </a:cubicBezTo>
                  <a:cubicBezTo>
                    <a:pt x="0" y="116"/>
                    <a:pt x="28" y="187"/>
                    <a:pt x="57" y="229"/>
                  </a:cubicBezTo>
                  <a:cubicBezTo>
                    <a:pt x="84" y="257"/>
                    <a:pt x="123" y="272"/>
                    <a:pt x="159" y="272"/>
                  </a:cubicBezTo>
                  <a:cubicBezTo>
                    <a:pt x="179" y="272"/>
                    <a:pt x="197" y="267"/>
                    <a:pt x="212" y="257"/>
                  </a:cubicBezTo>
                  <a:cubicBezTo>
                    <a:pt x="269" y="229"/>
                    <a:pt x="283" y="187"/>
                    <a:pt x="297" y="158"/>
                  </a:cubicBezTo>
                  <a:cubicBezTo>
                    <a:pt x="297" y="100"/>
                    <a:pt x="267" y="70"/>
                    <a:pt x="250" y="70"/>
                  </a:cubicBezTo>
                  <a:cubicBezTo>
                    <a:pt x="246" y="70"/>
                    <a:pt x="243" y="71"/>
                    <a:pt x="240" y="74"/>
                  </a:cubicBezTo>
                  <a:cubicBezTo>
                    <a:pt x="226" y="88"/>
                    <a:pt x="226" y="116"/>
                    <a:pt x="212" y="130"/>
                  </a:cubicBezTo>
                  <a:cubicBezTo>
                    <a:pt x="196" y="147"/>
                    <a:pt x="184" y="154"/>
                    <a:pt x="174" y="154"/>
                  </a:cubicBezTo>
                  <a:cubicBezTo>
                    <a:pt x="167" y="154"/>
                    <a:pt x="161" y="150"/>
                    <a:pt x="156" y="144"/>
                  </a:cubicBezTo>
                  <a:cubicBezTo>
                    <a:pt x="127" y="116"/>
                    <a:pt x="127" y="102"/>
                    <a:pt x="156" y="88"/>
                  </a:cubicBezTo>
                  <a:cubicBezTo>
                    <a:pt x="184" y="60"/>
                    <a:pt x="212" y="60"/>
                    <a:pt x="226" y="60"/>
                  </a:cubicBezTo>
                  <a:cubicBezTo>
                    <a:pt x="239" y="47"/>
                    <a:pt x="218" y="1"/>
                    <a:pt x="1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1"/>
            <p:cNvSpPr/>
            <p:nvPr/>
          </p:nvSpPr>
          <p:spPr>
            <a:xfrm>
              <a:off x="7503181" y="2708397"/>
              <a:ext cx="9232" cy="61419"/>
            </a:xfrm>
            <a:custGeom>
              <a:rect b="b" l="l" r="r" t="t"/>
              <a:pathLst>
                <a:path extrusionOk="0" h="1131" w="170">
                  <a:moveTo>
                    <a:pt x="57" y="0"/>
                  </a:moveTo>
                  <a:cubicBezTo>
                    <a:pt x="14" y="0"/>
                    <a:pt x="0" y="254"/>
                    <a:pt x="29" y="565"/>
                  </a:cubicBezTo>
                  <a:cubicBezTo>
                    <a:pt x="43" y="876"/>
                    <a:pt x="85" y="1131"/>
                    <a:pt x="113" y="1131"/>
                  </a:cubicBezTo>
                  <a:cubicBezTo>
                    <a:pt x="156" y="1116"/>
                    <a:pt x="170" y="862"/>
                    <a:pt x="142" y="551"/>
                  </a:cubicBezTo>
                  <a:cubicBezTo>
                    <a:pt x="128" y="240"/>
                    <a:pt x="85" y="0"/>
                    <a:pt x="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1"/>
            <p:cNvSpPr/>
            <p:nvPr/>
          </p:nvSpPr>
          <p:spPr>
            <a:xfrm>
              <a:off x="7695800" y="2704541"/>
              <a:ext cx="7711" cy="49961"/>
            </a:xfrm>
            <a:custGeom>
              <a:rect b="b" l="l" r="r" t="t"/>
              <a:pathLst>
                <a:path extrusionOk="0" h="920" w="142">
                  <a:moveTo>
                    <a:pt x="43" y="0"/>
                  </a:moveTo>
                  <a:cubicBezTo>
                    <a:pt x="15" y="0"/>
                    <a:pt x="0" y="212"/>
                    <a:pt x="15" y="467"/>
                  </a:cubicBezTo>
                  <a:cubicBezTo>
                    <a:pt x="28" y="713"/>
                    <a:pt x="68" y="920"/>
                    <a:pt x="97" y="920"/>
                  </a:cubicBezTo>
                  <a:cubicBezTo>
                    <a:pt x="98" y="920"/>
                    <a:pt x="98" y="919"/>
                    <a:pt x="99" y="919"/>
                  </a:cubicBezTo>
                  <a:cubicBezTo>
                    <a:pt x="128" y="919"/>
                    <a:pt x="142" y="721"/>
                    <a:pt x="128" y="467"/>
                  </a:cubicBezTo>
                  <a:cubicBezTo>
                    <a:pt x="114" y="212"/>
                    <a:pt x="71" y="0"/>
                    <a:pt x="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1"/>
            <p:cNvSpPr/>
            <p:nvPr/>
          </p:nvSpPr>
          <p:spPr>
            <a:xfrm>
              <a:off x="6243803" y="2858440"/>
              <a:ext cx="28456" cy="26555"/>
            </a:xfrm>
            <a:custGeom>
              <a:rect b="b" l="l" r="r" t="t"/>
              <a:pathLst>
                <a:path extrusionOk="0" h="489" w="524">
                  <a:moveTo>
                    <a:pt x="272" y="0"/>
                  </a:moveTo>
                  <a:cubicBezTo>
                    <a:pt x="220" y="0"/>
                    <a:pt x="190" y="26"/>
                    <a:pt x="198" y="35"/>
                  </a:cubicBezTo>
                  <a:cubicBezTo>
                    <a:pt x="198" y="49"/>
                    <a:pt x="269" y="35"/>
                    <a:pt x="326" y="106"/>
                  </a:cubicBezTo>
                  <a:cubicBezTo>
                    <a:pt x="410" y="162"/>
                    <a:pt x="425" y="290"/>
                    <a:pt x="312" y="346"/>
                  </a:cubicBezTo>
                  <a:cubicBezTo>
                    <a:pt x="284" y="362"/>
                    <a:pt x="258" y="368"/>
                    <a:pt x="234" y="368"/>
                  </a:cubicBezTo>
                  <a:cubicBezTo>
                    <a:pt x="151" y="368"/>
                    <a:pt x="100" y="285"/>
                    <a:pt x="100" y="219"/>
                  </a:cubicBezTo>
                  <a:cubicBezTo>
                    <a:pt x="85" y="134"/>
                    <a:pt x="142" y="78"/>
                    <a:pt x="128" y="63"/>
                  </a:cubicBezTo>
                  <a:cubicBezTo>
                    <a:pt x="128" y="61"/>
                    <a:pt x="126" y="60"/>
                    <a:pt x="122" y="60"/>
                  </a:cubicBezTo>
                  <a:cubicBezTo>
                    <a:pt x="100" y="60"/>
                    <a:pt x="27" y="99"/>
                    <a:pt x="15" y="219"/>
                  </a:cubicBezTo>
                  <a:cubicBezTo>
                    <a:pt x="1" y="275"/>
                    <a:pt x="15" y="360"/>
                    <a:pt x="85" y="431"/>
                  </a:cubicBezTo>
                  <a:cubicBezTo>
                    <a:pt x="125" y="471"/>
                    <a:pt x="179" y="488"/>
                    <a:pt x="235" y="488"/>
                  </a:cubicBezTo>
                  <a:cubicBezTo>
                    <a:pt x="279" y="488"/>
                    <a:pt x="325" y="478"/>
                    <a:pt x="368" y="459"/>
                  </a:cubicBezTo>
                  <a:cubicBezTo>
                    <a:pt x="453" y="417"/>
                    <a:pt x="524" y="318"/>
                    <a:pt x="509" y="219"/>
                  </a:cubicBezTo>
                  <a:cubicBezTo>
                    <a:pt x="495" y="120"/>
                    <a:pt x="439" y="63"/>
                    <a:pt x="382" y="35"/>
                  </a:cubicBezTo>
                  <a:cubicBezTo>
                    <a:pt x="341" y="9"/>
                    <a:pt x="303" y="0"/>
                    <a:pt x="2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p:nvPr/>
          </p:nvSpPr>
          <p:spPr>
            <a:xfrm>
              <a:off x="6533898" y="2841334"/>
              <a:ext cx="27696" cy="26501"/>
            </a:xfrm>
            <a:custGeom>
              <a:rect b="b" l="l" r="r" t="t"/>
              <a:pathLst>
                <a:path extrusionOk="0" h="488" w="510">
                  <a:moveTo>
                    <a:pt x="270" y="1"/>
                  </a:moveTo>
                  <a:cubicBezTo>
                    <a:pt x="211" y="1"/>
                    <a:pt x="175" y="30"/>
                    <a:pt x="184" y="39"/>
                  </a:cubicBezTo>
                  <a:cubicBezTo>
                    <a:pt x="184" y="53"/>
                    <a:pt x="255" y="39"/>
                    <a:pt x="326" y="96"/>
                  </a:cubicBezTo>
                  <a:cubicBezTo>
                    <a:pt x="396" y="152"/>
                    <a:pt x="425" y="294"/>
                    <a:pt x="297" y="350"/>
                  </a:cubicBezTo>
                  <a:cubicBezTo>
                    <a:pt x="274" y="362"/>
                    <a:pt x="252" y="367"/>
                    <a:pt x="230" y="367"/>
                  </a:cubicBezTo>
                  <a:cubicBezTo>
                    <a:pt x="148" y="367"/>
                    <a:pt x="85" y="290"/>
                    <a:pt x="85" y="223"/>
                  </a:cubicBezTo>
                  <a:cubicBezTo>
                    <a:pt x="85" y="124"/>
                    <a:pt x="128" y="82"/>
                    <a:pt x="114" y="68"/>
                  </a:cubicBezTo>
                  <a:cubicBezTo>
                    <a:pt x="114" y="65"/>
                    <a:pt x="112" y="64"/>
                    <a:pt x="108" y="64"/>
                  </a:cubicBezTo>
                  <a:cubicBezTo>
                    <a:pt x="89" y="64"/>
                    <a:pt x="25" y="101"/>
                    <a:pt x="1" y="209"/>
                  </a:cubicBezTo>
                  <a:cubicBezTo>
                    <a:pt x="1" y="280"/>
                    <a:pt x="1" y="364"/>
                    <a:pt x="71" y="421"/>
                  </a:cubicBezTo>
                  <a:cubicBezTo>
                    <a:pt x="115" y="465"/>
                    <a:pt x="182" y="487"/>
                    <a:pt x="246" y="487"/>
                  </a:cubicBezTo>
                  <a:cubicBezTo>
                    <a:pt x="284" y="487"/>
                    <a:pt x="322" y="479"/>
                    <a:pt x="354" y="463"/>
                  </a:cubicBezTo>
                  <a:cubicBezTo>
                    <a:pt x="439" y="421"/>
                    <a:pt x="509" y="308"/>
                    <a:pt x="495" y="223"/>
                  </a:cubicBezTo>
                  <a:cubicBezTo>
                    <a:pt x="481" y="124"/>
                    <a:pt x="425" y="68"/>
                    <a:pt x="368" y="25"/>
                  </a:cubicBezTo>
                  <a:cubicBezTo>
                    <a:pt x="332" y="7"/>
                    <a:pt x="298" y="1"/>
                    <a:pt x="2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1"/>
            <p:cNvSpPr/>
            <p:nvPr/>
          </p:nvSpPr>
          <p:spPr>
            <a:xfrm>
              <a:off x="6800208" y="2825423"/>
              <a:ext cx="28456" cy="26555"/>
            </a:xfrm>
            <a:custGeom>
              <a:rect b="b" l="l" r="r" t="t"/>
              <a:pathLst>
                <a:path extrusionOk="0" h="489" w="524">
                  <a:moveTo>
                    <a:pt x="272" y="1"/>
                  </a:moveTo>
                  <a:cubicBezTo>
                    <a:pt x="220" y="1"/>
                    <a:pt x="189" y="27"/>
                    <a:pt x="198" y="35"/>
                  </a:cubicBezTo>
                  <a:cubicBezTo>
                    <a:pt x="198" y="50"/>
                    <a:pt x="269" y="50"/>
                    <a:pt x="340" y="106"/>
                  </a:cubicBezTo>
                  <a:cubicBezTo>
                    <a:pt x="410" y="163"/>
                    <a:pt x="438" y="290"/>
                    <a:pt x="311" y="346"/>
                  </a:cubicBezTo>
                  <a:cubicBezTo>
                    <a:pt x="281" y="363"/>
                    <a:pt x="254" y="370"/>
                    <a:pt x="229" y="370"/>
                  </a:cubicBezTo>
                  <a:cubicBezTo>
                    <a:pt x="149" y="370"/>
                    <a:pt x="99" y="295"/>
                    <a:pt x="99" y="219"/>
                  </a:cubicBezTo>
                  <a:cubicBezTo>
                    <a:pt x="99" y="134"/>
                    <a:pt x="142" y="78"/>
                    <a:pt x="128" y="64"/>
                  </a:cubicBezTo>
                  <a:cubicBezTo>
                    <a:pt x="128" y="62"/>
                    <a:pt x="125" y="60"/>
                    <a:pt x="122" y="60"/>
                  </a:cubicBezTo>
                  <a:cubicBezTo>
                    <a:pt x="100" y="60"/>
                    <a:pt x="27" y="99"/>
                    <a:pt x="14" y="219"/>
                  </a:cubicBezTo>
                  <a:cubicBezTo>
                    <a:pt x="0" y="276"/>
                    <a:pt x="14" y="361"/>
                    <a:pt x="85" y="431"/>
                  </a:cubicBezTo>
                  <a:cubicBezTo>
                    <a:pt x="125" y="471"/>
                    <a:pt x="178" y="488"/>
                    <a:pt x="235" y="488"/>
                  </a:cubicBezTo>
                  <a:cubicBezTo>
                    <a:pt x="279" y="488"/>
                    <a:pt x="325" y="478"/>
                    <a:pt x="368" y="459"/>
                  </a:cubicBezTo>
                  <a:cubicBezTo>
                    <a:pt x="453" y="417"/>
                    <a:pt x="523" y="318"/>
                    <a:pt x="509" y="219"/>
                  </a:cubicBezTo>
                  <a:cubicBezTo>
                    <a:pt x="495" y="120"/>
                    <a:pt x="438" y="64"/>
                    <a:pt x="382" y="35"/>
                  </a:cubicBezTo>
                  <a:cubicBezTo>
                    <a:pt x="340" y="9"/>
                    <a:pt x="303" y="1"/>
                    <a:pt x="2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1"/>
            <p:cNvSpPr/>
            <p:nvPr/>
          </p:nvSpPr>
          <p:spPr>
            <a:xfrm>
              <a:off x="6196992" y="2876035"/>
              <a:ext cx="690760" cy="41326"/>
            </a:xfrm>
            <a:custGeom>
              <a:rect b="b" l="l" r="r" t="t"/>
              <a:pathLst>
                <a:path extrusionOk="0" h="761" w="12720">
                  <a:moveTo>
                    <a:pt x="12601" y="0"/>
                  </a:moveTo>
                  <a:cubicBezTo>
                    <a:pt x="12029" y="0"/>
                    <a:pt x="9457" y="132"/>
                    <a:pt x="6360" y="319"/>
                  </a:cubicBezTo>
                  <a:cubicBezTo>
                    <a:pt x="2855" y="517"/>
                    <a:pt x="1" y="715"/>
                    <a:pt x="1" y="757"/>
                  </a:cubicBezTo>
                  <a:cubicBezTo>
                    <a:pt x="2" y="759"/>
                    <a:pt x="24" y="761"/>
                    <a:pt x="65" y="761"/>
                  </a:cubicBezTo>
                  <a:cubicBezTo>
                    <a:pt x="505" y="761"/>
                    <a:pt x="3156" y="626"/>
                    <a:pt x="6374" y="432"/>
                  </a:cubicBezTo>
                  <a:cubicBezTo>
                    <a:pt x="9879" y="234"/>
                    <a:pt x="12719" y="36"/>
                    <a:pt x="12719" y="8"/>
                  </a:cubicBezTo>
                  <a:cubicBezTo>
                    <a:pt x="12719" y="3"/>
                    <a:pt x="12679" y="0"/>
                    <a:pt x="12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1"/>
            <p:cNvSpPr/>
            <p:nvPr/>
          </p:nvSpPr>
          <p:spPr>
            <a:xfrm>
              <a:off x="6300605" y="2910953"/>
              <a:ext cx="244101" cy="290912"/>
            </a:xfrm>
            <a:custGeom>
              <a:rect b="b" l="l" r="r" t="t"/>
              <a:pathLst>
                <a:path extrusionOk="0" h="5357" w="4495">
                  <a:moveTo>
                    <a:pt x="0" y="1"/>
                  </a:moveTo>
                  <a:cubicBezTo>
                    <a:pt x="0" y="1"/>
                    <a:pt x="15" y="114"/>
                    <a:pt x="43" y="298"/>
                  </a:cubicBezTo>
                  <a:cubicBezTo>
                    <a:pt x="71" y="496"/>
                    <a:pt x="113" y="778"/>
                    <a:pt x="184" y="1117"/>
                  </a:cubicBezTo>
                  <a:cubicBezTo>
                    <a:pt x="325" y="1810"/>
                    <a:pt x="552" y="2785"/>
                    <a:pt x="1145" y="3703"/>
                  </a:cubicBezTo>
                  <a:cubicBezTo>
                    <a:pt x="1442" y="4156"/>
                    <a:pt x="1781" y="4551"/>
                    <a:pt x="2191" y="4806"/>
                  </a:cubicBezTo>
                  <a:cubicBezTo>
                    <a:pt x="2601" y="5046"/>
                    <a:pt x="3011" y="5187"/>
                    <a:pt x="3350" y="5258"/>
                  </a:cubicBezTo>
                  <a:cubicBezTo>
                    <a:pt x="3703" y="5343"/>
                    <a:pt x="3986" y="5357"/>
                    <a:pt x="4183" y="5357"/>
                  </a:cubicBezTo>
                  <a:cubicBezTo>
                    <a:pt x="4282" y="5343"/>
                    <a:pt x="4367" y="5343"/>
                    <a:pt x="4410" y="5329"/>
                  </a:cubicBezTo>
                  <a:cubicBezTo>
                    <a:pt x="4466" y="5329"/>
                    <a:pt x="4494" y="5329"/>
                    <a:pt x="4494" y="5315"/>
                  </a:cubicBezTo>
                  <a:cubicBezTo>
                    <a:pt x="4494" y="5312"/>
                    <a:pt x="4485" y="5312"/>
                    <a:pt x="4466" y="5312"/>
                  </a:cubicBezTo>
                  <a:cubicBezTo>
                    <a:pt x="4446" y="5312"/>
                    <a:pt x="4416" y="5312"/>
                    <a:pt x="4377" y="5312"/>
                  </a:cubicBezTo>
                  <a:cubicBezTo>
                    <a:pt x="4204" y="5312"/>
                    <a:pt x="3849" y="5301"/>
                    <a:pt x="3378" y="5173"/>
                  </a:cubicBezTo>
                  <a:cubicBezTo>
                    <a:pt x="3039" y="5088"/>
                    <a:pt x="2643" y="4947"/>
                    <a:pt x="2262" y="4707"/>
                  </a:cubicBezTo>
                  <a:cubicBezTo>
                    <a:pt x="1866" y="4467"/>
                    <a:pt x="1527" y="4071"/>
                    <a:pt x="1244" y="3633"/>
                  </a:cubicBezTo>
                  <a:cubicBezTo>
                    <a:pt x="665" y="2742"/>
                    <a:pt x="424" y="1782"/>
                    <a:pt x="269" y="1103"/>
                  </a:cubicBezTo>
                  <a:cubicBezTo>
                    <a:pt x="198" y="778"/>
                    <a:pt x="128" y="510"/>
                    <a:pt x="85" y="298"/>
                  </a:cubicBezTo>
                  <a:cubicBezTo>
                    <a:pt x="43" y="100"/>
                    <a:pt x="15"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1"/>
            <p:cNvSpPr/>
            <p:nvPr/>
          </p:nvSpPr>
          <p:spPr>
            <a:xfrm>
              <a:off x="6694314" y="2882552"/>
              <a:ext cx="85205" cy="282495"/>
            </a:xfrm>
            <a:custGeom>
              <a:rect b="b" l="l" r="r" t="t"/>
              <a:pathLst>
                <a:path extrusionOk="0" h="5202" w="1569">
                  <a:moveTo>
                    <a:pt x="1526" y="1"/>
                  </a:moveTo>
                  <a:cubicBezTo>
                    <a:pt x="1498" y="1"/>
                    <a:pt x="1512" y="312"/>
                    <a:pt x="1470" y="807"/>
                  </a:cubicBezTo>
                  <a:cubicBezTo>
                    <a:pt x="1427" y="1301"/>
                    <a:pt x="1329" y="1994"/>
                    <a:pt x="1145" y="2728"/>
                  </a:cubicBezTo>
                  <a:cubicBezTo>
                    <a:pt x="961" y="3463"/>
                    <a:pt x="707" y="4113"/>
                    <a:pt x="466" y="4552"/>
                  </a:cubicBezTo>
                  <a:cubicBezTo>
                    <a:pt x="410" y="4650"/>
                    <a:pt x="353" y="4749"/>
                    <a:pt x="297" y="4834"/>
                  </a:cubicBezTo>
                  <a:cubicBezTo>
                    <a:pt x="240" y="4905"/>
                    <a:pt x="198" y="4975"/>
                    <a:pt x="156" y="5032"/>
                  </a:cubicBezTo>
                  <a:cubicBezTo>
                    <a:pt x="57" y="5131"/>
                    <a:pt x="0" y="5202"/>
                    <a:pt x="14" y="5202"/>
                  </a:cubicBezTo>
                  <a:cubicBezTo>
                    <a:pt x="14" y="5202"/>
                    <a:pt x="71" y="5159"/>
                    <a:pt x="184" y="5074"/>
                  </a:cubicBezTo>
                  <a:cubicBezTo>
                    <a:pt x="240" y="5004"/>
                    <a:pt x="297" y="4947"/>
                    <a:pt x="353" y="4877"/>
                  </a:cubicBezTo>
                  <a:cubicBezTo>
                    <a:pt x="410" y="4792"/>
                    <a:pt x="481" y="4693"/>
                    <a:pt x="551" y="4594"/>
                  </a:cubicBezTo>
                  <a:cubicBezTo>
                    <a:pt x="806" y="4156"/>
                    <a:pt x="1074" y="3506"/>
                    <a:pt x="1258" y="2757"/>
                  </a:cubicBezTo>
                  <a:cubicBezTo>
                    <a:pt x="1456" y="2008"/>
                    <a:pt x="1541" y="1315"/>
                    <a:pt x="1555" y="821"/>
                  </a:cubicBezTo>
                  <a:cubicBezTo>
                    <a:pt x="1569" y="566"/>
                    <a:pt x="1569" y="354"/>
                    <a:pt x="1555" y="213"/>
                  </a:cubicBezTo>
                  <a:cubicBezTo>
                    <a:pt x="1541" y="72"/>
                    <a:pt x="1526" y="1"/>
                    <a:pt x="1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1"/>
            <p:cNvSpPr/>
            <p:nvPr/>
          </p:nvSpPr>
          <p:spPr>
            <a:xfrm>
              <a:off x="6496319" y="3037537"/>
              <a:ext cx="74452" cy="80046"/>
            </a:xfrm>
            <a:custGeom>
              <a:rect b="b" l="l" r="r" t="t"/>
              <a:pathLst>
                <a:path extrusionOk="0" h="1474" w="1371">
                  <a:moveTo>
                    <a:pt x="211" y="0"/>
                  </a:moveTo>
                  <a:cubicBezTo>
                    <a:pt x="200" y="0"/>
                    <a:pt x="110" y="101"/>
                    <a:pt x="57" y="313"/>
                  </a:cubicBezTo>
                  <a:cubicBezTo>
                    <a:pt x="0" y="525"/>
                    <a:pt x="14" y="864"/>
                    <a:pt x="240" y="1132"/>
                  </a:cubicBezTo>
                  <a:cubicBezTo>
                    <a:pt x="462" y="1393"/>
                    <a:pt x="755" y="1473"/>
                    <a:pt x="977" y="1473"/>
                  </a:cubicBezTo>
                  <a:cubicBezTo>
                    <a:pt x="996" y="1473"/>
                    <a:pt x="1014" y="1473"/>
                    <a:pt x="1032" y="1471"/>
                  </a:cubicBezTo>
                  <a:cubicBezTo>
                    <a:pt x="1258" y="1457"/>
                    <a:pt x="1371" y="1372"/>
                    <a:pt x="1371" y="1372"/>
                  </a:cubicBezTo>
                  <a:cubicBezTo>
                    <a:pt x="1368" y="1367"/>
                    <a:pt x="1360" y="1364"/>
                    <a:pt x="1348" y="1364"/>
                  </a:cubicBezTo>
                  <a:cubicBezTo>
                    <a:pt x="1308" y="1364"/>
                    <a:pt x="1220" y="1389"/>
                    <a:pt x="1097" y="1389"/>
                  </a:cubicBezTo>
                  <a:cubicBezTo>
                    <a:pt x="1076" y="1389"/>
                    <a:pt x="1054" y="1388"/>
                    <a:pt x="1032" y="1387"/>
                  </a:cubicBezTo>
                  <a:cubicBezTo>
                    <a:pt x="820" y="1387"/>
                    <a:pt x="537" y="1288"/>
                    <a:pt x="339" y="1062"/>
                  </a:cubicBezTo>
                  <a:cubicBezTo>
                    <a:pt x="141" y="821"/>
                    <a:pt x="113" y="525"/>
                    <a:pt x="141" y="327"/>
                  </a:cubicBezTo>
                  <a:cubicBezTo>
                    <a:pt x="170" y="115"/>
                    <a:pt x="240" y="2"/>
                    <a:pt x="212" y="2"/>
                  </a:cubicBezTo>
                  <a:cubicBezTo>
                    <a:pt x="212" y="1"/>
                    <a:pt x="212" y="0"/>
                    <a:pt x="2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1"/>
            <p:cNvSpPr/>
            <p:nvPr/>
          </p:nvSpPr>
          <p:spPr>
            <a:xfrm>
              <a:off x="6513154" y="3015109"/>
              <a:ext cx="12382" cy="10481"/>
            </a:xfrm>
            <a:custGeom>
              <a:rect b="b" l="l" r="r" t="t"/>
              <a:pathLst>
                <a:path extrusionOk="0" h="193" w="228">
                  <a:moveTo>
                    <a:pt x="165" y="0"/>
                  </a:moveTo>
                  <a:cubicBezTo>
                    <a:pt x="138" y="0"/>
                    <a:pt x="105" y="14"/>
                    <a:pt x="72" y="47"/>
                  </a:cubicBezTo>
                  <a:cubicBezTo>
                    <a:pt x="15" y="90"/>
                    <a:pt x="1" y="160"/>
                    <a:pt x="29" y="189"/>
                  </a:cubicBezTo>
                  <a:cubicBezTo>
                    <a:pt x="34" y="191"/>
                    <a:pt x="40" y="192"/>
                    <a:pt x="46" y="192"/>
                  </a:cubicBezTo>
                  <a:cubicBezTo>
                    <a:pt x="73" y="192"/>
                    <a:pt x="110" y="167"/>
                    <a:pt x="156" y="132"/>
                  </a:cubicBezTo>
                  <a:cubicBezTo>
                    <a:pt x="199" y="90"/>
                    <a:pt x="227" y="47"/>
                    <a:pt x="213" y="19"/>
                  </a:cubicBezTo>
                  <a:cubicBezTo>
                    <a:pt x="201" y="7"/>
                    <a:pt x="185" y="0"/>
                    <a:pt x="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p:nvPr/>
          </p:nvSpPr>
          <p:spPr>
            <a:xfrm>
              <a:off x="4688192" y="2647738"/>
              <a:ext cx="300904" cy="118222"/>
            </a:xfrm>
            <a:custGeom>
              <a:rect b="b" l="l" r="r" t="t"/>
              <a:pathLst>
                <a:path extrusionOk="0" h="2177" w="5541">
                  <a:moveTo>
                    <a:pt x="3124" y="1"/>
                  </a:moveTo>
                  <a:cubicBezTo>
                    <a:pt x="3124" y="1"/>
                    <a:pt x="2997" y="15"/>
                    <a:pt x="2771" y="57"/>
                  </a:cubicBezTo>
                  <a:cubicBezTo>
                    <a:pt x="2516" y="100"/>
                    <a:pt x="2191" y="170"/>
                    <a:pt x="1810" y="241"/>
                  </a:cubicBezTo>
                  <a:cubicBezTo>
                    <a:pt x="1612" y="283"/>
                    <a:pt x="1386" y="326"/>
                    <a:pt x="1146" y="368"/>
                  </a:cubicBezTo>
                  <a:cubicBezTo>
                    <a:pt x="920" y="425"/>
                    <a:pt x="651" y="453"/>
                    <a:pt x="397" y="580"/>
                  </a:cubicBezTo>
                  <a:cubicBezTo>
                    <a:pt x="255" y="637"/>
                    <a:pt x="142" y="750"/>
                    <a:pt x="72" y="891"/>
                  </a:cubicBezTo>
                  <a:cubicBezTo>
                    <a:pt x="1" y="1046"/>
                    <a:pt x="29" y="1244"/>
                    <a:pt x="142" y="1371"/>
                  </a:cubicBezTo>
                  <a:cubicBezTo>
                    <a:pt x="368" y="1626"/>
                    <a:pt x="708" y="1668"/>
                    <a:pt x="1004" y="1725"/>
                  </a:cubicBezTo>
                  <a:cubicBezTo>
                    <a:pt x="2248" y="1965"/>
                    <a:pt x="3379" y="2092"/>
                    <a:pt x="4198" y="2135"/>
                  </a:cubicBezTo>
                  <a:cubicBezTo>
                    <a:pt x="4622" y="2163"/>
                    <a:pt x="4947" y="2177"/>
                    <a:pt x="5187" y="2177"/>
                  </a:cubicBezTo>
                  <a:cubicBezTo>
                    <a:pt x="5414" y="2177"/>
                    <a:pt x="5541" y="2177"/>
                    <a:pt x="5541" y="2163"/>
                  </a:cubicBezTo>
                  <a:cubicBezTo>
                    <a:pt x="5541" y="2163"/>
                    <a:pt x="5414" y="2149"/>
                    <a:pt x="5187" y="2135"/>
                  </a:cubicBezTo>
                  <a:cubicBezTo>
                    <a:pt x="4933" y="2106"/>
                    <a:pt x="4608" y="2078"/>
                    <a:pt x="4212" y="2050"/>
                  </a:cubicBezTo>
                  <a:cubicBezTo>
                    <a:pt x="3393" y="1979"/>
                    <a:pt x="2262" y="1838"/>
                    <a:pt x="1033" y="1598"/>
                  </a:cubicBezTo>
                  <a:cubicBezTo>
                    <a:pt x="877" y="1569"/>
                    <a:pt x="722" y="1541"/>
                    <a:pt x="580" y="1499"/>
                  </a:cubicBezTo>
                  <a:cubicBezTo>
                    <a:pt x="453" y="1456"/>
                    <a:pt x="312" y="1386"/>
                    <a:pt x="227" y="1287"/>
                  </a:cubicBezTo>
                  <a:cubicBezTo>
                    <a:pt x="142" y="1188"/>
                    <a:pt x="128" y="1060"/>
                    <a:pt x="185" y="947"/>
                  </a:cubicBezTo>
                  <a:cubicBezTo>
                    <a:pt x="227" y="820"/>
                    <a:pt x="326" y="735"/>
                    <a:pt x="439" y="679"/>
                  </a:cubicBezTo>
                  <a:cubicBezTo>
                    <a:pt x="665" y="566"/>
                    <a:pt x="934" y="538"/>
                    <a:pt x="1174" y="467"/>
                  </a:cubicBezTo>
                  <a:cubicBezTo>
                    <a:pt x="1400" y="425"/>
                    <a:pt x="1626" y="368"/>
                    <a:pt x="1824" y="326"/>
                  </a:cubicBezTo>
                  <a:cubicBezTo>
                    <a:pt x="2220" y="241"/>
                    <a:pt x="2531" y="156"/>
                    <a:pt x="2785" y="100"/>
                  </a:cubicBezTo>
                  <a:cubicBezTo>
                    <a:pt x="2997" y="43"/>
                    <a:pt x="3124" y="15"/>
                    <a:pt x="31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1"/>
            <p:cNvSpPr/>
            <p:nvPr/>
          </p:nvSpPr>
          <p:spPr>
            <a:xfrm>
              <a:off x="4713552" y="2752003"/>
              <a:ext cx="320834" cy="34647"/>
            </a:xfrm>
            <a:custGeom>
              <a:rect b="b" l="l" r="r" t="t"/>
              <a:pathLst>
                <a:path extrusionOk="0" h="638" w="5908">
                  <a:moveTo>
                    <a:pt x="11" y="1"/>
                  </a:moveTo>
                  <a:cubicBezTo>
                    <a:pt x="5" y="1"/>
                    <a:pt x="2" y="1"/>
                    <a:pt x="0" y="3"/>
                  </a:cubicBezTo>
                  <a:cubicBezTo>
                    <a:pt x="0" y="17"/>
                    <a:pt x="85" y="45"/>
                    <a:pt x="226" y="87"/>
                  </a:cubicBezTo>
                  <a:cubicBezTo>
                    <a:pt x="368" y="130"/>
                    <a:pt x="580" y="186"/>
                    <a:pt x="848" y="243"/>
                  </a:cubicBezTo>
                  <a:cubicBezTo>
                    <a:pt x="1371" y="370"/>
                    <a:pt x="2106" y="497"/>
                    <a:pt x="2926" y="568"/>
                  </a:cubicBezTo>
                  <a:cubicBezTo>
                    <a:pt x="3486" y="616"/>
                    <a:pt x="4013" y="638"/>
                    <a:pt x="4462" y="638"/>
                  </a:cubicBezTo>
                  <a:cubicBezTo>
                    <a:pt x="4670" y="638"/>
                    <a:pt x="4861" y="633"/>
                    <a:pt x="5031" y="624"/>
                  </a:cubicBezTo>
                  <a:cubicBezTo>
                    <a:pt x="5300" y="610"/>
                    <a:pt x="5526" y="596"/>
                    <a:pt x="5667" y="582"/>
                  </a:cubicBezTo>
                  <a:cubicBezTo>
                    <a:pt x="5823" y="554"/>
                    <a:pt x="5908" y="540"/>
                    <a:pt x="5908" y="540"/>
                  </a:cubicBezTo>
                  <a:cubicBezTo>
                    <a:pt x="5908" y="528"/>
                    <a:pt x="5847" y="523"/>
                    <a:pt x="5736" y="523"/>
                  </a:cubicBezTo>
                  <a:cubicBezTo>
                    <a:pt x="5585" y="523"/>
                    <a:pt x="5341" y="531"/>
                    <a:pt x="5031" y="540"/>
                  </a:cubicBezTo>
                  <a:cubicBezTo>
                    <a:pt x="4494" y="540"/>
                    <a:pt x="3759" y="525"/>
                    <a:pt x="2940" y="455"/>
                  </a:cubicBezTo>
                  <a:cubicBezTo>
                    <a:pt x="2120" y="370"/>
                    <a:pt x="1385" y="257"/>
                    <a:pt x="862" y="158"/>
                  </a:cubicBezTo>
                  <a:cubicBezTo>
                    <a:pt x="384" y="68"/>
                    <a:pt x="72" y="1"/>
                    <a:pt x="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1"/>
            <p:cNvSpPr/>
            <p:nvPr/>
          </p:nvSpPr>
          <p:spPr>
            <a:xfrm>
              <a:off x="5814036" y="2521100"/>
              <a:ext cx="253333" cy="115398"/>
            </a:xfrm>
            <a:custGeom>
              <a:rect b="b" l="l" r="r" t="t"/>
              <a:pathLst>
                <a:path extrusionOk="0" h="2125" w="4665">
                  <a:moveTo>
                    <a:pt x="919" y="1"/>
                  </a:moveTo>
                  <a:cubicBezTo>
                    <a:pt x="622" y="1"/>
                    <a:pt x="396" y="15"/>
                    <a:pt x="241" y="15"/>
                  </a:cubicBezTo>
                  <a:cubicBezTo>
                    <a:pt x="85" y="29"/>
                    <a:pt x="1" y="29"/>
                    <a:pt x="1" y="43"/>
                  </a:cubicBezTo>
                  <a:cubicBezTo>
                    <a:pt x="1" y="57"/>
                    <a:pt x="340" y="71"/>
                    <a:pt x="905" y="86"/>
                  </a:cubicBezTo>
                  <a:cubicBezTo>
                    <a:pt x="1470" y="114"/>
                    <a:pt x="2262" y="142"/>
                    <a:pt x="3081" y="368"/>
                  </a:cubicBezTo>
                  <a:cubicBezTo>
                    <a:pt x="3293" y="411"/>
                    <a:pt x="3491" y="481"/>
                    <a:pt x="3675" y="552"/>
                  </a:cubicBezTo>
                  <a:cubicBezTo>
                    <a:pt x="3873" y="637"/>
                    <a:pt x="4042" y="707"/>
                    <a:pt x="4198" y="806"/>
                  </a:cubicBezTo>
                  <a:cubicBezTo>
                    <a:pt x="4339" y="919"/>
                    <a:pt x="4452" y="1047"/>
                    <a:pt x="4509" y="1188"/>
                  </a:cubicBezTo>
                  <a:cubicBezTo>
                    <a:pt x="4565" y="1329"/>
                    <a:pt x="4551" y="1485"/>
                    <a:pt x="4481" y="1598"/>
                  </a:cubicBezTo>
                  <a:cubicBezTo>
                    <a:pt x="4353" y="1824"/>
                    <a:pt x="4127" y="1937"/>
                    <a:pt x="4000" y="2008"/>
                  </a:cubicBezTo>
                  <a:cubicBezTo>
                    <a:pt x="3859" y="2078"/>
                    <a:pt x="3788" y="2121"/>
                    <a:pt x="3788" y="2121"/>
                  </a:cubicBezTo>
                  <a:cubicBezTo>
                    <a:pt x="3788" y="2123"/>
                    <a:pt x="3791" y="2124"/>
                    <a:pt x="3795" y="2124"/>
                  </a:cubicBezTo>
                  <a:cubicBezTo>
                    <a:pt x="3819" y="2124"/>
                    <a:pt x="3900" y="2097"/>
                    <a:pt x="4028" y="2050"/>
                  </a:cubicBezTo>
                  <a:cubicBezTo>
                    <a:pt x="4170" y="1979"/>
                    <a:pt x="4396" y="1895"/>
                    <a:pt x="4565" y="1640"/>
                  </a:cubicBezTo>
                  <a:cubicBezTo>
                    <a:pt x="4636" y="1513"/>
                    <a:pt x="4664" y="1329"/>
                    <a:pt x="4608" y="1146"/>
                  </a:cubicBezTo>
                  <a:cubicBezTo>
                    <a:pt x="4551" y="976"/>
                    <a:pt x="4410" y="835"/>
                    <a:pt x="4254" y="722"/>
                  </a:cubicBezTo>
                  <a:cubicBezTo>
                    <a:pt x="4099" y="608"/>
                    <a:pt x="3915" y="524"/>
                    <a:pt x="3732" y="439"/>
                  </a:cubicBezTo>
                  <a:cubicBezTo>
                    <a:pt x="3534" y="368"/>
                    <a:pt x="3336" y="298"/>
                    <a:pt x="3124" y="241"/>
                  </a:cubicBezTo>
                  <a:cubicBezTo>
                    <a:pt x="2276" y="15"/>
                    <a:pt x="1485" y="15"/>
                    <a:pt x="9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1"/>
            <p:cNvSpPr/>
            <p:nvPr/>
          </p:nvSpPr>
          <p:spPr>
            <a:xfrm>
              <a:off x="5998997" y="2499541"/>
              <a:ext cx="95197" cy="51644"/>
            </a:xfrm>
            <a:custGeom>
              <a:rect b="b" l="l" r="r" t="t"/>
              <a:pathLst>
                <a:path extrusionOk="0" h="951" w="1753">
                  <a:moveTo>
                    <a:pt x="84" y="0"/>
                  </a:moveTo>
                  <a:cubicBezTo>
                    <a:pt x="39" y="0"/>
                    <a:pt x="15" y="6"/>
                    <a:pt x="15" y="16"/>
                  </a:cubicBezTo>
                  <a:cubicBezTo>
                    <a:pt x="1" y="45"/>
                    <a:pt x="453" y="129"/>
                    <a:pt x="919" y="384"/>
                  </a:cubicBezTo>
                  <a:cubicBezTo>
                    <a:pt x="1380" y="641"/>
                    <a:pt x="1672" y="951"/>
                    <a:pt x="1720" y="951"/>
                  </a:cubicBezTo>
                  <a:cubicBezTo>
                    <a:pt x="1722" y="951"/>
                    <a:pt x="1723" y="950"/>
                    <a:pt x="1725" y="949"/>
                  </a:cubicBezTo>
                  <a:cubicBezTo>
                    <a:pt x="1753" y="935"/>
                    <a:pt x="1470" y="553"/>
                    <a:pt x="976" y="285"/>
                  </a:cubicBezTo>
                  <a:cubicBezTo>
                    <a:pt x="595" y="67"/>
                    <a:pt x="231" y="0"/>
                    <a:pt x="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a:off x="7949837" y="2421342"/>
              <a:ext cx="264031" cy="169160"/>
            </a:xfrm>
            <a:custGeom>
              <a:rect b="b" l="l" r="r" t="t"/>
              <a:pathLst>
                <a:path extrusionOk="0" h="3115" w="4862">
                  <a:moveTo>
                    <a:pt x="99" y="1"/>
                  </a:moveTo>
                  <a:cubicBezTo>
                    <a:pt x="28" y="1"/>
                    <a:pt x="0" y="15"/>
                    <a:pt x="0" y="15"/>
                  </a:cubicBezTo>
                  <a:cubicBezTo>
                    <a:pt x="0" y="15"/>
                    <a:pt x="127" y="29"/>
                    <a:pt x="382" y="57"/>
                  </a:cubicBezTo>
                  <a:cubicBezTo>
                    <a:pt x="636" y="85"/>
                    <a:pt x="989" y="128"/>
                    <a:pt x="1428" y="184"/>
                  </a:cubicBezTo>
                  <a:cubicBezTo>
                    <a:pt x="1880" y="255"/>
                    <a:pt x="2403" y="354"/>
                    <a:pt x="2968" y="481"/>
                  </a:cubicBezTo>
                  <a:cubicBezTo>
                    <a:pt x="3265" y="538"/>
                    <a:pt x="3561" y="622"/>
                    <a:pt x="3872" y="707"/>
                  </a:cubicBezTo>
                  <a:cubicBezTo>
                    <a:pt x="4028" y="750"/>
                    <a:pt x="4183" y="792"/>
                    <a:pt x="4325" y="877"/>
                  </a:cubicBezTo>
                  <a:cubicBezTo>
                    <a:pt x="4466" y="947"/>
                    <a:pt x="4593" y="1046"/>
                    <a:pt x="4664" y="1174"/>
                  </a:cubicBezTo>
                  <a:cubicBezTo>
                    <a:pt x="4734" y="1315"/>
                    <a:pt x="4720" y="1485"/>
                    <a:pt x="4664" y="1626"/>
                  </a:cubicBezTo>
                  <a:cubicBezTo>
                    <a:pt x="4593" y="1767"/>
                    <a:pt x="4494" y="1880"/>
                    <a:pt x="4367" y="1965"/>
                  </a:cubicBezTo>
                  <a:cubicBezTo>
                    <a:pt x="4113" y="2149"/>
                    <a:pt x="3816" y="2262"/>
                    <a:pt x="3547" y="2361"/>
                  </a:cubicBezTo>
                  <a:cubicBezTo>
                    <a:pt x="2996" y="2573"/>
                    <a:pt x="2487" y="2700"/>
                    <a:pt x="2049" y="2799"/>
                  </a:cubicBezTo>
                  <a:cubicBezTo>
                    <a:pt x="1611" y="2898"/>
                    <a:pt x="1258" y="2968"/>
                    <a:pt x="1018" y="3025"/>
                  </a:cubicBezTo>
                  <a:cubicBezTo>
                    <a:pt x="763" y="3067"/>
                    <a:pt x="636" y="3096"/>
                    <a:pt x="636" y="3110"/>
                  </a:cubicBezTo>
                  <a:cubicBezTo>
                    <a:pt x="636" y="3113"/>
                    <a:pt x="645" y="3115"/>
                    <a:pt x="662" y="3115"/>
                  </a:cubicBezTo>
                  <a:cubicBezTo>
                    <a:pt x="713" y="3115"/>
                    <a:pt x="837" y="3099"/>
                    <a:pt x="1018" y="3067"/>
                  </a:cubicBezTo>
                  <a:cubicBezTo>
                    <a:pt x="1272" y="3039"/>
                    <a:pt x="1625" y="2983"/>
                    <a:pt x="2063" y="2884"/>
                  </a:cubicBezTo>
                  <a:cubicBezTo>
                    <a:pt x="2502" y="2799"/>
                    <a:pt x="3024" y="2672"/>
                    <a:pt x="3590" y="2474"/>
                  </a:cubicBezTo>
                  <a:cubicBezTo>
                    <a:pt x="3872" y="2361"/>
                    <a:pt x="4169" y="2262"/>
                    <a:pt x="4438" y="2064"/>
                  </a:cubicBezTo>
                  <a:cubicBezTo>
                    <a:pt x="4579" y="1965"/>
                    <a:pt x="4706" y="1838"/>
                    <a:pt x="4777" y="1668"/>
                  </a:cubicBezTo>
                  <a:cubicBezTo>
                    <a:pt x="4847" y="1499"/>
                    <a:pt x="4862" y="1301"/>
                    <a:pt x="4763" y="1131"/>
                  </a:cubicBezTo>
                  <a:cubicBezTo>
                    <a:pt x="4678" y="947"/>
                    <a:pt x="4522" y="834"/>
                    <a:pt x="4381" y="764"/>
                  </a:cubicBezTo>
                  <a:cubicBezTo>
                    <a:pt x="4226" y="679"/>
                    <a:pt x="4056" y="637"/>
                    <a:pt x="3901" y="594"/>
                  </a:cubicBezTo>
                  <a:cubicBezTo>
                    <a:pt x="3590" y="509"/>
                    <a:pt x="3293" y="425"/>
                    <a:pt x="2996" y="368"/>
                  </a:cubicBezTo>
                  <a:cubicBezTo>
                    <a:pt x="2417" y="241"/>
                    <a:pt x="1894" y="156"/>
                    <a:pt x="1442" y="100"/>
                  </a:cubicBezTo>
                  <a:cubicBezTo>
                    <a:pt x="1004" y="57"/>
                    <a:pt x="636" y="29"/>
                    <a:pt x="382" y="15"/>
                  </a:cubicBezTo>
                  <a:cubicBezTo>
                    <a:pt x="255" y="15"/>
                    <a:pt x="170" y="1"/>
                    <a:pt x="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1"/>
            <p:cNvSpPr/>
            <p:nvPr/>
          </p:nvSpPr>
          <p:spPr>
            <a:xfrm>
              <a:off x="8227605" y="2443227"/>
              <a:ext cx="55337" cy="86399"/>
            </a:xfrm>
            <a:custGeom>
              <a:rect b="b" l="l" r="r" t="t"/>
              <a:pathLst>
                <a:path extrusionOk="0" h="1591" w="1019">
                  <a:moveTo>
                    <a:pt x="31" y="0"/>
                  </a:moveTo>
                  <a:cubicBezTo>
                    <a:pt x="12" y="0"/>
                    <a:pt x="1" y="3"/>
                    <a:pt x="1" y="7"/>
                  </a:cubicBezTo>
                  <a:cubicBezTo>
                    <a:pt x="1" y="22"/>
                    <a:pt x="100" y="64"/>
                    <a:pt x="255" y="149"/>
                  </a:cubicBezTo>
                  <a:cubicBezTo>
                    <a:pt x="411" y="248"/>
                    <a:pt x="595" y="403"/>
                    <a:pt x="736" y="643"/>
                  </a:cubicBezTo>
                  <a:cubicBezTo>
                    <a:pt x="863" y="870"/>
                    <a:pt x="905" y="1124"/>
                    <a:pt x="920" y="1293"/>
                  </a:cubicBezTo>
                  <a:cubicBezTo>
                    <a:pt x="920" y="1477"/>
                    <a:pt x="891" y="1590"/>
                    <a:pt x="905" y="1590"/>
                  </a:cubicBezTo>
                  <a:cubicBezTo>
                    <a:pt x="920" y="1590"/>
                    <a:pt x="976" y="1491"/>
                    <a:pt x="1004" y="1293"/>
                  </a:cubicBezTo>
                  <a:cubicBezTo>
                    <a:pt x="1018" y="1110"/>
                    <a:pt x="976" y="841"/>
                    <a:pt x="835" y="587"/>
                  </a:cubicBezTo>
                  <a:cubicBezTo>
                    <a:pt x="693" y="318"/>
                    <a:pt x="467" y="149"/>
                    <a:pt x="298" y="78"/>
                  </a:cubicBezTo>
                  <a:cubicBezTo>
                    <a:pt x="177" y="18"/>
                    <a:pt x="78" y="0"/>
                    <a:pt x="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7034261" y="2465872"/>
              <a:ext cx="72226" cy="153520"/>
            </a:xfrm>
            <a:custGeom>
              <a:rect b="b" l="l" r="r" t="t"/>
              <a:pathLst>
                <a:path extrusionOk="0" h="2827" w="1330">
                  <a:moveTo>
                    <a:pt x="1329" y="0"/>
                  </a:moveTo>
                  <a:cubicBezTo>
                    <a:pt x="1315" y="0"/>
                    <a:pt x="1258" y="0"/>
                    <a:pt x="1159" y="14"/>
                  </a:cubicBezTo>
                  <a:cubicBezTo>
                    <a:pt x="1061" y="29"/>
                    <a:pt x="919" y="71"/>
                    <a:pt x="764" y="170"/>
                  </a:cubicBezTo>
                  <a:cubicBezTo>
                    <a:pt x="594" y="255"/>
                    <a:pt x="425" y="396"/>
                    <a:pt x="283" y="594"/>
                  </a:cubicBezTo>
                  <a:cubicBezTo>
                    <a:pt x="142" y="792"/>
                    <a:pt x="29" y="1060"/>
                    <a:pt x="15" y="1343"/>
                  </a:cubicBezTo>
                  <a:cubicBezTo>
                    <a:pt x="1" y="1625"/>
                    <a:pt x="71" y="1908"/>
                    <a:pt x="198" y="2120"/>
                  </a:cubicBezTo>
                  <a:cubicBezTo>
                    <a:pt x="312" y="2332"/>
                    <a:pt x="467" y="2488"/>
                    <a:pt x="608" y="2601"/>
                  </a:cubicBezTo>
                  <a:cubicBezTo>
                    <a:pt x="764" y="2714"/>
                    <a:pt x="905" y="2770"/>
                    <a:pt x="1004" y="2798"/>
                  </a:cubicBezTo>
                  <a:cubicBezTo>
                    <a:pt x="1103" y="2827"/>
                    <a:pt x="1159" y="2827"/>
                    <a:pt x="1159" y="2827"/>
                  </a:cubicBezTo>
                  <a:cubicBezTo>
                    <a:pt x="1159" y="2798"/>
                    <a:pt x="933" y="2756"/>
                    <a:pt x="665" y="2530"/>
                  </a:cubicBezTo>
                  <a:cubicBezTo>
                    <a:pt x="410" y="2318"/>
                    <a:pt x="100" y="1880"/>
                    <a:pt x="128" y="1357"/>
                  </a:cubicBezTo>
                  <a:cubicBezTo>
                    <a:pt x="170" y="820"/>
                    <a:pt x="509" y="424"/>
                    <a:pt x="806" y="241"/>
                  </a:cubicBezTo>
                  <a:cubicBezTo>
                    <a:pt x="1103" y="43"/>
                    <a:pt x="1329" y="29"/>
                    <a:pt x="1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7066518" y="3200614"/>
              <a:ext cx="165033" cy="147329"/>
            </a:xfrm>
            <a:custGeom>
              <a:rect b="b" l="l" r="r" t="t"/>
              <a:pathLst>
                <a:path extrusionOk="0" h="2713" w="3039">
                  <a:moveTo>
                    <a:pt x="1517" y="1"/>
                  </a:moveTo>
                  <a:cubicBezTo>
                    <a:pt x="1207" y="1"/>
                    <a:pt x="895" y="105"/>
                    <a:pt x="636" y="320"/>
                  </a:cubicBezTo>
                  <a:cubicBezTo>
                    <a:pt x="71" y="814"/>
                    <a:pt x="0" y="1662"/>
                    <a:pt x="495" y="2228"/>
                  </a:cubicBezTo>
                  <a:cubicBezTo>
                    <a:pt x="760" y="2548"/>
                    <a:pt x="1142" y="2712"/>
                    <a:pt x="1526" y="2712"/>
                  </a:cubicBezTo>
                  <a:cubicBezTo>
                    <a:pt x="1837" y="2712"/>
                    <a:pt x="2150" y="2604"/>
                    <a:pt x="2403" y="2383"/>
                  </a:cubicBezTo>
                  <a:cubicBezTo>
                    <a:pt x="2968" y="1902"/>
                    <a:pt x="3039" y="1040"/>
                    <a:pt x="2558" y="475"/>
                  </a:cubicBezTo>
                  <a:cubicBezTo>
                    <a:pt x="2284" y="162"/>
                    <a:pt x="1902" y="1"/>
                    <a:pt x="15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7160139" y="3284732"/>
              <a:ext cx="312417" cy="295528"/>
            </a:xfrm>
            <a:custGeom>
              <a:rect b="b" l="l" r="r" t="t"/>
              <a:pathLst>
                <a:path extrusionOk="0" h="5442" w="5753">
                  <a:moveTo>
                    <a:pt x="820" y="0"/>
                  </a:moveTo>
                  <a:lnTo>
                    <a:pt x="0" y="933"/>
                  </a:lnTo>
                  <a:lnTo>
                    <a:pt x="4918" y="5441"/>
                  </a:lnTo>
                  <a:lnTo>
                    <a:pt x="5752" y="4480"/>
                  </a:lnTo>
                  <a:lnTo>
                    <a:pt x="8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7405705" y="3500213"/>
              <a:ext cx="153520" cy="137229"/>
            </a:xfrm>
            <a:custGeom>
              <a:rect b="b" l="l" r="r" t="t"/>
              <a:pathLst>
                <a:path extrusionOk="0" h="2527" w="2827">
                  <a:moveTo>
                    <a:pt x="1406" y="1"/>
                  </a:moveTo>
                  <a:cubicBezTo>
                    <a:pt x="1117" y="1"/>
                    <a:pt x="827" y="98"/>
                    <a:pt x="594" y="300"/>
                  </a:cubicBezTo>
                  <a:cubicBezTo>
                    <a:pt x="57" y="752"/>
                    <a:pt x="1" y="1558"/>
                    <a:pt x="453" y="2081"/>
                  </a:cubicBezTo>
                  <a:cubicBezTo>
                    <a:pt x="701" y="2376"/>
                    <a:pt x="1053" y="2526"/>
                    <a:pt x="1408" y="2526"/>
                  </a:cubicBezTo>
                  <a:cubicBezTo>
                    <a:pt x="1698" y="2526"/>
                    <a:pt x="1992" y="2426"/>
                    <a:pt x="2233" y="2222"/>
                  </a:cubicBezTo>
                  <a:cubicBezTo>
                    <a:pt x="2756" y="1770"/>
                    <a:pt x="2827" y="978"/>
                    <a:pt x="2375" y="441"/>
                  </a:cubicBezTo>
                  <a:cubicBezTo>
                    <a:pt x="2124" y="152"/>
                    <a:pt x="1765" y="1"/>
                    <a:pt x="1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7494710" y="3583244"/>
              <a:ext cx="96011" cy="126694"/>
            </a:xfrm>
            <a:custGeom>
              <a:rect b="b" l="l" r="r" t="t"/>
              <a:pathLst>
                <a:path extrusionOk="0" h="2333" w="1768">
                  <a:moveTo>
                    <a:pt x="510" y="1"/>
                  </a:moveTo>
                  <a:lnTo>
                    <a:pt x="1" y="326"/>
                  </a:lnTo>
                  <a:lnTo>
                    <a:pt x="1259" y="2332"/>
                  </a:lnTo>
                  <a:lnTo>
                    <a:pt x="1767" y="2021"/>
                  </a:lnTo>
                  <a:lnTo>
                    <a:pt x="5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7028124" y="2866477"/>
              <a:ext cx="155855" cy="450514"/>
            </a:xfrm>
            <a:custGeom>
              <a:rect b="b" l="l" r="r" t="t"/>
              <a:pathLst>
                <a:path extrusionOk="0" h="8296" w="2870">
                  <a:moveTo>
                    <a:pt x="664" y="1"/>
                  </a:moveTo>
                  <a:cubicBezTo>
                    <a:pt x="622" y="1"/>
                    <a:pt x="580" y="5"/>
                    <a:pt x="538" y="14"/>
                  </a:cubicBezTo>
                  <a:cubicBezTo>
                    <a:pt x="213" y="85"/>
                    <a:pt x="1" y="410"/>
                    <a:pt x="71" y="735"/>
                  </a:cubicBezTo>
                  <a:lnTo>
                    <a:pt x="1612" y="7815"/>
                  </a:lnTo>
                  <a:cubicBezTo>
                    <a:pt x="1673" y="8098"/>
                    <a:pt x="1927" y="8295"/>
                    <a:pt x="2206" y="8295"/>
                  </a:cubicBezTo>
                  <a:cubicBezTo>
                    <a:pt x="2248" y="8295"/>
                    <a:pt x="2290" y="8291"/>
                    <a:pt x="2332" y="8282"/>
                  </a:cubicBezTo>
                  <a:cubicBezTo>
                    <a:pt x="2657" y="8211"/>
                    <a:pt x="2869" y="7886"/>
                    <a:pt x="2799" y="7561"/>
                  </a:cubicBezTo>
                  <a:lnTo>
                    <a:pt x="1258" y="481"/>
                  </a:lnTo>
                  <a:cubicBezTo>
                    <a:pt x="1197" y="198"/>
                    <a:pt x="943" y="1"/>
                    <a:pt x="6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7407985" y="3612406"/>
              <a:ext cx="594097" cy="592522"/>
            </a:xfrm>
            <a:custGeom>
              <a:rect b="b" l="l" r="r" t="t"/>
              <a:pathLst>
                <a:path extrusionOk="0" h="10911" w="10940">
                  <a:moveTo>
                    <a:pt x="5993" y="1"/>
                  </a:moveTo>
                  <a:lnTo>
                    <a:pt x="1" y="3124"/>
                  </a:lnTo>
                  <a:lnTo>
                    <a:pt x="4990" y="10910"/>
                  </a:lnTo>
                  <a:lnTo>
                    <a:pt x="10939" y="7363"/>
                  </a:lnTo>
                  <a:lnTo>
                    <a:pt x="59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7455611" y="3641568"/>
              <a:ext cx="566401" cy="509652"/>
            </a:xfrm>
            <a:custGeom>
              <a:rect b="b" l="l" r="r" t="t"/>
              <a:pathLst>
                <a:path extrusionOk="0" h="9385" w="10430">
                  <a:moveTo>
                    <a:pt x="4932" y="1"/>
                  </a:moveTo>
                  <a:lnTo>
                    <a:pt x="0" y="2756"/>
                  </a:lnTo>
                  <a:cubicBezTo>
                    <a:pt x="1682" y="6572"/>
                    <a:pt x="4650" y="9384"/>
                    <a:pt x="4650" y="9384"/>
                  </a:cubicBezTo>
                  <a:lnTo>
                    <a:pt x="10430" y="6049"/>
                  </a:lnTo>
                  <a:lnTo>
                    <a:pt x="10430" y="6049"/>
                  </a:lnTo>
                  <a:cubicBezTo>
                    <a:pt x="10394" y="6055"/>
                    <a:pt x="10358" y="6057"/>
                    <a:pt x="10320" y="6057"/>
                  </a:cubicBezTo>
                  <a:cubicBezTo>
                    <a:pt x="8564" y="6057"/>
                    <a:pt x="4932" y="1"/>
                    <a:pt x="49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7520830" y="3782760"/>
              <a:ext cx="76787" cy="41543"/>
            </a:xfrm>
            <a:custGeom>
              <a:rect b="b" l="l" r="r" t="t"/>
              <a:pathLst>
                <a:path extrusionOk="0" h="765" w="1414">
                  <a:moveTo>
                    <a:pt x="1414" y="1"/>
                  </a:moveTo>
                  <a:lnTo>
                    <a:pt x="1414" y="1"/>
                  </a:lnTo>
                  <a:cubicBezTo>
                    <a:pt x="1399" y="1"/>
                    <a:pt x="1089" y="156"/>
                    <a:pt x="693" y="368"/>
                  </a:cubicBezTo>
                  <a:cubicBezTo>
                    <a:pt x="311" y="566"/>
                    <a:pt x="0" y="750"/>
                    <a:pt x="14" y="764"/>
                  </a:cubicBezTo>
                  <a:cubicBezTo>
                    <a:pt x="14" y="765"/>
                    <a:pt x="15" y="765"/>
                    <a:pt x="16" y="765"/>
                  </a:cubicBezTo>
                  <a:cubicBezTo>
                    <a:pt x="42" y="765"/>
                    <a:pt x="356" y="614"/>
                    <a:pt x="721" y="411"/>
                  </a:cubicBezTo>
                  <a:cubicBezTo>
                    <a:pt x="1103" y="199"/>
                    <a:pt x="1414" y="15"/>
                    <a:pt x="14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1"/>
            <p:cNvSpPr/>
            <p:nvPr/>
          </p:nvSpPr>
          <p:spPr>
            <a:xfrm>
              <a:off x="7522351" y="3641568"/>
              <a:ext cx="134351" cy="109805"/>
            </a:xfrm>
            <a:custGeom>
              <a:rect b="b" l="l" r="r" t="t"/>
              <a:pathLst>
                <a:path extrusionOk="0" h="2022" w="2474">
                  <a:moveTo>
                    <a:pt x="1923" y="1"/>
                  </a:moveTo>
                  <a:lnTo>
                    <a:pt x="1" y="1131"/>
                  </a:lnTo>
                  <a:lnTo>
                    <a:pt x="665" y="2021"/>
                  </a:lnTo>
                  <a:lnTo>
                    <a:pt x="2474" y="990"/>
                  </a:lnTo>
                  <a:lnTo>
                    <a:pt x="19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1"/>
            <p:cNvSpPr/>
            <p:nvPr/>
          </p:nvSpPr>
          <p:spPr>
            <a:xfrm>
              <a:off x="7553848" y="3767229"/>
              <a:ext cx="191099" cy="105406"/>
            </a:xfrm>
            <a:custGeom>
              <a:rect b="b" l="l" r="r" t="t"/>
              <a:pathLst>
                <a:path extrusionOk="0" h="1941" w="3519">
                  <a:moveTo>
                    <a:pt x="3514" y="1"/>
                  </a:moveTo>
                  <a:cubicBezTo>
                    <a:pt x="3498" y="1"/>
                    <a:pt x="3447" y="26"/>
                    <a:pt x="3378" y="61"/>
                  </a:cubicBezTo>
                  <a:cubicBezTo>
                    <a:pt x="3265" y="131"/>
                    <a:pt x="3137" y="188"/>
                    <a:pt x="2996" y="273"/>
                  </a:cubicBezTo>
                  <a:cubicBezTo>
                    <a:pt x="2629" y="456"/>
                    <a:pt x="2219" y="697"/>
                    <a:pt x="1738" y="951"/>
                  </a:cubicBezTo>
                  <a:cubicBezTo>
                    <a:pt x="1286" y="1205"/>
                    <a:pt x="862" y="1446"/>
                    <a:pt x="509" y="1644"/>
                  </a:cubicBezTo>
                  <a:cubicBezTo>
                    <a:pt x="367" y="1714"/>
                    <a:pt x="240" y="1785"/>
                    <a:pt x="127" y="1856"/>
                  </a:cubicBezTo>
                  <a:cubicBezTo>
                    <a:pt x="42" y="1912"/>
                    <a:pt x="0" y="1940"/>
                    <a:pt x="0" y="1940"/>
                  </a:cubicBezTo>
                  <a:cubicBezTo>
                    <a:pt x="0" y="1940"/>
                    <a:pt x="42" y="1912"/>
                    <a:pt x="141" y="1870"/>
                  </a:cubicBezTo>
                  <a:cubicBezTo>
                    <a:pt x="254" y="1813"/>
                    <a:pt x="382" y="1742"/>
                    <a:pt x="523" y="1672"/>
                  </a:cubicBezTo>
                  <a:cubicBezTo>
                    <a:pt x="876" y="1474"/>
                    <a:pt x="1300" y="1248"/>
                    <a:pt x="1767" y="993"/>
                  </a:cubicBezTo>
                  <a:cubicBezTo>
                    <a:pt x="2233" y="725"/>
                    <a:pt x="2657" y="499"/>
                    <a:pt x="3010" y="301"/>
                  </a:cubicBezTo>
                  <a:cubicBezTo>
                    <a:pt x="3151" y="216"/>
                    <a:pt x="3265" y="146"/>
                    <a:pt x="3378" y="89"/>
                  </a:cubicBezTo>
                  <a:cubicBezTo>
                    <a:pt x="3477" y="32"/>
                    <a:pt x="3519" y="4"/>
                    <a:pt x="3519" y="4"/>
                  </a:cubicBezTo>
                  <a:cubicBezTo>
                    <a:pt x="3519" y="2"/>
                    <a:pt x="3517" y="1"/>
                    <a:pt x="35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1"/>
            <p:cNvSpPr/>
            <p:nvPr/>
          </p:nvSpPr>
          <p:spPr>
            <a:xfrm>
              <a:off x="7563025" y="3779719"/>
              <a:ext cx="191154" cy="105189"/>
            </a:xfrm>
            <a:custGeom>
              <a:rect b="b" l="l" r="r" t="t"/>
              <a:pathLst>
                <a:path extrusionOk="0" h="1937" w="3520">
                  <a:moveTo>
                    <a:pt x="3519" y="0"/>
                  </a:moveTo>
                  <a:lnTo>
                    <a:pt x="3519" y="0"/>
                  </a:lnTo>
                  <a:cubicBezTo>
                    <a:pt x="3519" y="0"/>
                    <a:pt x="3477" y="15"/>
                    <a:pt x="3378" y="71"/>
                  </a:cubicBezTo>
                  <a:cubicBezTo>
                    <a:pt x="3265" y="128"/>
                    <a:pt x="3138" y="198"/>
                    <a:pt x="2997" y="269"/>
                  </a:cubicBezTo>
                  <a:cubicBezTo>
                    <a:pt x="2643" y="467"/>
                    <a:pt x="2219" y="693"/>
                    <a:pt x="1753" y="947"/>
                  </a:cubicBezTo>
                  <a:cubicBezTo>
                    <a:pt x="1287" y="1202"/>
                    <a:pt x="863" y="1442"/>
                    <a:pt x="509" y="1640"/>
                  </a:cubicBezTo>
                  <a:cubicBezTo>
                    <a:pt x="368" y="1710"/>
                    <a:pt x="255" y="1781"/>
                    <a:pt x="142" y="1852"/>
                  </a:cubicBezTo>
                  <a:cubicBezTo>
                    <a:pt x="43" y="1908"/>
                    <a:pt x="1" y="1936"/>
                    <a:pt x="1" y="1936"/>
                  </a:cubicBezTo>
                  <a:cubicBezTo>
                    <a:pt x="1" y="1936"/>
                    <a:pt x="57" y="1922"/>
                    <a:pt x="142" y="1866"/>
                  </a:cubicBezTo>
                  <a:cubicBezTo>
                    <a:pt x="255" y="1809"/>
                    <a:pt x="382" y="1739"/>
                    <a:pt x="524" y="1668"/>
                  </a:cubicBezTo>
                  <a:cubicBezTo>
                    <a:pt x="891" y="1470"/>
                    <a:pt x="1315" y="1244"/>
                    <a:pt x="1781" y="990"/>
                  </a:cubicBezTo>
                  <a:cubicBezTo>
                    <a:pt x="2233" y="735"/>
                    <a:pt x="2657" y="495"/>
                    <a:pt x="3011" y="297"/>
                  </a:cubicBezTo>
                  <a:cubicBezTo>
                    <a:pt x="3152" y="212"/>
                    <a:pt x="3279" y="142"/>
                    <a:pt x="3392" y="85"/>
                  </a:cubicBezTo>
                  <a:cubicBezTo>
                    <a:pt x="3477" y="29"/>
                    <a:pt x="3519" y="0"/>
                    <a:pt x="35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1"/>
            <p:cNvSpPr/>
            <p:nvPr/>
          </p:nvSpPr>
          <p:spPr>
            <a:xfrm>
              <a:off x="7573777" y="3795630"/>
              <a:ext cx="191154" cy="105406"/>
            </a:xfrm>
            <a:custGeom>
              <a:rect b="b" l="l" r="r" t="t"/>
              <a:pathLst>
                <a:path extrusionOk="0" h="1941" w="3520">
                  <a:moveTo>
                    <a:pt x="3514" y="0"/>
                  </a:moveTo>
                  <a:cubicBezTo>
                    <a:pt x="3498" y="0"/>
                    <a:pt x="3448" y="26"/>
                    <a:pt x="3378" y="61"/>
                  </a:cubicBezTo>
                  <a:cubicBezTo>
                    <a:pt x="3265" y="131"/>
                    <a:pt x="3138" y="202"/>
                    <a:pt x="2996" y="273"/>
                  </a:cubicBezTo>
                  <a:cubicBezTo>
                    <a:pt x="2629" y="470"/>
                    <a:pt x="2205" y="697"/>
                    <a:pt x="1739" y="951"/>
                  </a:cubicBezTo>
                  <a:cubicBezTo>
                    <a:pt x="1286" y="1205"/>
                    <a:pt x="863" y="1446"/>
                    <a:pt x="509" y="1643"/>
                  </a:cubicBezTo>
                  <a:cubicBezTo>
                    <a:pt x="368" y="1714"/>
                    <a:pt x="241" y="1785"/>
                    <a:pt x="128" y="1855"/>
                  </a:cubicBezTo>
                  <a:cubicBezTo>
                    <a:pt x="43" y="1912"/>
                    <a:pt x="0" y="1940"/>
                    <a:pt x="0" y="1940"/>
                  </a:cubicBezTo>
                  <a:cubicBezTo>
                    <a:pt x="0" y="1940"/>
                    <a:pt x="43" y="1912"/>
                    <a:pt x="142" y="1870"/>
                  </a:cubicBezTo>
                  <a:cubicBezTo>
                    <a:pt x="255" y="1813"/>
                    <a:pt x="382" y="1742"/>
                    <a:pt x="523" y="1672"/>
                  </a:cubicBezTo>
                  <a:cubicBezTo>
                    <a:pt x="877" y="1474"/>
                    <a:pt x="1301" y="1248"/>
                    <a:pt x="1767" y="993"/>
                  </a:cubicBezTo>
                  <a:cubicBezTo>
                    <a:pt x="2233" y="725"/>
                    <a:pt x="2657" y="499"/>
                    <a:pt x="3011" y="301"/>
                  </a:cubicBezTo>
                  <a:cubicBezTo>
                    <a:pt x="3152" y="216"/>
                    <a:pt x="3265" y="145"/>
                    <a:pt x="3378" y="89"/>
                  </a:cubicBezTo>
                  <a:cubicBezTo>
                    <a:pt x="3477" y="32"/>
                    <a:pt x="3519" y="4"/>
                    <a:pt x="3519" y="4"/>
                  </a:cubicBezTo>
                  <a:cubicBezTo>
                    <a:pt x="3519" y="2"/>
                    <a:pt x="3518" y="0"/>
                    <a:pt x="35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1"/>
            <p:cNvSpPr/>
            <p:nvPr/>
          </p:nvSpPr>
          <p:spPr>
            <a:xfrm>
              <a:off x="7583009" y="3811921"/>
              <a:ext cx="191099" cy="105189"/>
            </a:xfrm>
            <a:custGeom>
              <a:rect b="b" l="l" r="r" t="t"/>
              <a:pathLst>
                <a:path extrusionOk="0" h="1937" w="3519">
                  <a:moveTo>
                    <a:pt x="3519" y="1"/>
                  </a:moveTo>
                  <a:lnTo>
                    <a:pt x="3519" y="1"/>
                  </a:lnTo>
                  <a:cubicBezTo>
                    <a:pt x="3519" y="1"/>
                    <a:pt x="3462" y="15"/>
                    <a:pt x="3378" y="72"/>
                  </a:cubicBezTo>
                  <a:cubicBezTo>
                    <a:pt x="3265" y="128"/>
                    <a:pt x="3137" y="199"/>
                    <a:pt x="2996" y="269"/>
                  </a:cubicBezTo>
                  <a:cubicBezTo>
                    <a:pt x="2643" y="467"/>
                    <a:pt x="2219" y="693"/>
                    <a:pt x="1752" y="948"/>
                  </a:cubicBezTo>
                  <a:cubicBezTo>
                    <a:pt x="1286" y="1202"/>
                    <a:pt x="862" y="1442"/>
                    <a:pt x="509" y="1640"/>
                  </a:cubicBezTo>
                  <a:cubicBezTo>
                    <a:pt x="367" y="1725"/>
                    <a:pt x="240" y="1796"/>
                    <a:pt x="127" y="1852"/>
                  </a:cubicBezTo>
                  <a:cubicBezTo>
                    <a:pt x="42" y="1909"/>
                    <a:pt x="0" y="1937"/>
                    <a:pt x="0" y="1937"/>
                  </a:cubicBezTo>
                  <a:cubicBezTo>
                    <a:pt x="0" y="1937"/>
                    <a:pt x="57" y="1923"/>
                    <a:pt x="141" y="1866"/>
                  </a:cubicBezTo>
                  <a:cubicBezTo>
                    <a:pt x="254" y="1810"/>
                    <a:pt x="382" y="1739"/>
                    <a:pt x="523" y="1668"/>
                  </a:cubicBezTo>
                  <a:cubicBezTo>
                    <a:pt x="876" y="1471"/>
                    <a:pt x="1300" y="1245"/>
                    <a:pt x="1767" y="990"/>
                  </a:cubicBezTo>
                  <a:cubicBezTo>
                    <a:pt x="2233" y="736"/>
                    <a:pt x="2657" y="496"/>
                    <a:pt x="3010" y="298"/>
                  </a:cubicBezTo>
                  <a:cubicBezTo>
                    <a:pt x="3151" y="227"/>
                    <a:pt x="3279" y="156"/>
                    <a:pt x="3392" y="86"/>
                  </a:cubicBezTo>
                  <a:cubicBezTo>
                    <a:pt x="3477" y="29"/>
                    <a:pt x="3519" y="1"/>
                    <a:pt x="35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1"/>
            <p:cNvSpPr/>
            <p:nvPr/>
          </p:nvSpPr>
          <p:spPr>
            <a:xfrm>
              <a:off x="7595282" y="3829570"/>
              <a:ext cx="191914" cy="105243"/>
            </a:xfrm>
            <a:custGeom>
              <a:rect b="b" l="l" r="r" t="t"/>
              <a:pathLst>
                <a:path extrusionOk="0" h="1938" w="3534">
                  <a:moveTo>
                    <a:pt x="3519" y="1"/>
                  </a:moveTo>
                  <a:cubicBezTo>
                    <a:pt x="3519" y="1"/>
                    <a:pt x="3477" y="29"/>
                    <a:pt x="3378" y="72"/>
                  </a:cubicBezTo>
                  <a:cubicBezTo>
                    <a:pt x="3265" y="128"/>
                    <a:pt x="3137" y="199"/>
                    <a:pt x="2996" y="269"/>
                  </a:cubicBezTo>
                  <a:cubicBezTo>
                    <a:pt x="2643" y="467"/>
                    <a:pt x="2219" y="693"/>
                    <a:pt x="1753" y="948"/>
                  </a:cubicBezTo>
                  <a:cubicBezTo>
                    <a:pt x="1286" y="1202"/>
                    <a:pt x="862" y="1442"/>
                    <a:pt x="509" y="1640"/>
                  </a:cubicBezTo>
                  <a:cubicBezTo>
                    <a:pt x="368" y="1725"/>
                    <a:pt x="255" y="1796"/>
                    <a:pt x="141" y="1852"/>
                  </a:cubicBezTo>
                  <a:cubicBezTo>
                    <a:pt x="43" y="1909"/>
                    <a:pt x="0" y="1937"/>
                    <a:pt x="0" y="1937"/>
                  </a:cubicBezTo>
                  <a:cubicBezTo>
                    <a:pt x="0" y="1937"/>
                    <a:pt x="57" y="1923"/>
                    <a:pt x="141" y="1866"/>
                  </a:cubicBezTo>
                  <a:cubicBezTo>
                    <a:pt x="269" y="1810"/>
                    <a:pt x="382" y="1739"/>
                    <a:pt x="523" y="1669"/>
                  </a:cubicBezTo>
                  <a:cubicBezTo>
                    <a:pt x="890" y="1471"/>
                    <a:pt x="1314" y="1245"/>
                    <a:pt x="1781" y="990"/>
                  </a:cubicBezTo>
                  <a:cubicBezTo>
                    <a:pt x="2247" y="736"/>
                    <a:pt x="2657" y="496"/>
                    <a:pt x="3010" y="298"/>
                  </a:cubicBezTo>
                  <a:cubicBezTo>
                    <a:pt x="3152" y="227"/>
                    <a:pt x="3279" y="156"/>
                    <a:pt x="3392" y="86"/>
                  </a:cubicBezTo>
                  <a:cubicBezTo>
                    <a:pt x="3477" y="29"/>
                    <a:pt x="3533" y="1"/>
                    <a:pt x="35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1"/>
            <p:cNvSpPr/>
            <p:nvPr/>
          </p:nvSpPr>
          <p:spPr>
            <a:xfrm>
              <a:off x="7608315" y="3845699"/>
              <a:ext cx="191914" cy="105189"/>
            </a:xfrm>
            <a:custGeom>
              <a:rect b="b" l="l" r="r" t="t"/>
              <a:pathLst>
                <a:path extrusionOk="0" h="1937" w="3534">
                  <a:moveTo>
                    <a:pt x="3533" y="1"/>
                  </a:moveTo>
                  <a:lnTo>
                    <a:pt x="3533" y="1"/>
                  </a:lnTo>
                  <a:cubicBezTo>
                    <a:pt x="3533" y="1"/>
                    <a:pt x="3477" y="29"/>
                    <a:pt x="3392" y="71"/>
                  </a:cubicBezTo>
                  <a:cubicBezTo>
                    <a:pt x="3265" y="128"/>
                    <a:pt x="3152" y="199"/>
                    <a:pt x="3011" y="269"/>
                  </a:cubicBezTo>
                  <a:cubicBezTo>
                    <a:pt x="2643" y="467"/>
                    <a:pt x="2219" y="693"/>
                    <a:pt x="1753" y="948"/>
                  </a:cubicBezTo>
                  <a:cubicBezTo>
                    <a:pt x="1286" y="1202"/>
                    <a:pt x="877" y="1442"/>
                    <a:pt x="509" y="1640"/>
                  </a:cubicBezTo>
                  <a:cubicBezTo>
                    <a:pt x="382" y="1725"/>
                    <a:pt x="255" y="1795"/>
                    <a:pt x="142" y="1852"/>
                  </a:cubicBezTo>
                  <a:cubicBezTo>
                    <a:pt x="57" y="1909"/>
                    <a:pt x="0" y="1937"/>
                    <a:pt x="15" y="1937"/>
                  </a:cubicBezTo>
                  <a:cubicBezTo>
                    <a:pt x="15" y="1937"/>
                    <a:pt x="57" y="1923"/>
                    <a:pt x="156" y="1866"/>
                  </a:cubicBezTo>
                  <a:cubicBezTo>
                    <a:pt x="269" y="1810"/>
                    <a:pt x="396" y="1739"/>
                    <a:pt x="537" y="1668"/>
                  </a:cubicBezTo>
                  <a:cubicBezTo>
                    <a:pt x="891" y="1470"/>
                    <a:pt x="1315" y="1244"/>
                    <a:pt x="1781" y="990"/>
                  </a:cubicBezTo>
                  <a:cubicBezTo>
                    <a:pt x="2247" y="736"/>
                    <a:pt x="2671" y="495"/>
                    <a:pt x="3025" y="297"/>
                  </a:cubicBezTo>
                  <a:cubicBezTo>
                    <a:pt x="3166" y="227"/>
                    <a:pt x="3279" y="156"/>
                    <a:pt x="3392" y="85"/>
                  </a:cubicBezTo>
                  <a:cubicBezTo>
                    <a:pt x="3491" y="29"/>
                    <a:pt x="3533" y="1"/>
                    <a:pt x="35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1"/>
            <p:cNvSpPr/>
            <p:nvPr/>
          </p:nvSpPr>
          <p:spPr>
            <a:xfrm>
              <a:off x="7653605" y="3956154"/>
              <a:ext cx="57618" cy="31660"/>
            </a:xfrm>
            <a:custGeom>
              <a:rect b="b" l="l" r="r" t="t"/>
              <a:pathLst>
                <a:path extrusionOk="0" h="583" w="1061">
                  <a:moveTo>
                    <a:pt x="1057" y="1"/>
                  </a:moveTo>
                  <a:cubicBezTo>
                    <a:pt x="1025" y="1"/>
                    <a:pt x="807" y="136"/>
                    <a:pt x="537" y="284"/>
                  </a:cubicBezTo>
                  <a:cubicBezTo>
                    <a:pt x="240" y="454"/>
                    <a:pt x="0" y="567"/>
                    <a:pt x="0" y="581"/>
                  </a:cubicBezTo>
                  <a:cubicBezTo>
                    <a:pt x="1" y="582"/>
                    <a:pt x="3" y="582"/>
                    <a:pt x="6" y="582"/>
                  </a:cubicBezTo>
                  <a:cubicBezTo>
                    <a:pt x="47" y="582"/>
                    <a:pt x="287" y="486"/>
                    <a:pt x="551" y="327"/>
                  </a:cubicBezTo>
                  <a:cubicBezTo>
                    <a:pt x="848" y="171"/>
                    <a:pt x="1060" y="16"/>
                    <a:pt x="1060" y="2"/>
                  </a:cubicBezTo>
                  <a:cubicBezTo>
                    <a:pt x="1059" y="1"/>
                    <a:pt x="1058" y="1"/>
                    <a:pt x="1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1"/>
            <p:cNvSpPr/>
            <p:nvPr/>
          </p:nvSpPr>
          <p:spPr>
            <a:xfrm>
              <a:off x="7669679" y="3973097"/>
              <a:ext cx="101387" cy="71411"/>
            </a:xfrm>
            <a:custGeom>
              <a:rect b="b" l="l" r="r" t="t"/>
              <a:pathLst>
                <a:path extrusionOk="0" h="1315" w="1867">
                  <a:moveTo>
                    <a:pt x="739" y="146"/>
                  </a:moveTo>
                  <a:cubicBezTo>
                    <a:pt x="795" y="225"/>
                    <a:pt x="842" y="308"/>
                    <a:pt x="881" y="393"/>
                  </a:cubicBezTo>
                  <a:lnTo>
                    <a:pt x="881" y="393"/>
                  </a:lnTo>
                  <a:cubicBezTo>
                    <a:pt x="857" y="412"/>
                    <a:pt x="833" y="430"/>
                    <a:pt x="809" y="449"/>
                  </a:cubicBezTo>
                  <a:lnTo>
                    <a:pt x="809" y="449"/>
                  </a:lnTo>
                  <a:cubicBezTo>
                    <a:pt x="770" y="349"/>
                    <a:pt x="747" y="245"/>
                    <a:pt x="739" y="146"/>
                  </a:cubicBezTo>
                  <a:close/>
                  <a:moveTo>
                    <a:pt x="1213" y="265"/>
                  </a:moveTo>
                  <a:cubicBezTo>
                    <a:pt x="1224" y="265"/>
                    <a:pt x="1235" y="267"/>
                    <a:pt x="1245" y="269"/>
                  </a:cubicBezTo>
                  <a:cubicBezTo>
                    <a:pt x="1312" y="269"/>
                    <a:pt x="1367" y="321"/>
                    <a:pt x="1397" y="388"/>
                  </a:cubicBezTo>
                  <a:lnTo>
                    <a:pt x="1397" y="388"/>
                  </a:lnTo>
                  <a:cubicBezTo>
                    <a:pt x="1282" y="468"/>
                    <a:pt x="1156" y="559"/>
                    <a:pt x="1019" y="659"/>
                  </a:cubicBezTo>
                  <a:lnTo>
                    <a:pt x="1019" y="659"/>
                  </a:lnTo>
                  <a:cubicBezTo>
                    <a:pt x="1001" y="577"/>
                    <a:pt x="974" y="494"/>
                    <a:pt x="941" y="412"/>
                  </a:cubicBezTo>
                  <a:lnTo>
                    <a:pt x="941" y="412"/>
                  </a:lnTo>
                  <a:cubicBezTo>
                    <a:pt x="980" y="383"/>
                    <a:pt x="1020" y="354"/>
                    <a:pt x="1061" y="326"/>
                  </a:cubicBezTo>
                  <a:cubicBezTo>
                    <a:pt x="1107" y="291"/>
                    <a:pt x="1163" y="265"/>
                    <a:pt x="1213" y="265"/>
                  </a:cubicBezTo>
                  <a:close/>
                  <a:moveTo>
                    <a:pt x="902" y="441"/>
                  </a:moveTo>
                  <a:cubicBezTo>
                    <a:pt x="936" y="522"/>
                    <a:pt x="962" y="605"/>
                    <a:pt x="980" y="687"/>
                  </a:cubicBezTo>
                  <a:lnTo>
                    <a:pt x="980" y="687"/>
                  </a:lnTo>
                  <a:cubicBezTo>
                    <a:pt x="971" y="694"/>
                    <a:pt x="962" y="700"/>
                    <a:pt x="953" y="707"/>
                  </a:cubicBezTo>
                  <a:lnTo>
                    <a:pt x="953" y="707"/>
                  </a:lnTo>
                  <a:cubicBezTo>
                    <a:pt x="937" y="684"/>
                    <a:pt x="921" y="660"/>
                    <a:pt x="905" y="637"/>
                  </a:cubicBezTo>
                  <a:cubicBezTo>
                    <a:pt x="876" y="593"/>
                    <a:pt x="851" y="546"/>
                    <a:pt x="829" y="497"/>
                  </a:cubicBezTo>
                  <a:lnTo>
                    <a:pt x="829" y="497"/>
                  </a:lnTo>
                  <a:cubicBezTo>
                    <a:pt x="853" y="478"/>
                    <a:pt x="878" y="460"/>
                    <a:pt x="902" y="441"/>
                  </a:cubicBezTo>
                  <a:close/>
                  <a:moveTo>
                    <a:pt x="370" y="243"/>
                  </a:moveTo>
                  <a:cubicBezTo>
                    <a:pt x="495" y="375"/>
                    <a:pt x="550" y="520"/>
                    <a:pt x="570" y="641"/>
                  </a:cubicBezTo>
                  <a:lnTo>
                    <a:pt x="570" y="641"/>
                  </a:lnTo>
                  <a:cubicBezTo>
                    <a:pt x="542" y="665"/>
                    <a:pt x="515" y="688"/>
                    <a:pt x="488" y="712"/>
                  </a:cubicBezTo>
                  <a:lnTo>
                    <a:pt x="488" y="712"/>
                  </a:lnTo>
                  <a:cubicBezTo>
                    <a:pt x="416" y="551"/>
                    <a:pt x="381" y="386"/>
                    <a:pt x="370" y="243"/>
                  </a:cubicBezTo>
                  <a:close/>
                  <a:moveTo>
                    <a:pt x="988" y="724"/>
                  </a:moveTo>
                  <a:lnTo>
                    <a:pt x="988" y="724"/>
                  </a:lnTo>
                  <a:cubicBezTo>
                    <a:pt x="989" y="728"/>
                    <a:pt x="990" y="732"/>
                    <a:pt x="990" y="735"/>
                  </a:cubicBezTo>
                  <a:cubicBezTo>
                    <a:pt x="992" y="744"/>
                    <a:pt x="995" y="753"/>
                    <a:pt x="997" y="762"/>
                  </a:cubicBezTo>
                  <a:lnTo>
                    <a:pt x="997" y="762"/>
                  </a:lnTo>
                  <a:cubicBezTo>
                    <a:pt x="989" y="753"/>
                    <a:pt x="981" y="744"/>
                    <a:pt x="974" y="734"/>
                  </a:cubicBezTo>
                  <a:lnTo>
                    <a:pt x="974" y="734"/>
                  </a:lnTo>
                  <a:cubicBezTo>
                    <a:pt x="979" y="731"/>
                    <a:pt x="983" y="727"/>
                    <a:pt x="988" y="724"/>
                  </a:cubicBezTo>
                  <a:close/>
                  <a:moveTo>
                    <a:pt x="1406" y="415"/>
                  </a:moveTo>
                  <a:cubicBezTo>
                    <a:pt x="1444" y="540"/>
                    <a:pt x="1452" y="699"/>
                    <a:pt x="1372" y="806"/>
                  </a:cubicBezTo>
                  <a:cubicBezTo>
                    <a:pt x="1339" y="856"/>
                    <a:pt x="1281" y="876"/>
                    <a:pt x="1222" y="876"/>
                  </a:cubicBezTo>
                  <a:cubicBezTo>
                    <a:pt x="1181" y="876"/>
                    <a:pt x="1138" y="866"/>
                    <a:pt x="1103" y="849"/>
                  </a:cubicBezTo>
                  <a:cubicBezTo>
                    <a:pt x="1086" y="840"/>
                    <a:pt x="1070" y="830"/>
                    <a:pt x="1055" y="818"/>
                  </a:cubicBezTo>
                  <a:lnTo>
                    <a:pt x="1055" y="818"/>
                  </a:lnTo>
                  <a:cubicBezTo>
                    <a:pt x="1049" y="786"/>
                    <a:pt x="1041" y="754"/>
                    <a:pt x="1033" y="721"/>
                  </a:cubicBezTo>
                  <a:cubicBezTo>
                    <a:pt x="1031" y="713"/>
                    <a:pt x="1029" y="704"/>
                    <a:pt x="1028" y="696"/>
                  </a:cubicBezTo>
                  <a:lnTo>
                    <a:pt x="1028" y="696"/>
                  </a:lnTo>
                  <a:cubicBezTo>
                    <a:pt x="1167" y="594"/>
                    <a:pt x="1292" y="500"/>
                    <a:pt x="1406" y="415"/>
                  </a:cubicBezTo>
                  <a:close/>
                  <a:moveTo>
                    <a:pt x="578" y="701"/>
                  </a:moveTo>
                  <a:cubicBezTo>
                    <a:pt x="580" y="723"/>
                    <a:pt x="580" y="744"/>
                    <a:pt x="580" y="764"/>
                  </a:cubicBezTo>
                  <a:cubicBezTo>
                    <a:pt x="585" y="812"/>
                    <a:pt x="585" y="853"/>
                    <a:pt x="583" y="887"/>
                  </a:cubicBezTo>
                  <a:lnTo>
                    <a:pt x="583" y="887"/>
                  </a:lnTo>
                  <a:cubicBezTo>
                    <a:pt x="556" y="846"/>
                    <a:pt x="532" y="803"/>
                    <a:pt x="511" y="760"/>
                  </a:cubicBezTo>
                  <a:lnTo>
                    <a:pt x="511" y="760"/>
                  </a:lnTo>
                  <a:cubicBezTo>
                    <a:pt x="533" y="740"/>
                    <a:pt x="555" y="721"/>
                    <a:pt x="578" y="701"/>
                  </a:cubicBezTo>
                  <a:close/>
                  <a:moveTo>
                    <a:pt x="791" y="527"/>
                  </a:moveTo>
                  <a:cubicBezTo>
                    <a:pt x="812" y="574"/>
                    <a:pt x="836" y="620"/>
                    <a:pt x="863" y="665"/>
                  </a:cubicBezTo>
                  <a:cubicBezTo>
                    <a:pt x="879" y="689"/>
                    <a:pt x="896" y="712"/>
                    <a:pt x="914" y="735"/>
                  </a:cubicBezTo>
                  <a:lnTo>
                    <a:pt x="914" y="735"/>
                  </a:lnTo>
                  <a:cubicBezTo>
                    <a:pt x="870" y="768"/>
                    <a:pt x="824" y="801"/>
                    <a:pt x="778" y="834"/>
                  </a:cubicBezTo>
                  <a:cubicBezTo>
                    <a:pt x="728" y="872"/>
                    <a:pt x="677" y="910"/>
                    <a:pt x="624" y="948"/>
                  </a:cubicBezTo>
                  <a:lnTo>
                    <a:pt x="624" y="948"/>
                  </a:lnTo>
                  <a:cubicBezTo>
                    <a:pt x="611" y="929"/>
                    <a:pt x="598" y="911"/>
                    <a:pt x="586" y="893"/>
                  </a:cubicBezTo>
                  <a:lnTo>
                    <a:pt x="586" y="893"/>
                  </a:lnTo>
                  <a:cubicBezTo>
                    <a:pt x="591" y="858"/>
                    <a:pt x="595" y="814"/>
                    <a:pt x="595" y="764"/>
                  </a:cubicBezTo>
                  <a:cubicBezTo>
                    <a:pt x="595" y="741"/>
                    <a:pt x="593" y="717"/>
                    <a:pt x="591" y="690"/>
                  </a:cubicBezTo>
                  <a:lnTo>
                    <a:pt x="591" y="690"/>
                  </a:lnTo>
                  <a:cubicBezTo>
                    <a:pt x="655" y="635"/>
                    <a:pt x="722" y="581"/>
                    <a:pt x="791" y="527"/>
                  </a:cubicBezTo>
                  <a:close/>
                  <a:moveTo>
                    <a:pt x="577" y="949"/>
                  </a:moveTo>
                  <a:lnTo>
                    <a:pt x="577" y="949"/>
                  </a:lnTo>
                  <a:cubicBezTo>
                    <a:pt x="582" y="956"/>
                    <a:pt x="587" y="963"/>
                    <a:pt x="592" y="971"/>
                  </a:cubicBezTo>
                  <a:lnTo>
                    <a:pt x="592" y="971"/>
                  </a:lnTo>
                  <a:cubicBezTo>
                    <a:pt x="584" y="977"/>
                    <a:pt x="575" y="983"/>
                    <a:pt x="567" y="989"/>
                  </a:cubicBezTo>
                  <a:lnTo>
                    <a:pt x="567" y="989"/>
                  </a:lnTo>
                  <a:cubicBezTo>
                    <a:pt x="568" y="985"/>
                    <a:pt x="572" y="972"/>
                    <a:pt x="577" y="949"/>
                  </a:cubicBezTo>
                  <a:close/>
                  <a:moveTo>
                    <a:pt x="936" y="762"/>
                  </a:moveTo>
                  <a:cubicBezTo>
                    <a:pt x="960" y="789"/>
                    <a:pt x="986" y="815"/>
                    <a:pt x="1015" y="839"/>
                  </a:cubicBezTo>
                  <a:lnTo>
                    <a:pt x="1015" y="839"/>
                  </a:lnTo>
                  <a:cubicBezTo>
                    <a:pt x="1031" y="917"/>
                    <a:pt x="1038" y="992"/>
                    <a:pt x="1018" y="1061"/>
                  </a:cubicBezTo>
                  <a:cubicBezTo>
                    <a:pt x="1004" y="1103"/>
                    <a:pt x="976" y="1145"/>
                    <a:pt x="934" y="1174"/>
                  </a:cubicBezTo>
                  <a:cubicBezTo>
                    <a:pt x="922" y="1177"/>
                    <a:pt x="910" y="1179"/>
                    <a:pt x="897" y="1179"/>
                  </a:cubicBezTo>
                  <a:cubicBezTo>
                    <a:pt x="863" y="1179"/>
                    <a:pt x="827" y="1166"/>
                    <a:pt x="806" y="1145"/>
                  </a:cubicBezTo>
                  <a:cubicBezTo>
                    <a:pt x="745" y="1093"/>
                    <a:pt x="692" y="1035"/>
                    <a:pt x="645" y="976"/>
                  </a:cubicBezTo>
                  <a:lnTo>
                    <a:pt x="645" y="976"/>
                  </a:lnTo>
                  <a:cubicBezTo>
                    <a:pt x="695" y="937"/>
                    <a:pt x="744" y="899"/>
                    <a:pt x="792" y="863"/>
                  </a:cubicBezTo>
                  <a:cubicBezTo>
                    <a:pt x="842" y="828"/>
                    <a:pt x="890" y="795"/>
                    <a:pt x="936" y="762"/>
                  </a:cubicBezTo>
                  <a:close/>
                  <a:moveTo>
                    <a:pt x="481" y="786"/>
                  </a:moveTo>
                  <a:cubicBezTo>
                    <a:pt x="508" y="841"/>
                    <a:pt x="539" y="895"/>
                    <a:pt x="576" y="948"/>
                  </a:cubicBezTo>
                  <a:lnTo>
                    <a:pt x="576" y="948"/>
                  </a:lnTo>
                  <a:cubicBezTo>
                    <a:pt x="572" y="971"/>
                    <a:pt x="568" y="985"/>
                    <a:pt x="567" y="989"/>
                  </a:cubicBezTo>
                  <a:lnTo>
                    <a:pt x="567" y="989"/>
                  </a:lnTo>
                  <a:cubicBezTo>
                    <a:pt x="458" y="1066"/>
                    <a:pt x="345" y="1146"/>
                    <a:pt x="227" y="1230"/>
                  </a:cubicBezTo>
                  <a:cubicBezTo>
                    <a:pt x="200" y="1257"/>
                    <a:pt x="166" y="1273"/>
                    <a:pt x="135" y="1273"/>
                  </a:cubicBezTo>
                  <a:cubicBezTo>
                    <a:pt x="118" y="1273"/>
                    <a:pt x="101" y="1268"/>
                    <a:pt x="86" y="1258"/>
                  </a:cubicBezTo>
                  <a:cubicBezTo>
                    <a:pt x="43" y="1230"/>
                    <a:pt x="57" y="1174"/>
                    <a:pt x="100" y="1131"/>
                  </a:cubicBezTo>
                  <a:cubicBezTo>
                    <a:pt x="199" y="1032"/>
                    <a:pt x="298" y="947"/>
                    <a:pt x="397" y="863"/>
                  </a:cubicBezTo>
                  <a:cubicBezTo>
                    <a:pt x="424" y="837"/>
                    <a:pt x="453" y="811"/>
                    <a:pt x="481" y="786"/>
                  </a:cubicBezTo>
                  <a:close/>
                  <a:moveTo>
                    <a:pt x="693" y="1"/>
                  </a:moveTo>
                  <a:lnTo>
                    <a:pt x="693" y="71"/>
                  </a:lnTo>
                  <a:cubicBezTo>
                    <a:pt x="693" y="76"/>
                    <a:pt x="693" y="81"/>
                    <a:pt x="694" y="85"/>
                  </a:cubicBezTo>
                  <a:lnTo>
                    <a:pt x="694" y="85"/>
                  </a:lnTo>
                  <a:lnTo>
                    <a:pt x="693" y="85"/>
                  </a:lnTo>
                  <a:cubicBezTo>
                    <a:pt x="693" y="85"/>
                    <a:pt x="694" y="85"/>
                    <a:pt x="694" y="86"/>
                  </a:cubicBezTo>
                  <a:lnTo>
                    <a:pt x="694" y="86"/>
                  </a:lnTo>
                  <a:cubicBezTo>
                    <a:pt x="695" y="215"/>
                    <a:pt x="721" y="349"/>
                    <a:pt x="771" y="478"/>
                  </a:cubicBezTo>
                  <a:lnTo>
                    <a:pt x="771" y="478"/>
                  </a:lnTo>
                  <a:cubicBezTo>
                    <a:pt x="706" y="528"/>
                    <a:pt x="644" y="579"/>
                    <a:pt x="583" y="631"/>
                  </a:cubicBezTo>
                  <a:lnTo>
                    <a:pt x="583" y="631"/>
                  </a:lnTo>
                  <a:cubicBezTo>
                    <a:pt x="561" y="500"/>
                    <a:pt x="502" y="342"/>
                    <a:pt x="368" y="198"/>
                  </a:cubicBezTo>
                  <a:lnTo>
                    <a:pt x="340" y="170"/>
                  </a:lnTo>
                  <a:lnTo>
                    <a:pt x="340" y="213"/>
                  </a:lnTo>
                  <a:cubicBezTo>
                    <a:pt x="348" y="373"/>
                    <a:pt x="380" y="557"/>
                    <a:pt x="459" y="738"/>
                  </a:cubicBezTo>
                  <a:lnTo>
                    <a:pt x="459" y="738"/>
                  </a:lnTo>
                  <a:cubicBezTo>
                    <a:pt x="428" y="765"/>
                    <a:pt x="398" y="793"/>
                    <a:pt x="368" y="820"/>
                  </a:cubicBezTo>
                  <a:cubicBezTo>
                    <a:pt x="255" y="919"/>
                    <a:pt x="171" y="1004"/>
                    <a:pt x="72" y="1103"/>
                  </a:cubicBezTo>
                  <a:cubicBezTo>
                    <a:pt x="43" y="1117"/>
                    <a:pt x="29" y="1145"/>
                    <a:pt x="15" y="1188"/>
                  </a:cubicBezTo>
                  <a:cubicBezTo>
                    <a:pt x="1" y="1230"/>
                    <a:pt x="29" y="1273"/>
                    <a:pt x="57" y="1287"/>
                  </a:cubicBezTo>
                  <a:cubicBezTo>
                    <a:pt x="83" y="1307"/>
                    <a:pt x="110" y="1314"/>
                    <a:pt x="137" y="1314"/>
                  </a:cubicBezTo>
                  <a:cubicBezTo>
                    <a:pt x="184" y="1314"/>
                    <a:pt x="228" y="1291"/>
                    <a:pt x="255" y="1273"/>
                  </a:cubicBezTo>
                  <a:cubicBezTo>
                    <a:pt x="384" y="1180"/>
                    <a:pt x="501" y="1088"/>
                    <a:pt x="614" y="1000"/>
                  </a:cubicBezTo>
                  <a:lnTo>
                    <a:pt x="614" y="1000"/>
                  </a:lnTo>
                  <a:cubicBezTo>
                    <a:pt x="661" y="1061"/>
                    <a:pt x="715" y="1119"/>
                    <a:pt x="778" y="1174"/>
                  </a:cubicBezTo>
                  <a:cubicBezTo>
                    <a:pt x="806" y="1201"/>
                    <a:pt x="845" y="1217"/>
                    <a:pt x="884" y="1217"/>
                  </a:cubicBezTo>
                  <a:cubicBezTo>
                    <a:pt x="906" y="1217"/>
                    <a:pt x="928" y="1212"/>
                    <a:pt x="948" y="1202"/>
                  </a:cubicBezTo>
                  <a:cubicBezTo>
                    <a:pt x="1004" y="1188"/>
                    <a:pt x="1047" y="1131"/>
                    <a:pt x="1061" y="1075"/>
                  </a:cubicBezTo>
                  <a:cubicBezTo>
                    <a:pt x="1076" y="1005"/>
                    <a:pt x="1075" y="940"/>
                    <a:pt x="1066" y="877"/>
                  </a:cubicBezTo>
                  <a:lnTo>
                    <a:pt x="1066" y="877"/>
                  </a:lnTo>
                  <a:cubicBezTo>
                    <a:pt x="1073" y="882"/>
                    <a:pt x="1081" y="886"/>
                    <a:pt x="1089" y="891"/>
                  </a:cubicBezTo>
                  <a:cubicBezTo>
                    <a:pt x="1132" y="915"/>
                    <a:pt x="1182" y="929"/>
                    <a:pt x="1233" y="929"/>
                  </a:cubicBezTo>
                  <a:cubicBezTo>
                    <a:pt x="1299" y="929"/>
                    <a:pt x="1366" y="905"/>
                    <a:pt x="1414" y="849"/>
                  </a:cubicBezTo>
                  <a:cubicBezTo>
                    <a:pt x="1471" y="778"/>
                    <a:pt x="1485" y="693"/>
                    <a:pt x="1485" y="608"/>
                  </a:cubicBezTo>
                  <a:cubicBezTo>
                    <a:pt x="1485" y="529"/>
                    <a:pt x="1472" y="462"/>
                    <a:pt x="1448" y="384"/>
                  </a:cubicBezTo>
                  <a:lnTo>
                    <a:pt x="1448" y="384"/>
                  </a:lnTo>
                  <a:cubicBezTo>
                    <a:pt x="1495" y="349"/>
                    <a:pt x="1540" y="315"/>
                    <a:pt x="1584" y="283"/>
                  </a:cubicBezTo>
                  <a:cubicBezTo>
                    <a:pt x="1654" y="227"/>
                    <a:pt x="1725" y="170"/>
                    <a:pt x="1796" y="128"/>
                  </a:cubicBezTo>
                  <a:cubicBezTo>
                    <a:pt x="1838" y="86"/>
                    <a:pt x="1866" y="72"/>
                    <a:pt x="1866" y="71"/>
                  </a:cubicBezTo>
                  <a:lnTo>
                    <a:pt x="1866" y="71"/>
                  </a:lnTo>
                  <a:cubicBezTo>
                    <a:pt x="1866" y="72"/>
                    <a:pt x="1838" y="86"/>
                    <a:pt x="1782" y="114"/>
                  </a:cubicBezTo>
                  <a:cubicBezTo>
                    <a:pt x="1725" y="156"/>
                    <a:pt x="1654" y="213"/>
                    <a:pt x="1570" y="269"/>
                  </a:cubicBezTo>
                  <a:cubicBezTo>
                    <a:pt x="1528" y="297"/>
                    <a:pt x="1484" y="327"/>
                    <a:pt x="1438" y="359"/>
                  </a:cubicBezTo>
                  <a:lnTo>
                    <a:pt x="1438" y="359"/>
                  </a:lnTo>
                  <a:cubicBezTo>
                    <a:pt x="1408" y="291"/>
                    <a:pt x="1340" y="226"/>
                    <a:pt x="1259" y="213"/>
                  </a:cubicBezTo>
                  <a:cubicBezTo>
                    <a:pt x="1174" y="213"/>
                    <a:pt x="1089" y="241"/>
                    <a:pt x="1033" y="283"/>
                  </a:cubicBezTo>
                  <a:cubicBezTo>
                    <a:pt x="995" y="310"/>
                    <a:pt x="957" y="337"/>
                    <a:pt x="920" y="364"/>
                  </a:cubicBezTo>
                  <a:lnTo>
                    <a:pt x="920" y="364"/>
                  </a:lnTo>
                  <a:cubicBezTo>
                    <a:pt x="872" y="256"/>
                    <a:pt x="810" y="152"/>
                    <a:pt x="736" y="57"/>
                  </a:cubicBezTo>
                  <a:lnTo>
                    <a:pt x="6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1"/>
            <p:cNvSpPr/>
            <p:nvPr/>
          </p:nvSpPr>
          <p:spPr>
            <a:xfrm>
              <a:off x="7794797" y="3880942"/>
              <a:ext cx="42249" cy="27044"/>
            </a:xfrm>
            <a:custGeom>
              <a:rect b="b" l="l" r="r" t="t"/>
              <a:pathLst>
                <a:path extrusionOk="0" h="498" w="778">
                  <a:moveTo>
                    <a:pt x="762" y="1"/>
                  </a:moveTo>
                  <a:cubicBezTo>
                    <a:pt x="743" y="1"/>
                    <a:pt x="568" y="108"/>
                    <a:pt x="368" y="228"/>
                  </a:cubicBezTo>
                  <a:cubicBezTo>
                    <a:pt x="156" y="369"/>
                    <a:pt x="0" y="482"/>
                    <a:pt x="0" y="496"/>
                  </a:cubicBezTo>
                  <a:cubicBezTo>
                    <a:pt x="1" y="497"/>
                    <a:pt x="3" y="498"/>
                    <a:pt x="5" y="498"/>
                  </a:cubicBezTo>
                  <a:cubicBezTo>
                    <a:pt x="36" y="498"/>
                    <a:pt x="198" y="403"/>
                    <a:pt x="396" y="270"/>
                  </a:cubicBezTo>
                  <a:cubicBezTo>
                    <a:pt x="608" y="143"/>
                    <a:pt x="778" y="16"/>
                    <a:pt x="764" y="2"/>
                  </a:cubicBezTo>
                  <a:cubicBezTo>
                    <a:pt x="764" y="1"/>
                    <a:pt x="763" y="1"/>
                    <a:pt x="7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42"/>
          <p:cNvSpPr txBox="1"/>
          <p:nvPr>
            <p:ph type="title"/>
          </p:nvPr>
        </p:nvSpPr>
        <p:spPr>
          <a:xfrm>
            <a:off x="872400" y="2645013"/>
            <a:ext cx="2336400" cy="40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Inference Engines</a:t>
            </a:r>
            <a:endParaRPr/>
          </a:p>
        </p:txBody>
      </p:sp>
      <p:sp>
        <p:nvSpPr>
          <p:cNvPr id="676" name="Google Shape;676;p42"/>
          <p:cNvSpPr txBox="1"/>
          <p:nvPr>
            <p:ph idx="1" type="subTitle"/>
          </p:nvPr>
        </p:nvSpPr>
        <p:spPr>
          <a:xfrm>
            <a:off x="872400" y="3211949"/>
            <a:ext cx="23364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00"/>
              <a:t>Inference engines are crucial components in the LOGIC-LM framework, responsible for performing logical inference on the symbolic formulations generated by LLMs. These engines ensure that the reasoning process is faithful and follows well-defined logical principles.</a:t>
            </a:r>
            <a:endParaRPr sz="900"/>
          </a:p>
        </p:txBody>
      </p:sp>
      <p:sp>
        <p:nvSpPr>
          <p:cNvPr id="677" name="Google Shape;677;p42"/>
          <p:cNvSpPr txBox="1"/>
          <p:nvPr>
            <p:ph idx="2" type="title"/>
          </p:nvPr>
        </p:nvSpPr>
        <p:spPr>
          <a:xfrm>
            <a:off x="3403800" y="2645013"/>
            <a:ext cx="2336400" cy="40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Logic Programming Engine</a:t>
            </a:r>
            <a:endParaRPr sz="1900"/>
          </a:p>
        </p:txBody>
      </p:sp>
      <p:sp>
        <p:nvSpPr>
          <p:cNvPr id="678" name="Google Shape;678;p42"/>
          <p:cNvSpPr txBox="1"/>
          <p:nvPr>
            <p:ph idx="3" type="subTitle"/>
          </p:nvPr>
        </p:nvSpPr>
        <p:spPr>
          <a:xfrm>
            <a:off x="3403800" y="3222524"/>
            <a:ext cx="23364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t>The logic programming engine supports deductive reasoning through the use of facts, rules, and queries. It employs forward and backward chaining algorithms to infer new facts and substantiate goals based on the given symbolic representation.</a:t>
            </a:r>
            <a:endParaRPr sz="1000"/>
          </a:p>
        </p:txBody>
      </p:sp>
      <p:sp>
        <p:nvSpPr>
          <p:cNvPr id="679" name="Google Shape;679;p42"/>
          <p:cNvSpPr txBox="1"/>
          <p:nvPr>
            <p:ph idx="4" type="title"/>
          </p:nvPr>
        </p:nvSpPr>
        <p:spPr>
          <a:xfrm>
            <a:off x="5935200" y="2645013"/>
            <a:ext cx="2336400" cy="40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(FOL) Inference Engine</a:t>
            </a:r>
            <a:endParaRPr sz="2200"/>
          </a:p>
        </p:txBody>
      </p:sp>
      <p:sp>
        <p:nvSpPr>
          <p:cNvPr id="680" name="Google Shape;680;p42"/>
          <p:cNvSpPr txBox="1"/>
          <p:nvPr>
            <p:ph idx="5" type="subTitle"/>
          </p:nvPr>
        </p:nvSpPr>
        <p:spPr>
          <a:xfrm>
            <a:off x="5935200" y="3211949"/>
            <a:ext cx="23364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t>The FOL inference engine is designed to handle more complex logical problems expressed in first-order logic. It converts FOL statements into conjunctive normal form (CNF) and performs resolution to deduce whether a conclusion is true, false, or unknown.</a:t>
            </a:r>
            <a:endParaRPr sz="1000"/>
          </a:p>
        </p:txBody>
      </p:sp>
      <p:grpSp>
        <p:nvGrpSpPr>
          <p:cNvPr id="681" name="Google Shape;681;p42"/>
          <p:cNvGrpSpPr/>
          <p:nvPr/>
        </p:nvGrpSpPr>
        <p:grpSpPr>
          <a:xfrm>
            <a:off x="872454" y="1293020"/>
            <a:ext cx="755358" cy="191930"/>
            <a:chOff x="2641350" y="846250"/>
            <a:chExt cx="413600" cy="105075"/>
          </a:xfrm>
        </p:grpSpPr>
        <p:sp>
          <p:nvSpPr>
            <p:cNvPr id="682" name="Google Shape;682;p42"/>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2"/>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2"/>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2"/>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42"/>
          <p:cNvSpPr/>
          <p:nvPr/>
        </p:nvSpPr>
        <p:spPr>
          <a:xfrm>
            <a:off x="1483075" y="2077500"/>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2"/>
          <p:cNvSpPr/>
          <p:nvPr/>
        </p:nvSpPr>
        <p:spPr>
          <a:xfrm>
            <a:off x="4170050" y="1747875"/>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2"/>
          <p:cNvSpPr/>
          <p:nvPr/>
        </p:nvSpPr>
        <p:spPr>
          <a:xfrm>
            <a:off x="7224750" y="2279313"/>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2"/>
          <p:cNvSpPr/>
          <p:nvPr/>
        </p:nvSpPr>
        <p:spPr>
          <a:xfrm>
            <a:off x="1748738" y="1992300"/>
            <a:ext cx="583730" cy="572698"/>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2"/>
          <p:cNvSpPr/>
          <p:nvPr/>
        </p:nvSpPr>
        <p:spPr>
          <a:xfrm>
            <a:off x="4263188" y="1992300"/>
            <a:ext cx="583730" cy="572698"/>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2"/>
          <p:cNvSpPr/>
          <p:nvPr/>
        </p:nvSpPr>
        <p:spPr>
          <a:xfrm>
            <a:off x="6869075" y="1992300"/>
            <a:ext cx="583730" cy="572698"/>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3"/>
          <p:cNvSpPr/>
          <p:nvPr/>
        </p:nvSpPr>
        <p:spPr>
          <a:xfrm>
            <a:off x="3320042" y="1168200"/>
            <a:ext cx="2514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3"/>
          <p:cNvSpPr/>
          <p:nvPr/>
        </p:nvSpPr>
        <p:spPr>
          <a:xfrm>
            <a:off x="6019467" y="1168200"/>
            <a:ext cx="2514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3"/>
          <p:cNvSpPr/>
          <p:nvPr/>
        </p:nvSpPr>
        <p:spPr>
          <a:xfrm>
            <a:off x="620617" y="1168200"/>
            <a:ext cx="2514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3"/>
          <p:cNvSpPr txBox="1"/>
          <p:nvPr>
            <p:ph type="title"/>
          </p:nvPr>
        </p:nvSpPr>
        <p:spPr>
          <a:xfrm>
            <a:off x="722675" y="2160687"/>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Constraint Optimization Engine</a:t>
            </a:r>
            <a:endParaRPr sz="2000"/>
          </a:p>
        </p:txBody>
      </p:sp>
      <p:sp>
        <p:nvSpPr>
          <p:cNvPr id="700" name="Google Shape;700;p43"/>
          <p:cNvSpPr txBox="1"/>
          <p:nvPr>
            <p:ph idx="1" type="subTitle"/>
          </p:nvPr>
        </p:nvSpPr>
        <p:spPr>
          <a:xfrm>
            <a:off x="728025" y="3100729"/>
            <a:ext cx="2336400" cy="63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t>The constraint optimization engine is used for solving constraint satisfaction problems (CSP). It finds value assignments for a set of variables that satisfy all given constraints, often using algorithms like backtracking, constraint propagation, and local search variants.</a:t>
            </a:r>
            <a:endParaRPr sz="1000"/>
          </a:p>
        </p:txBody>
      </p:sp>
      <p:sp>
        <p:nvSpPr>
          <p:cNvPr id="701" name="Google Shape;701;p43"/>
          <p:cNvSpPr txBox="1"/>
          <p:nvPr>
            <p:ph idx="2" type="title"/>
          </p:nvPr>
        </p:nvSpPr>
        <p:spPr>
          <a:xfrm>
            <a:off x="3406475" y="2160687"/>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Boolean Satisfiability (SAT) Solver</a:t>
            </a:r>
            <a:endParaRPr sz="2100"/>
          </a:p>
        </p:txBody>
      </p:sp>
      <p:sp>
        <p:nvSpPr>
          <p:cNvPr id="702" name="Google Shape;702;p43"/>
          <p:cNvSpPr txBox="1"/>
          <p:nvPr>
            <p:ph idx="3" type="subTitle"/>
          </p:nvPr>
        </p:nvSpPr>
        <p:spPr>
          <a:xfrm>
            <a:off x="3409150" y="3137979"/>
            <a:ext cx="2336400" cy="63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1000"/>
              <a:t>The SAT solver addresses analytical reasoning problems by determining if there is an assignment to the variables of a Boolean formula that satisfies the formula. It generalizes SAT problems to more complex formulas involving various data structures and mathematical operations.</a:t>
            </a:r>
            <a:endParaRPr sz="1000"/>
          </a:p>
        </p:txBody>
      </p:sp>
      <p:sp>
        <p:nvSpPr>
          <p:cNvPr id="703" name="Google Shape;703;p43"/>
          <p:cNvSpPr txBox="1"/>
          <p:nvPr>
            <p:ph idx="4" type="title"/>
          </p:nvPr>
        </p:nvSpPr>
        <p:spPr>
          <a:xfrm>
            <a:off x="6090275" y="2160687"/>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Process of Performing Logical Inference</a:t>
            </a:r>
            <a:endParaRPr sz="1800"/>
          </a:p>
        </p:txBody>
      </p:sp>
      <p:sp>
        <p:nvSpPr>
          <p:cNvPr id="704" name="Google Shape;704;p43"/>
          <p:cNvSpPr txBox="1"/>
          <p:nvPr>
            <p:ph idx="5" type="subTitle"/>
          </p:nvPr>
        </p:nvSpPr>
        <p:spPr>
          <a:xfrm>
            <a:off x="6090275" y="3282054"/>
            <a:ext cx="2336400" cy="630900"/>
          </a:xfrm>
          <a:prstGeom prst="rect">
            <a:avLst/>
          </a:prstGeom>
        </p:spPr>
        <p:txBody>
          <a:bodyPr anchorCtr="0" anchor="ctr" bIns="91425" lIns="91425" spcFirstLastPara="1" rIns="91425" wrap="square" tIns="91425">
            <a:noAutofit/>
          </a:bodyPr>
          <a:lstStyle/>
          <a:p>
            <a:pPr indent="-279400" lvl="0" marL="457200" rtl="0" algn="l">
              <a:spcBef>
                <a:spcPts val="0"/>
              </a:spcBef>
              <a:spcAft>
                <a:spcPts val="0"/>
              </a:spcAft>
              <a:buSzPts val="800"/>
              <a:buAutoNum type="arabicPeriod"/>
            </a:pPr>
            <a:r>
              <a:rPr lang="en" sz="800"/>
              <a:t>Formulation: The problem is formulated into a symbolic representation using LLMs. </a:t>
            </a:r>
            <a:br>
              <a:rPr lang="en" sz="800"/>
            </a:br>
            <a:endParaRPr sz="800"/>
          </a:p>
          <a:p>
            <a:pPr indent="-279400" lvl="0" marL="457200" rtl="0" algn="l">
              <a:spcBef>
                <a:spcPts val="0"/>
              </a:spcBef>
              <a:spcAft>
                <a:spcPts val="0"/>
              </a:spcAft>
              <a:buSzPts val="800"/>
              <a:buAutoNum type="arabicPeriod"/>
            </a:pPr>
            <a:r>
              <a:rPr lang="en" sz="800"/>
              <a:t> Inference: The symbolic representation is processed by the appropriate inference engine to perform logical reasoning. </a:t>
            </a:r>
            <a:br>
              <a:rPr lang="en" sz="800"/>
            </a:br>
            <a:endParaRPr sz="800"/>
          </a:p>
          <a:p>
            <a:pPr indent="-279400" lvl="0" marL="457200" rtl="0" algn="l">
              <a:spcBef>
                <a:spcPts val="0"/>
              </a:spcBef>
              <a:spcAft>
                <a:spcPts val="0"/>
              </a:spcAft>
              <a:buSzPts val="800"/>
              <a:buAutoNum type="arabicPeriod"/>
            </a:pPr>
            <a:r>
              <a:rPr lang="en" sz="800"/>
              <a:t>Interpretation: The results from the inference engine are interpreted back into natural language to provide the final answer.</a:t>
            </a:r>
            <a:endParaRPr sz="800"/>
          </a:p>
        </p:txBody>
      </p:sp>
      <p:grpSp>
        <p:nvGrpSpPr>
          <p:cNvPr id="705" name="Google Shape;705;p43"/>
          <p:cNvGrpSpPr/>
          <p:nvPr/>
        </p:nvGrpSpPr>
        <p:grpSpPr>
          <a:xfrm rot="10800000">
            <a:off x="4148866" y="4332323"/>
            <a:ext cx="854911" cy="136597"/>
            <a:chOff x="2641350" y="846250"/>
            <a:chExt cx="413600" cy="105075"/>
          </a:xfrm>
        </p:grpSpPr>
        <p:sp>
          <p:nvSpPr>
            <p:cNvPr id="706" name="Google Shape;706;p4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10" name="Google Shape;710;p43"/>
          <p:cNvCxnSpPr/>
          <p:nvPr/>
        </p:nvCxnSpPr>
        <p:spPr>
          <a:xfrm>
            <a:off x="722674" y="2685167"/>
            <a:ext cx="7715700" cy="22200"/>
          </a:xfrm>
          <a:prstGeom prst="straightConnector1">
            <a:avLst/>
          </a:prstGeom>
          <a:noFill/>
          <a:ln cap="flat" cmpd="sng" w="19050">
            <a:solidFill>
              <a:schemeClr val="dk1"/>
            </a:solidFill>
            <a:prstDash val="solid"/>
            <a:round/>
            <a:headEnd len="med" w="med" type="none"/>
            <a:tailEnd len="med" w="med" type="none"/>
          </a:ln>
        </p:spPr>
      </p:cxnSp>
      <p:sp>
        <p:nvSpPr>
          <p:cNvPr id="711" name="Google Shape;711;p43"/>
          <p:cNvSpPr/>
          <p:nvPr/>
        </p:nvSpPr>
        <p:spPr>
          <a:xfrm>
            <a:off x="7202282" y="1577142"/>
            <a:ext cx="493786" cy="548617"/>
          </a:xfrm>
          <a:custGeom>
            <a:rect b="b" l="l" r="r" t="t"/>
            <a:pathLst>
              <a:path extrusionOk="0" h="19326" w="17058">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12" name="Google Shape;712;p43"/>
          <p:cNvSpPr/>
          <p:nvPr/>
        </p:nvSpPr>
        <p:spPr>
          <a:xfrm>
            <a:off x="4272922" y="1490972"/>
            <a:ext cx="603507" cy="548657"/>
          </a:xfrm>
          <a:custGeom>
            <a:rect b="b" l="l" r="r" t="t"/>
            <a:pathLst>
              <a:path extrusionOk="0" h="18246" w="19655">
                <a:moveTo>
                  <a:pt x="9829" y="1835"/>
                </a:moveTo>
                <a:lnTo>
                  <a:pt x="12133" y="6452"/>
                </a:lnTo>
                <a:cubicBezTo>
                  <a:pt x="12218" y="6618"/>
                  <a:pt x="12375" y="6733"/>
                  <a:pt x="12559" y="6760"/>
                </a:cubicBezTo>
                <a:lnTo>
                  <a:pt x="17698" y="7500"/>
                </a:lnTo>
                <a:lnTo>
                  <a:pt x="13984" y="11078"/>
                </a:lnTo>
                <a:cubicBezTo>
                  <a:pt x="13848" y="11211"/>
                  <a:pt x="13788" y="11398"/>
                  <a:pt x="13821" y="11582"/>
                </a:cubicBezTo>
                <a:lnTo>
                  <a:pt x="14700" y="16646"/>
                </a:lnTo>
                <a:lnTo>
                  <a:pt x="10092" y="14251"/>
                </a:lnTo>
                <a:cubicBezTo>
                  <a:pt x="10009" y="14209"/>
                  <a:pt x="9919" y="14188"/>
                  <a:pt x="9830" y="14188"/>
                </a:cubicBezTo>
                <a:cubicBezTo>
                  <a:pt x="9740" y="14188"/>
                  <a:pt x="9651" y="14209"/>
                  <a:pt x="9570" y="14251"/>
                </a:cubicBezTo>
                <a:lnTo>
                  <a:pt x="4962" y="16646"/>
                </a:lnTo>
                <a:lnTo>
                  <a:pt x="5838" y="11582"/>
                </a:lnTo>
                <a:cubicBezTo>
                  <a:pt x="5871" y="11398"/>
                  <a:pt x="5810" y="11208"/>
                  <a:pt x="5674" y="11078"/>
                </a:cubicBezTo>
                <a:lnTo>
                  <a:pt x="1961" y="7500"/>
                </a:lnTo>
                <a:lnTo>
                  <a:pt x="7100" y="6760"/>
                </a:lnTo>
                <a:cubicBezTo>
                  <a:pt x="7284" y="6733"/>
                  <a:pt x="7441" y="6618"/>
                  <a:pt x="7525" y="6452"/>
                </a:cubicBezTo>
                <a:lnTo>
                  <a:pt x="9829" y="1835"/>
                </a:lnTo>
                <a:close/>
                <a:moveTo>
                  <a:pt x="9828" y="1"/>
                </a:moveTo>
                <a:cubicBezTo>
                  <a:pt x="9627" y="1"/>
                  <a:pt x="9426" y="105"/>
                  <a:pt x="9322" y="313"/>
                </a:cubicBezTo>
                <a:lnTo>
                  <a:pt x="6641" y="5682"/>
                </a:lnTo>
                <a:lnTo>
                  <a:pt x="653" y="6543"/>
                </a:lnTo>
                <a:cubicBezTo>
                  <a:pt x="188" y="6609"/>
                  <a:pt x="1" y="7183"/>
                  <a:pt x="339" y="7509"/>
                </a:cubicBezTo>
                <a:lnTo>
                  <a:pt x="4672" y="11685"/>
                </a:lnTo>
                <a:lnTo>
                  <a:pt x="3648" y="17579"/>
                </a:lnTo>
                <a:cubicBezTo>
                  <a:pt x="3584" y="17947"/>
                  <a:pt x="3875" y="18245"/>
                  <a:pt x="4207" y="18245"/>
                </a:cubicBezTo>
                <a:cubicBezTo>
                  <a:pt x="4293" y="18245"/>
                  <a:pt x="4383" y="18225"/>
                  <a:pt x="4470" y="18180"/>
                </a:cubicBezTo>
                <a:lnTo>
                  <a:pt x="9829" y="15393"/>
                </a:lnTo>
                <a:lnTo>
                  <a:pt x="15189" y="18180"/>
                </a:lnTo>
                <a:cubicBezTo>
                  <a:pt x="15275" y="18225"/>
                  <a:pt x="15365" y="18245"/>
                  <a:pt x="15452" y="18245"/>
                </a:cubicBezTo>
                <a:cubicBezTo>
                  <a:pt x="15782" y="18245"/>
                  <a:pt x="16072" y="17948"/>
                  <a:pt x="16007" y="17582"/>
                </a:cubicBezTo>
                <a:lnTo>
                  <a:pt x="14986" y="11685"/>
                </a:lnTo>
                <a:lnTo>
                  <a:pt x="19316" y="7512"/>
                </a:lnTo>
                <a:cubicBezTo>
                  <a:pt x="19655" y="7183"/>
                  <a:pt x="19470" y="6609"/>
                  <a:pt x="19005" y="6543"/>
                </a:cubicBezTo>
                <a:lnTo>
                  <a:pt x="13015" y="5682"/>
                </a:lnTo>
                <a:lnTo>
                  <a:pt x="10333" y="313"/>
                </a:lnTo>
                <a:cubicBezTo>
                  <a:pt x="10229" y="105"/>
                  <a:pt x="10029" y="1"/>
                  <a:pt x="98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13" name="Google Shape;713;p43"/>
          <p:cNvSpPr/>
          <p:nvPr/>
        </p:nvSpPr>
        <p:spPr>
          <a:xfrm>
            <a:off x="1484075" y="1859900"/>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3"/>
          <p:cNvSpPr/>
          <p:nvPr/>
        </p:nvSpPr>
        <p:spPr>
          <a:xfrm>
            <a:off x="4359813" y="1388050"/>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3"/>
          <p:cNvSpPr/>
          <p:nvPr/>
        </p:nvSpPr>
        <p:spPr>
          <a:xfrm>
            <a:off x="7075613" y="1457600"/>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3"/>
          <p:cNvSpPr/>
          <p:nvPr/>
        </p:nvSpPr>
        <p:spPr>
          <a:xfrm>
            <a:off x="1796382" y="1643392"/>
            <a:ext cx="493786" cy="548617"/>
          </a:xfrm>
          <a:custGeom>
            <a:rect b="b" l="l" r="r" t="t"/>
            <a:pathLst>
              <a:path extrusionOk="0" h="19326" w="17058">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17" name="Google Shape;717;p43"/>
          <p:cNvSpPr/>
          <p:nvPr/>
        </p:nvSpPr>
        <p:spPr>
          <a:xfrm>
            <a:off x="580750" y="3731625"/>
            <a:ext cx="705300" cy="7398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3"/>
          <p:cNvSpPr/>
          <p:nvPr/>
        </p:nvSpPr>
        <p:spPr>
          <a:xfrm>
            <a:off x="883750" y="4199475"/>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rtificial Intelligence (AI) Startup Business Plan by Slidesgo">
  <a:themeElements>
    <a:clrScheme name="Simple Light">
      <a:dk1>
        <a:srgbClr val="191919"/>
      </a:dk1>
      <a:lt1>
        <a:srgbClr val="FFFFFF"/>
      </a:lt1>
      <a:dk2>
        <a:srgbClr val="C1C1C1"/>
      </a:dk2>
      <a:lt2>
        <a:srgbClr val="E7E7E7"/>
      </a:lt2>
      <a:accent1>
        <a:srgbClr val="C252FF"/>
      </a:accent1>
      <a:accent2>
        <a:srgbClr val="3C3C3B"/>
      </a:accent2>
      <a:accent3>
        <a:srgbClr val="9F40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