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1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3.csv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5.csv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5.csv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10.csv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10.csv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15.csv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15.csv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20.csv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20.csv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2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20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3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3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3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3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5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5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10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10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15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15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6-01-04_2016-12-30_20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6-01-04_2016-12-30_20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3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3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3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3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5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5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10.csv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10.csv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15.csv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15.csv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7-01-02_2017-12-29_20.csv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7-01-02_2017-12-29_20.csv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3.csv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3.csv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3.csv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3.csv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5.csv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5.csv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10.csv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10.csv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15.csv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15.csv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8-01-02_2018-12-31_20.csv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8-01-02_2018-12-31_20.csv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3.csv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3.csv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3.csv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3.csv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5.csv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5.csv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10.csv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10.csv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15.csv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15.csv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9-01-02_2019-12-31_20.csv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9-01-02_2019-12-31_20.csv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3.csv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3.csv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3.csv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3.csv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5.csv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5.csv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10.csv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10.csv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15.csv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15-10-28_2015-12-31_1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15.csv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0-01-02_2020-12-31_20.csv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0-01-02_2020-12-31_20.csv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3.csv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3.csv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3.csv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3.csv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5.csv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5.csv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10.csv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1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10.csv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15.csv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15.csv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1-01-04_2021-12-31_20.csv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1-01-04_2021-12-31_20.csv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3.csv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3.csv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3.csv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3.csv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5.csv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15-10-28_2015-12-31_1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5.csv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10.csv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10.csv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15.csv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15.csv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2-01-03_2022-12-30_20.csv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2-01-03_2022-12-30_20.csv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3.csv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Roll_2023-01-02_2023-11-30_3.csv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rp.hertshtengroup.com\Users\India\Data\rajat.maini\Documents\Project%201%20ER\profits\PeriodicAntiRoll_2023-01-02_2023-11-30_3.csv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3.131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'PeriodicAntiRoll_2015-10-28_201'!$AM$2:$AM$47</c:f>
              <c:numCache>
                <c:formatCode>General</c:formatCode>
                <c:ptCount val="46"/>
                <c:pt idx="0">
                  <c:v>6.3599999999999897</c:v>
                </c:pt>
                <c:pt idx="1">
                  <c:v>0.53</c:v>
                </c:pt>
                <c:pt idx="2">
                  <c:v>1.9850000000000001</c:v>
                </c:pt>
                <c:pt idx="3">
                  <c:v>-1.345</c:v>
                </c:pt>
                <c:pt idx="4">
                  <c:v>0.22</c:v>
                </c:pt>
                <c:pt idx="5">
                  <c:v>-1.41</c:v>
                </c:pt>
                <c:pt idx="6">
                  <c:v>4.4799999999999898</c:v>
                </c:pt>
                <c:pt idx="7">
                  <c:v>-3.71999999999999</c:v>
                </c:pt>
                <c:pt idx="8">
                  <c:v>-3.04</c:v>
                </c:pt>
                <c:pt idx="9">
                  <c:v>-0.6</c:v>
                </c:pt>
                <c:pt idx="10">
                  <c:v>0.30499999999999899</c:v>
                </c:pt>
                <c:pt idx="11">
                  <c:v>-1.605</c:v>
                </c:pt>
                <c:pt idx="12">
                  <c:v>-0.77999999999999903</c:v>
                </c:pt>
                <c:pt idx="13">
                  <c:v>-1.7149999999999901</c:v>
                </c:pt>
                <c:pt idx="14">
                  <c:v>-0.70499999999999996</c:v>
                </c:pt>
                <c:pt idx="15">
                  <c:v>-1.915</c:v>
                </c:pt>
                <c:pt idx="16">
                  <c:v>-2.8050000000000002</c:v>
                </c:pt>
                <c:pt idx="17">
                  <c:v>0.97499999999999998</c:v>
                </c:pt>
                <c:pt idx="18">
                  <c:v>-7.9999999999999905E-2</c:v>
                </c:pt>
                <c:pt idx="19">
                  <c:v>-0.97499999999999998</c:v>
                </c:pt>
                <c:pt idx="20">
                  <c:v>-0.7</c:v>
                </c:pt>
                <c:pt idx="21">
                  <c:v>-1.095</c:v>
                </c:pt>
                <c:pt idx="22">
                  <c:v>2.0499999999999998</c:v>
                </c:pt>
                <c:pt idx="23">
                  <c:v>-3.0549999999999899</c:v>
                </c:pt>
                <c:pt idx="24">
                  <c:v>-1.07</c:v>
                </c:pt>
                <c:pt idx="25">
                  <c:v>12.239999999999901</c:v>
                </c:pt>
                <c:pt idx="26">
                  <c:v>4.6049999999999898</c:v>
                </c:pt>
                <c:pt idx="27">
                  <c:v>-6.4649999999999999</c:v>
                </c:pt>
                <c:pt idx="28">
                  <c:v>-0.70499999999999996</c:v>
                </c:pt>
                <c:pt idx="29">
                  <c:v>0.33499999999999902</c:v>
                </c:pt>
                <c:pt idx="30">
                  <c:v>-1.71999999999999</c:v>
                </c:pt>
                <c:pt idx="31">
                  <c:v>-2.2999999999999998</c:v>
                </c:pt>
                <c:pt idx="32">
                  <c:v>2.6309999999999998</c:v>
                </c:pt>
                <c:pt idx="33">
                  <c:v>6.48</c:v>
                </c:pt>
                <c:pt idx="34">
                  <c:v>2.0449999999999999</c:v>
                </c:pt>
                <c:pt idx="35">
                  <c:v>-4.3499999999999996</c:v>
                </c:pt>
                <c:pt idx="36">
                  <c:v>-2.855</c:v>
                </c:pt>
                <c:pt idx="37">
                  <c:v>1.37</c:v>
                </c:pt>
                <c:pt idx="38">
                  <c:v>4.4599999999999902</c:v>
                </c:pt>
                <c:pt idx="39">
                  <c:v>2.73</c:v>
                </c:pt>
                <c:pt idx="40">
                  <c:v>1.62</c:v>
                </c:pt>
                <c:pt idx="41">
                  <c:v>-5.3949999999999996</c:v>
                </c:pt>
                <c:pt idx="42">
                  <c:v>3.84</c:v>
                </c:pt>
                <c:pt idx="43">
                  <c:v>-1.0900000000000001</c:v>
                </c:pt>
                <c:pt idx="44">
                  <c:v>-0.32</c:v>
                </c:pt>
                <c:pt idx="45">
                  <c:v>-4.3149999999999897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EC-46D2-8B24-5369D81F4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699936"/>
        <c:axId val="1562529775"/>
      </c:lineChart>
      <c:catAx>
        <c:axId val="20896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529775"/>
        <c:crosses val="autoZero"/>
        <c:auto val="1"/>
        <c:lblAlgn val="ctr"/>
        <c:lblOffset val="100"/>
        <c:noMultiLvlLbl val="0"/>
      </c:catAx>
      <c:valAx>
        <c:axId val="156252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69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-57.465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12.39</c:v>
                </c:pt>
                <c:pt idx="15">
                  <c:v>33.590000000000003</c:v>
                </c:pt>
                <c:pt idx="16">
                  <c:v>41.67</c:v>
                </c:pt>
                <c:pt idx="17">
                  <c:v>-18.684999999999999</c:v>
                </c:pt>
                <c:pt idx="18">
                  <c:v>4.4999999999999902</c:v>
                </c:pt>
                <c:pt idx="19">
                  <c:v>16.514999999999901</c:v>
                </c:pt>
                <c:pt idx="20">
                  <c:v>10.074999999999999</c:v>
                </c:pt>
                <c:pt idx="21">
                  <c:v>14.924999999999899</c:v>
                </c:pt>
                <c:pt idx="22">
                  <c:v>-30.404999999999902</c:v>
                </c:pt>
                <c:pt idx="23">
                  <c:v>48.3</c:v>
                </c:pt>
                <c:pt idx="24">
                  <c:v>14.78</c:v>
                </c:pt>
                <c:pt idx="25">
                  <c:v>-189.76</c:v>
                </c:pt>
                <c:pt idx="26">
                  <c:v>-76.86</c:v>
                </c:pt>
                <c:pt idx="27">
                  <c:v>100.66</c:v>
                </c:pt>
                <c:pt idx="28">
                  <c:v>13.295</c:v>
                </c:pt>
                <c:pt idx="29">
                  <c:v>-6.71</c:v>
                </c:pt>
                <c:pt idx="30">
                  <c:v>25.39</c:v>
                </c:pt>
                <c:pt idx="31">
                  <c:v>34.795000000000002</c:v>
                </c:pt>
                <c:pt idx="32">
                  <c:v>-45.344999999999999</c:v>
                </c:pt>
                <c:pt idx="33">
                  <c:v>-104.07</c:v>
                </c:pt>
                <c:pt idx="34">
                  <c:v>-31.84</c:v>
                </c:pt>
                <c:pt idx="35">
                  <c:v>69.16</c:v>
                </c:pt>
                <c:pt idx="36">
                  <c:v>45.174999999999997</c:v>
                </c:pt>
                <c:pt idx="37">
                  <c:v>-19.994999999999902</c:v>
                </c:pt>
                <c:pt idx="38">
                  <c:v>-66.875</c:v>
                </c:pt>
                <c:pt idx="39">
                  <c:v>-43.865000000000002</c:v>
                </c:pt>
                <c:pt idx="40">
                  <c:v>-26.354999999999901</c:v>
                </c:pt>
                <c:pt idx="41">
                  <c:v>89.37</c:v>
                </c:pt>
                <c:pt idx="42">
                  <c:v>-62.579999999999899</c:v>
                </c:pt>
                <c:pt idx="43">
                  <c:v>16.395</c:v>
                </c:pt>
                <c:pt idx="44">
                  <c:v>5.96</c:v>
                </c:pt>
                <c:pt idx="45">
                  <c:v>68.935000000000002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64-4593-84BB-758781B48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7782304"/>
        <c:axId val="1607642800"/>
      </c:lineChart>
      <c:catAx>
        <c:axId val="160778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42800"/>
        <c:crosses val="autoZero"/>
        <c:auto val="1"/>
        <c:lblAlgn val="ctr"/>
        <c:lblOffset val="100"/>
        <c:noMultiLvlLbl val="0"/>
      </c:catAx>
      <c:valAx>
        <c:axId val="160764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78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37.395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4.6499999999999897</c:v>
                </c:pt>
                <c:pt idx="3">
                  <c:v>-8.1300000000000008</c:v>
                </c:pt>
                <c:pt idx="4">
                  <c:v>-3.4849999999999999</c:v>
                </c:pt>
                <c:pt idx="5">
                  <c:v>-1.03999999999999</c:v>
                </c:pt>
                <c:pt idx="6">
                  <c:v>-4.7350000000000003</c:v>
                </c:pt>
                <c:pt idx="7">
                  <c:v>-6.27</c:v>
                </c:pt>
                <c:pt idx="8">
                  <c:v>-2.41</c:v>
                </c:pt>
                <c:pt idx="9">
                  <c:v>2.49999999999998E-2</c:v>
                </c:pt>
                <c:pt idx="10">
                  <c:v>-3.22</c:v>
                </c:pt>
                <c:pt idx="11">
                  <c:v>-0.01</c:v>
                </c:pt>
                <c:pt idx="12">
                  <c:v>2.625</c:v>
                </c:pt>
                <c:pt idx="13">
                  <c:v>7.835</c:v>
                </c:pt>
                <c:pt idx="14">
                  <c:v>5.4399999999999897</c:v>
                </c:pt>
                <c:pt idx="15">
                  <c:v>1.37499999999999</c:v>
                </c:pt>
                <c:pt idx="16">
                  <c:v>-1.5</c:v>
                </c:pt>
                <c:pt idx="17">
                  <c:v>4.1199999999999903</c:v>
                </c:pt>
                <c:pt idx="18">
                  <c:v>1.89499999999999</c:v>
                </c:pt>
                <c:pt idx="19">
                  <c:v>5.66</c:v>
                </c:pt>
                <c:pt idx="20">
                  <c:v>-4.4549999999999903</c:v>
                </c:pt>
                <c:pt idx="21">
                  <c:v>-0.28499999999999998</c:v>
                </c:pt>
                <c:pt idx="22">
                  <c:v>-15.805</c:v>
                </c:pt>
                <c:pt idx="23">
                  <c:v>3.9649999999999901</c:v>
                </c:pt>
                <c:pt idx="24">
                  <c:v>10.469999999999899</c:v>
                </c:pt>
                <c:pt idx="25">
                  <c:v>1.0249999999999999</c:v>
                </c:pt>
                <c:pt idx="26">
                  <c:v>-0.154999999999999</c:v>
                </c:pt>
                <c:pt idx="27">
                  <c:v>-1.31499999999999</c:v>
                </c:pt>
                <c:pt idx="28">
                  <c:v>7.6049999999999898</c:v>
                </c:pt>
                <c:pt idx="29">
                  <c:v>5.9349999999999996</c:v>
                </c:pt>
                <c:pt idx="30">
                  <c:v>13.305</c:v>
                </c:pt>
                <c:pt idx="31">
                  <c:v>6.2549999999999999</c:v>
                </c:pt>
                <c:pt idx="32">
                  <c:v>5.46</c:v>
                </c:pt>
                <c:pt idx="33">
                  <c:v>-4.6699999999999902</c:v>
                </c:pt>
                <c:pt idx="34">
                  <c:v>0.47499999999999898</c:v>
                </c:pt>
                <c:pt idx="35">
                  <c:v>7.5849999999999902</c:v>
                </c:pt>
                <c:pt idx="36">
                  <c:v>0.50499999999999901</c:v>
                </c:pt>
                <c:pt idx="37">
                  <c:v>-1.5649999999999999</c:v>
                </c:pt>
                <c:pt idx="38">
                  <c:v>12.97</c:v>
                </c:pt>
                <c:pt idx="39">
                  <c:v>9.1149999999999896</c:v>
                </c:pt>
                <c:pt idx="40">
                  <c:v>4.43</c:v>
                </c:pt>
                <c:pt idx="41">
                  <c:v>-1.3</c:v>
                </c:pt>
                <c:pt idx="42">
                  <c:v>-0.42999999999999899</c:v>
                </c:pt>
                <c:pt idx="43">
                  <c:v>-8.0350000000000001</c:v>
                </c:pt>
                <c:pt idx="44">
                  <c:v>-10.8399999999999</c:v>
                </c:pt>
                <c:pt idx="45">
                  <c:v>-8.4899999999999896</c:v>
                </c:pt>
                <c:pt idx="46">
                  <c:v>-4.3849999999999998</c:v>
                </c:pt>
                <c:pt idx="47">
                  <c:v>3.8349999999999902</c:v>
                </c:pt>
                <c:pt idx="48">
                  <c:v>-4.6849999999999996</c:v>
                </c:pt>
                <c:pt idx="49">
                  <c:v>43.36</c:v>
                </c:pt>
                <c:pt idx="50">
                  <c:v>3.49</c:v>
                </c:pt>
                <c:pt idx="51">
                  <c:v>-13.15</c:v>
                </c:pt>
                <c:pt idx="52">
                  <c:v>-5.6049999999999898</c:v>
                </c:pt>
                <c:pt idx="53">
                  <c:v>-24.984999999999999</c:v>
                </c:pt>
                <c:pt idx="54">
                  <c:v>-8.9849999999999994</c:v>
                </c:pt>
                <c:pt idx="55">
                  <c:v>18.529999999999902</c:v>
                </c:pt>
                <c:pt idx="56">
                  <c:v>19.419999999999899</c:v>
                </c:pt>
                <c:pt idx="57">
                  <c:v>-25.074999999999999</c:v>
                </c:pt>
                <c:pt idx="58">
                  <c:v>-21.1649999999999</c:v>
                </c:pt>
                <c:pt idx="59">
                  <c:v>12.29</c:v>
                </c:pt>
                <c:pt idx="60">
                  <c:v>11.574999999999999</c:v>
                </c:pt>
                <c:pt idx="61">
                  <c:v>4.915</c:v>
                </c:pt>
                <c:pt idx="62">
                  <c:v>18.425000000000001</c:v>
                </c:pt>
                <c:pt idx="63">
                  <c:v>-0.71499999999999997</c:v>
                </c:pt>
                <c:pt idx="64">
                  <c:v>-11.44</c:v>
                </c:pt>
                <c:pt idx="65">
                  <c:v>-3.9750000000000001</c:v>
                </c:pt>
                <c:pt idx="66">
                  <c:v>-22.18</c:v>
                </c:pt>
                <c:pt idx="67">
                  <c:v>4.165</c:v>
                </c:pt>
                <c:pt idx="68">
                  <c:v>18.829999999999899</c:v>
                </c:pt>
                <c:pt idx="69">
                  <c:v>6.2149999999999901</c:v>
                </c:pt>
                <c:pt idx="70">
                  <c:v>-0.68999999999999895</c:v>
                </c:pt>
                <c:pt idx="71">
                  <c:v>9.6649999999999991</c:v>
                </c:pt>
                <c:pt idx="72">
                  <c:v>4.2349999999999897</c:v>
                </c:pt>
                <c:pt idx="73">
                  <c:v>3.5950000000000002</c:v>
                </c:pt>
                <c:pt idx="74">
                  <c:v>10.365</c:v>
                </c:pt>
                <c:pt idx="75">
                  <c:v>-7.6049999999999898</c:v>
                </c:pt>
                <c:pt idx="76">
                  <c:v>-0.12</c:v>
                </c:pt>
                <c:pt idx="77">
                  <c:v>2.2549999999999999</c:v>
                </c:pt>
                <c:pt idx="78">
                  <c:v>-17.779999999999902</c:v>
                </c:pt>
                <c:pt idx="79">
                  <c:v>-8.2550000000000008</c:v>
                </c:pt>
                <c:pt idx="80">
                  <c:v>9.58</c:v>
                </c:pt>
                <c:pt idx="81">
                  <c:v>-15.96</c:v>
                </c:pt>
                <c:pt idx="82">
                  <c:v>-8.6750000000000007</c:v>
                </c:pt>
                <c:pt idx="83">
                  <c:v>-1.0799999999999901</c:v>
                </c:pt>
                <c:pt idx="84">
                  <c:v>-22.285</c:v>
                </c:pt>
                <c:pt idx="85">
                  <c:v>7.9249999999999901</c:v>
                </c:pt>
                <c:pt idx="86">
                  <c:v>7.5</c:v>
                </c:pt>
                <c:pt idx="87">
                  <c:v>0.61</c:v>
                </c:pt>
                <c:pt idx="88">
                  <c:v>-9.0549999999999997</c:v>
                </c:pt>
                <c:pt idx="89">
                  <c:v>-7.0249999999999897</c:v>
                </c:pt>
                <c:pt idx="90">
                  <c:v>7.1249999999999902</c:v>
                </c:pt>
                <c:pt idx="91">
                  <c:v>3.16</c:v>
                </c:pt>
                <c:pt idx="92">
                  <c:v>8.5350000000000001</c:v>
                </c:pt>
                <c:pt idx="93">
                  <c:v>13.02</c:v>
                </c:pt>
                <c:pt idx="94">
                  <c:v>14.9499999999999</c:v>
                </c:pt>
                <c:pt idx="95">
                  <c:v>2.0550000000000002</c:v>
                </c:pt>
                <c:pt idx="96">
                  <c:v>1.96999999999999</c:v>
                </c:pt>
                <c:pt idx="97">
                  <c:v>6.3449999999999998</c:v>
                </c:pt>
                <c:pt idx="98">
                  <c:v>-1.365</c:v>
                </c:pt>
                <c:pt idx="99">
                  <c:v>16.524999999999999</c:v>
                </c:pt>
                <c:pt idx="100">
                  <c:v>10.2799999999999</c:v>
                </c:pt>
                <c:pt idx="101">
                  <c:v>-9.5649999999999995</c:v>
                </c:pt>
                <c:pt idx="102">
                  <c:v>-22.175000000000001</c:v>
                </c:pt>
                <c:pt idx="103">
                  <c:v>-14.885</c:v>
                </c:pt>
                <c:pt idx="104">
                  <c:v>-2.3799999999999901</c:v>
                </c:pt>
                <c:pt idx="105">
                  <c:v>14.899999999999901</c:v>
                </c:pt>
                <c:pt idx="106">
                  <c:v>12.29</c:v>
                </c:pt>
                <c:pt idx="107">
                  <c:v>-6.51</c:v>
                </c:pt>
                <c:pt idx="108">
                  <c:v>15.41</c:v>
                </c:pt>
                <c:pt idx="109">
                  <c:v>-6.15</c:v>
                </c:pt>
                <c:pt idx="110">
                  <c:v>-0.59</c:v>
                </c:pt>
                <c:pt idx="111">
                  <c:v>-0.625</c:v>
                </c:pt>
                <c:pt idx="112">
                  <c:v>15.75</c:v>
                </c:pt>
                <c:pt idx="113">
                  <c:v>8.2799999999999994</c:v>
                </c:pt>
                <c:pt idx="114">
                  <c:v>21.73</c:v>
                </c:pt>
                <c:pt idx="115">
                  <c:v>-2.94</c:v>
                </c:pt>
                <c:pt idx="116">
                  <c:v>9.7049999999999894</c:v>
                </c:pt>
                <c:pt idx="117">
                  <c:v>-15.045</c:v>
                </c:pt>
                <c:pt idx="118">
                  <c:v>6.085</c:v>
                </c:pt>
                <c:pt idx="119">
                  <c:v>22.14</c:v>
                </c:pt>
                <c:pt idx="120">
                  <c:v>-33.434999999999903</c:v>
                </c:pt>
                <c:pt idx="121">
                  <c:v>-7.2749999999999897</c:v>
                </c:pt>
                <c:pt idx="122">
                  <c:v>29.614999999999998</c:v>
                </c:pt>
                <c:pt idx="123">
                  <c:v>-11.18</c:v>
                </c:pt>
                <c:pt idx="124">
                  <c:v>23.65</c:v>
                </c:pt>
                <c:pt idx="125">
                  <c:v>4.9800000000000004</c:v>
                </c:pt>
                <c:pt idx="126">
                  <c:v>18.655000000000001</c:v>
                </c:pt>
                <c:pt idx="127">
                  <c:v>-5.5549999999999997</c:v>
                </c:pt>
                <c:pt idx="128">
                  <c:v>-4.08</c:v>
                </c:pt>
                <c:pt idx="129">
                  <c:v>41.265000000000001</c:v>
                </c:pt>
                <c:pt idx="130">
                  <c:v>-16.010000000000002</c:v>
                </c:pt>
                <c:pt idx="131">
                  <c:v>4.1099999999999897</c:v>
                </c:pt>
                <c:pt idx="132">
                  <c:v>4.41</c:v>
                </c:pt>
                <c:pt idx="133">
                  <c:v>-21.759999999999899</c:v>
                </c:pt>
                <c:pt idx="134">
                  <c:v>-20.765000000000001</c:v>
                </c:pt>
                <c:pt idx="135">
                  <c:v>5.07</c:v>
                </c:pt>
                <c:pt idx="136">
                  <c:v>-3.875</c:v>
                </c:pt>
                <c:pt idx="137">
                  <c:v>-32.214999999999897</c:v>
                </c:pt>
                <c:pt idx="138">
                  <c:v>7</c:v>
                </c:pt>
                <c:pt idx="139">
                  <c:v>24.65</c:v>
                </c:pt>
                <c:pt idx="140">
                  <c:v>-8.5549999999999997</c:v>
                </c:pt>
                <c:pt idx="141">
                  <c:v>-21.27</c:v>
                </c:pt>
                <c:pt idx="142">
                  <c:v>7.71</c:v>
                </c:pt>
                <c:pt idx="143">
                  <c:v>18.374999999999901</c:v>
                </c:pt>
                <c:pt idx="144">
                  <c:v>-9.98</c:v>
                </c:pt>
                <c:pt idx="145">
                  <c:v>-11.159999999999901</c:v>
                </c:pt>
                <c:pt idx="146">
                  <c:v>-6.7549999999999999</c:v>
                </c:pt>
                <c:pt idx="147">
                  <c:v>4.05</c:v>
                </c:pt>
                <c:pt idx="148">
                  <c:v>-9.74</c:v>
                </c:pt>
                <c:pt idx="149">
                  <c:v>-0.11499999999999901</c:v>
                </c:pt>
                <c:pt idx="150">
                  <c:v>6.4649999999999999</c:v>
                </c:pt>
                <c:pt idx="151">
                  <c:v>1.2</c:v>
                </c:pt>
                <c:pt idx="152">
                  <c:v>-12.2549999999999</c:v>
                </c:pt>
                <c:pt idx="153">
                  <c:v>5.7249999999999996</c:v>
                </c:pt>
                <c:pt idx="154">
                  <c:v>6.625</c:v>
                </c:pt>
                <c:pt idx="155">
                  <c:v>17.725000000000001</c:v>
                </c:pt>
                <c:pt idx="156">
                  <c:v>8.59</c:v>
                </c:pt>
                <c:pt idx="157">
                  <c:v>8.9149999999999991</c:v>
                </c:pt>
                <c:pt idx="158">
                  <c:v>-10.28</c:v>
                </c:pt>
                <c:pt idx="159">
                  <c:v>4.6849999999999996</c:v>
                </c:pt>
                <c:pt idx="160">
                  <c:v>-11.2799999999999</c:v>
                </c:pt>
                <c:pt idx="161">
                  <c:v>14.395</c:v>
                </c:pt>
                <c:pt idx="162">
                  <c:v>-6.665</c:v>
                </c:pt>
                <c:pt idx="163">
                  <c:v>-33.18</c:v>
                </c:pt>
                <c:pt idx="164">
                  <c:v>3.8250000000000002</c:v>
                </c:pt>
                <c:pt idx="165">
                  <c:v>19.834999999999901</c:v>
                </c:pt>
                <c:pt idx="166">
                  <c:v>3.5449999999999999</c:v>
                </c:pt>
                <c:pt idx="167">
                  <c:v>-9.6300000000000008</c:v>
                </c:pt>
                <c:pt idx="168">
                  <c:v>0.45500000000000002</c:v>
                </c:pt>
                <c:pt idx="169">
                  <c:v>-24.414999999999999</c:v>
                </c:pt>
                <c:pt idx="170">
                  <c:v>4.1900000000000004</c:v>
                </c:pt>
                <c:pt idx="171">
                  <c:v>8.6949999999999896</c:v>
                </c:pt>
                <c:pt idx="172">
                  <c:v>0.44500000000000001</c:v>
                </c:pt>
                <c:pt idx="173">
                  <c:v>14.234999999999999</c:v>
                </c:pt>
                <c:pt idx="174">
                  <c:v>-3.73</c:v>
                </c:pt>
                <c:pt idx="175">
                  <c:v>-4.8449999999999998</c:v>
                </c:pt>
                <c:pt idx="176">
                  <c:v>7.32</c:v>
                </c:pt>
                <c:pt idx="177">
                  <c:v>7.2899999999999903</c:v>
                </c:pt>
                <c:pt idx="178">
                  <c:v>14.08</c:v>
                </c:pt>
                <c:pt idx="179">
                  <c:v>-16.97</c:v>
                </c:pt>
                <c:pt idx="180">
                  <c:v>12.414999999999999</c:v>
                </c:pt>
                <c:pt idx="181">
                  <c:v>16.105</c:v>
                </c:pt>
                <c:pt idx="182">
                  <c:v>3.5249999999999999</c:v>
                </c:pt>
                <c:pt idx="183">
                  <c:v>-5.6449999999999996</c:v>
                </c:pt>
                <c:pt idx="184">
                  <c:v>2.7749999999999999</c:v>
                </c:pt>
                <c:pt idx="185">
                  <c:v>-3.4449999999999998</c:v>
                </c:pt>
                <c:pt idx="186">
                  <c:v>-6.6</c:v>
                </c:pt>
                <c:pt idx="187">
                  <c:v>1.845</c:v>
                </c:pt>
                <c:pt idx="188">
                  <c:v>0.16999999999999901</c:v>
                </c:pt>
                <c:pt idx="189">
                  <c:v>17.439999999999898</c:v>
                </c:pt>
                <c:pt idx="190">
                  <c:v>-19.234999999999999</c:v>
                </c:pt>
                <c:pt idx="191">
                  <c:v>4.3499999999999996</c:v>
                </c:pt>
                <c:pt idx="192">
                  <c:v>-3.4149999999999898</c:v>
                </c:pt>
                <c:pt idx="193">
                  <c:v>-5.3</c:v>
                </c:pt>
                <c:pt idx="194">
                  <c:v>-8.0500000000000007</c:v>
                </c:pt>
                <c:pt idx="195">
                  <c:v>-2.77</c:v>
                </c:pt>
                <c:pt idx="196">
                  <c:v>-13.7549999999999</c:v>
                </c:pt>
                <c:pt idx="197">
                  <c:v>2.2149999999999999</c:v>
                </c:pt>
                <c:pt idx="198">
                  <c:v>10.085000000000001</c:v>
                </c:pt>
                <c:pt idx="199">
                  <c:v>15.035</c:v>
                </c:pt>
                <c:pt idx="200">
                  <c:v>-5.3649999999999904</c:v>
                </c:pt>
                <c:pt idx="201">
                  <c:v>2.9950000000000001</c:v>
                </c:pt>
                <c:pt idx="202">
                  <c:v>15.034999999999901</c:v>
                </c:pt>
                <c:pt idx="203">
                  <c:v>4.9950000000000001</c:v>
                </c:pt>
                <c:pt idx="204">
                  <c:v>2.5099999999999998</c:v>
                </c:pt>
                <c:pt idx="205">
                  <c:v>-23.74</c:v>
                </c:pt>
                <c:pt idx="206">
                  <c:v>2.16</c:v>
                </c:pt>
                <c:pt idx="207">
                  <c:v>-7.93</c:v>
                </c:pt>
                <c:pt idx="208">
                  <c:v>-1.2949999999999899</c:v>
                </c:pt>
                <c:pt idx="209">
                  <c:v>-15.265000000000001</c:v>
                </c:pt>
                <c:pt idx="210">
                  <c:v>-10.105</c:v>
                </c:pt>
                <c:pt idx="211">
                  <c:v>-4.7649999999999997</c:v>
                </c:pt>
                <c:pt idx="212">
                  <c:v>-1.44</c:v>
                </c:pt>
                <c:pt idx="213">
                  <c:v>-11.035</c:v>
                </c:pt>
                <c:pt idx="214">
                  <c:v>3.4950000000000001</c:v>
                </c:pt>
                <c:pt idx="215">
                  <c:v>0.33499999999999902</c:v>
                </c:pt>
                <c:pt idx="216">
                  <c:v>5.5549999999999997</c:v>
                </c:pt>
                <c:pt idx="217">
                  <c:v>-1.1499999999999999</c:v>
                </c:pt>
                <c:pt idx="218">
                  <c:v>5.6</c:v>
                </c:pt>
                <c:pt idx="219">
                  <c:v>0.49</c:v>
                </c:pt>
                <c:pt idx="220">
                  <c:v>5.68</c:v>
                </c:pt>
                <c:pt idx="221">
                  <c:v>5.61</c:v>
                </c:pt>
                <c:pt idx="222">
                  <c:v>-13.299999999999899</c:v>
                </c:pt>
                <c:pt idx="223">
                  <c:v>3</c:v>
                </c:pt>
                <c:pt idx="224">
                  <c:v>-9.6649999999999991</c:v>
                </c:pt>
                <c:pt idx="225">
                  <c:v>3.8450000000000002</c:v>
                </c:pt>
                <c:pt idx="226">
                  <c:v>8.9450000000000003</c:v>
                </c:pt>
                <c:pt idx="227">
                  <c:v>-0.57999999999999996</c:v>
                </c:pt>
                <c:pt idx="228">
                  <c:v>6.335</c:v>
                </c:pt>
                <c:pt idx="229">
                  <c:v>8.6850000000000005</c:v>
                </c:pt>
                <c:pt idx="230">
                  <c:v>2.46</c:v>
                </c:pt>
                <c:pt idx="231">
                  <c:v>-16.2</c:v>
                </c:pt>
                <c:pt idx="232">
                  <c:v>-12.234999999999999</c:v>
                </c:pt>
                <c:pt idx="233">
                  <c:v>-21.239999999999899</c:v>
                </c:pt>
                <c:pt idx="234">
                  <c:v>-2.52999999999999</c:v>
                </c:pt>
                <c:pt idx="235">
                  <c:v>-43.555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7-486D-AABC-879609B9A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699008"/>
        <c:axId val="1454261951"/>
      </c:lineChart>
      <c:catAx>
        <c:axId val="20916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1951"/>
        <c:crosses val="autoZero"/>
        <c:auto val="1"/>
        <c:lblAlgn val="ctr"/>
        <c:lblOffset val="100"/>
        <c:noMultiLvlLbl val="0"/>
      </c:catAx>
      <c:valAx>
        <c:axId val="145426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69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-115.356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1.34499999999999</c:v>
                </c:pt>
                <c:pt idx="5">
                  <c:v>-1.08499999999999</c:v>
                </c:pt>
                <c:pt idx="6">
                  <c:v>-1.23</c:v>
                </c:pt>
                <c:pt idx="7">
                  <c:v>8.61</c:v>
                </c:pt>
                <c:pt idx="8">
                  <c:v>2.5799999999999899</c:v>
                </c:pt>
                <c:pt idx="9">
                  <c:v>-1.05</c:v>
                </c:pt>
                <c:pt idx="10">
                  <c:v>11.194999999999901</c:v>
                </c:pt>
                <c:pt idx="11">
                  <c:v>1.03</c:v>
                </c:pt>
                <c:pt idx="12">
                  <c:v>-7.0299999999999896</c:v>
                </c:pt>
                <c:pt idx="13">
                  <c:v>-12.484999999999999</c:v>
                </c:pt>
                <c:pt idx="14">
                  <c:v>-7.2799999999999896</c:v>
                </c:pt>
                <c:pt idx="15">
                  <c:v>1.06499999999999</c:v>
                </c:pt>
                <c:pt idx="16">
                  <c:v>5.93</c:v>
                </c:pt>
                <c:pt idx="17">
                  <c:v>-7.15</c:v>
                </c:pt>
                <c:pt idx="18">
                  <c:v>-3.58</c:v>
                </c:pt>
                <c:pt idx="19">
                  <c:v>-15.3</c:v>
                </c:pt>
                <c:pt idx="20">
                  <c:v>7.2349999999999897</c:v>
                </c:pt>
                <c:pt idx="21">
                  <c:v>-6.4249999999999998</c:v>
                </c:pt>
                <c:pt idx="22">
                  <c:v>40.65</c:v>
                </c:pt>
                <c:pt idx="23">
                  <c:v>-7.3049999999999899</c:v>
                </c:pt>
                <c:pt idx="24">
                  <c:v>-18.795000000000002</c:v>
                </c:pt>
                <c:pt idx="25">
                  <c:v>-6.6050000000000004</c:v>
                </c:pt>
                <c:pt idx="26">
                  <c:v>-4.8099999999999996</c:v>
                </c:pt>
                <c:pt idx="27">
                  <c:v>-0.13500000000000001</c:v>
                </c:pt>
                <c:pt idx="28">
                  <c:v>-17.315000000000001</c:v>
                </c:pt>
                <c:pt idx="29">
                  <c:v>-10.93</c:v>
                </c:pt>
                <c:pt idx="30">
                  <c:v>-22.07</c:v>
                </c:pt>
                <c:pt idx="31">
                  <c:v>-7.9049999999999896</c:v>
                </c:pt>
                <c:pt idx="32">
                  <c:v>-6.2750000000000004</c:v>
                </c:pt>
                <c:pt idx="33">
                  <c:v>5.05</c:v>
                </c:pt>
                <c:pt idx="34">
                  <c:v>-2.7850000000000001</c:v>
                </c:pt>
                <c:pt idx="35">
                  <c:v>-18.795000000000002</c:v>
                </c:pt>
                <c:pt idx="36">
                  <c:v>2.2999999999999901</c:v>
                </c:pt>
                <c:pt idx="37">
                  <c:v>-0.87</c:v>
                </c:pt>
                <c:pt idx="38">
                  <c:v>-33.869999999999997</c:v>
                </c:pt>
                <c:pt idx="39">
                  <c:v>-18.34</c:v>
                </c:pt>
                <c:pt idx="40">
                  <c:v>-9.3650000000000002</c:v>
                </c:pt>
                <c:pt idx="41">
                  <c:v>-9.4499999999999904</c:v>
                </c:pt>
                <c:pt idx="42">
                  <c:v>3.05</c:v>
                </c:pt>
                <c:pt idx="43">
                  <c:v>12.61</c:v>
                </c:pt>
                <c:pt idx="44">
                  <c:v>2.6199999999999899</c:v>
                </c:pt>
                <c:pt idx="45">
                  <c:v>10.574999999999999</c:v>
                </c:pt>
                <c:pt idx="46">
                  <c:v>0.28000000000000003</c:v>
                </c:pt>
                <c:pt idx="47">
                  <c:v>-2.59499999999999</c:v>
                </c:pt>
                <c:pt idx="48">
                  <c:v>23.18</c:v>
                </c:pt>
                <c:pt idx="49">
                  <c:v>3.5719999999999898</c:v>
                </c:pt>
                <c:pt idx="50">
                  <c:v>-29.004999999999999</c:v>
                </c:pt>
                <c:pt idx="51">
                  <c:v>30.704999999999899</c:v>
                </c:pt>
                <c:pt idx="52">
                  <c:v>11.125</c:v>
                </c:pt>
                <c:pt idx="53">
                  <c:v>35.08</c:v>
                </c:pt>
                <c:pt idx="54">
                  <c:v>19.869999999999902</c:v>
                </c:pt>
                <c:pt idx="55">
                  <c:v>-28.639999999999901</c:v>
                </c:pt>
                <c:pt idx="56">
                  <c:v>-31.4</c:v>
                </c:pt>
                <c:pt idx="57">
                  <c:v>39.840000000000003</c:v>
                </c:pt>
                <c:pt idx="58">
                  <c:v>38.6</c:v>
                </c:pt>
                <c:pt idx="59">
                  <c:v>-23.8799999999999</c:v>
                </c:pt>
                <c:pt idx="60">
                  <c:v>-19.1099999999999</c:v>
                </c:pt>
                <c:pt idx="61">
                  <c:v>-7.3</c:v>
                </c:pt>
                <c:pt idx="62">
                  <c:v>-34.219999999999899</c:v>
                </c:pt>
                <c:pt idx="63">
                  <c:v>-1.6499999999999899</c:v>
                </c:pt>
                <c:pt idx="64">
                  <c:v>12.59</c:v>
                </c:pt>
                <c:pt idx="65">
                  <c:v>9.7599999999999891</c:v>
                </c:pt>
                <c:pt idx="66">
                  <c:v>36.195</c:v>
                </c:pt>
                <c:pt idx="67">
                  <c:v>-9.1399999999999899</c:v>
                </c:pt>
                <c:pt idx="68">
                  <c:v>-34.899999999999899</c:v>
                </c:pt>
                <c:pt idx="69">
                  <c:v>-12.489999999999901</c:v>
                </c:pt>
                <c:pt idx="70">
                  <c:v>4.2750000000000004</c:v>
                </c:pt>
                <c:pt idx="71">
                  <c:v>-14.385</c:v>
                </c:pt>
                <c:pt idx="72">
                  <c:v>-4.13499999999999</c:v>
                </c:pt>
                <c:pt idx="73">
                  <c:v>-4.7850000000000001</c:v>
                </c:pt>
                <c:pt idx="74">
                  <c:v>-20.549999999999901</c:v>
                </c:pt>
                <c:pt idx="75">
                  <c:v>11.734999999999999</c:v>
                </c:pt>
                <c:pt idx="76">
                  <c:v>-2.0049999999999999</c:v>
                </c:pt>
                <c:pt idx="77">
                  <c:v>-7.1149999999999904</c:v>
                </c:pt>
                <c:pt idx="78">
                  <c:v>27.5549999999999</c:v>
                </c:pt>
                <c:pt idx="79">
                  <c:v>17.010000000000002</c:v>
                </c:pt>
                <c:pt idx="80">
                  <c:v>-16.444999999999901</c:v>
                </c:pt>
                <c:pt idx="81">
                  <c:v>24.274999999999999</c:v>
                </c:pt>
                <c:pt idx="82">
                  <c:v>12.154999999999999</c:v>
                </c:pt>
                <c:pt idx="83">
                  <c:v>-0.14499999999999899</c:v>
                </c:pt>
                <c:pt idx="84">
                  <c:v>35.604999999999897</c:v>
                </c:pt>
                <c:pt idx="85">
                  <c:v>-13</c:v>
                </c:pt>
                <c:pt idx="86">
                  <c:v>-11.05</c:v>
                </c:pt>
                <c:pt idx="87">
                  <c:v>-0.86499999999999899</c:v>
                </c:pt>
                <c:pt idx="88">
                  <c:v>11.659999999999901</c:v>
                </c:pt>
                <c:pt idx="89">
                  <c:v>5.2049999999999903</c:v>
                </c:pt>
                <c:pt idx="90">
                  <c:v>-11.61</c:v>
                </c:pt>
                <c:pt idx="91">
                  <c:v>-2.89</c:v>
                </c:pt>
                <c:pt idx="92">
                  <c:v>-12.719999999999899</c:v>
                </c:pt>
                <c:pt idx="93">
                  <c:v>-18.285</c:v>
                </c:pt>
                <c:pt idx="94">
                  <c:v>-20.294999999999899</c:v>
                </c:pt>
                <c:pt idx="95">
                  <c:v>-0.69499999999999995</c:v>
                </c:pt>
                <c:pt idx="96">
                  <c:v>-4.0599999999999996</c:v>
                </c:pt>
                <c:pt idx="97">
                  <c:v>-9.1199999999999992</c:v>
                </c:pt>
                <c:pt idx="98">
                  <c:v>-2.7449999999999899</c:v>
                </c:pt>
                <c:pt idx="99">
                  <c:v>-23.08</c:v>
                </c:pt>
                <c:pt idx="100">
                  <c:v>-16.895</c:v>
                </c:pt>
                <c:pt idx="101">
                  <c:v>15.984999999999999</c:v>
                </c:pt>
                <c:pt idx="102">
                  <c:v>34.119999999999997</c:v>
                </c:pt>
                <c:pt idx="103">
                  <c:v>24.67</c:v>
                </c:pt>
                <c:pt idx="104">
                  <c:v>3.585</c:v>
                </c:pt>
                <c:pt idx="105">
                  <c:v>-23.97</c:v>
                </c:pt>
                <c:pt idx="106">
                  <c:v>-18.774999999999999</c:v>
                </c:pt>
                <c:pt idx="107">
                  <c:v>8.6</c:v>
                </c:pt>
                <c:pt idx="108">
                  <c:v>-22.974999999999898</c:v>
                </c:pt>
                <c:pt idx="109">
                  <c:v>9.24</c:v>
                </c:pt>
                <c:pt idx="110">
                  <c:v>2.8799999999999901</c:v>
                </c:pt>
                <c:pt idx="111">
                  <c:v>1.49999999999999</c:v>
                </c:pt>
                <c:pt idx="112">
                  <c:v>-23.034999999999901</c:v>
                </c:pt>
                <c:pt idx="113">
                  <c:v>-11.8849999999999</c:v>
                </c:pt>
                <c:pt idx="114">
                  <c:v>-39.989999999999903</c:v>
                </c:pt>
                <c:pt idx="115">
                  <c:v>1.905</c:v>
                </c:pt>
                <c:pt idx="116">
                  <c:v>-24.294999999999899</c:v>
                </c:pt>
                <c:pt idx="117">
                  <c:v>25.509999999999899</c:v>
                </c:pt>
                <c:pt idx="118">
                  <c:v>-11.63</c:v>
                </c:pt>
                <c:pt idx="119">
                  <c:v>-32.844999999999999</c:v>
                </c:pt>
                <c:pt idx="120">
                  <c:v>47.139999999999901</c:v>
                </c:pt>
                <c:pt idx="121">
                  <c:v>9.0449999999999999</c:v>
                </c:pt>
                <c:pt idx="122">
                  <c:v>-46.77</c:v>
                </c:pt>
                <c:pt idx="123">
                  <c:v>19.425000000000001</c:v>
                </c:pt>
                <c:pt idx="124">
                  <c:v>-36.494999999999997</c:v>
                </c:pt>
                <c:pt idx="125">
                  <c:v>-8.6749999999999901</c:v>
                </c:pt>
                <c:pt idx="126">
                  <c:v>-31.45</c:v>
                </c:pt>
                <c:pt idx="127">
                  <c:v>13.375</c:v>
                </c:pt>
                <c:pt idx="128">
                  <c:v>7.9850000000000003</c:v>
                </c:pt>
                <c:pt idx="129">
                  <c:v>-65.534999999999997</c:v>
                </c:pt>
                <c:pt idx="130">
                  <c:v>29.27</c:v>
                </c:pt>
                <c:pt idx="131">
                  <c:v>-8.6999999999999993</c:v>
                </c:pt>
                <c:pt idx="132">
                  <c:v>-8.9249999999999901</c:v>
                </c:pt>
                <c:pt idx="133">
                  <c:v>36.759999999999899</c:v>
                </c:pt>
                <c:pt idx="134">
                  <c:v>32.379999999999903</c:v>
                </c:pt>
                <c:pt idx="135">
                  <c:v>-7.95</c:v>
                </c:pt>
                <c:pt idx="136">
                  <c:v>5.76</c:v>
                </c:pt>
                <c:pt idx="137">
                  <c:v>49.994999999999898</c:v>
                </c:pt>
                <c:pt idx="138">
                  <c:v>-10</c:v>
                </c:pt>
                <c:pt idx="139">
                  <c:v>-35.96</c:v>
                </c:pt>
                <c:pt idx="140">
                  <c:v>13.44</c:v>
                </c:pt>
                <c:pt idx="141">
                  <c:v>32.374999999999901</c:v>
                </c:pt>
                <c:pt idx="142">
                  <c:v>-10.185</c:v>
                </c:pt>
                <c:pt idx="143">
                  <c:v>-28.3</c:v>
                </c:pt>
                <c:pt idx="144">
                  <c:v>17.504999999999999</c:v>
                </c:pt>
                <c:pt idx="145">
                  <c:v>18.989999999999998</c:v>
                </c:pt>
                <c:pt idx="146">
                  <c:v>8.1649999999999991</c:v>
                </c:pt>
                <c:pt idx="147">
                  <c:v>-5.08</c:v>
                </c:pt>
                <c:pt idx="148">
                  <c:v>16.799999999999901</c:v>
                </c:pt>
                <c:pt idx="149">
                  <c:v>0.65</c:v>
                </c:pt>
                <c:pt idx="150">
                  <c:v>-10.774999999999901</c:v>
                </c:pt>
                <c:pt idx="151">
                  <c:v>-2.5550000000000002</c:v>
                </c:pt>
                <c:pt idx="152">
                  <c:v>16.864999999999998</c:v>
                </c:pt>
                <c:pt idx="153">
                  <c:v>-8.08</c:v>
                </c:pt>
                <c:pt idx="154">
                  <c:v>-8.6249999999999893</c:v>
                </c:pt>
                <c:pt idx="155">
                  <c:v>-25.785</c:v>
                </c:pt>
                <c:pt idx="156">
                  <c:v>-13.47</c:v>
                </c:pt>
                <c:pt idx="157">
                  <c:v>-12.57</c:v>
                </c:pt>
                <c:pt idx="158">
                  <c:v>14.344999999999899</c:v>
                </c:pt>
                <c:pt idx="159">
                  <c:v>-6.25999999999999</c:v>
                </c:pt>
                <c:pt idx="160">
                  <c:v>16.559999999999899</c:v>
                </c:pt>
                <c:pt idx="161">
                  <c:v>-21.134999999999899</c:v>
                </c:pt>
                <c:pt idx="162">
                  <c:v>8.83</c:v>
                </c:pt>
                <c:pt idx="163">
                  <c:v>49.6</c:v>
                </c:pt>
                <c:pt idx="164">
                  <c:v>-4.09</c:v>
                </c:pt>
                <c:pt idx="165">
                  <c:v>-30.174999999999901</c:v>
                </c:pt>
                <c:pt idx="166">
                  <c:v>-7.21</c:v>
                </c:pt>
                <c:pt idx="167">
                  <c:v>13.3149999999999</c:v>
                </c:pt>
                <c:pt idx="168">
                  <c:v>-0.91</c:v>
                </c:pt>
                <c:pt idx="169">
                  <c:v>39.895000000000003</c:v>
                </c:pt>
                <c:pt idx="170">
                  <c:v>-5.2999999999999901</c:v>
                </c:pt>
                <c:pt idx="171">
                  <c:v>-13.54</c:v>
                </c:pt>
                <c:pt idx="172">
                  <c:v>0.64999999999999902</c:v>
                </c:pt>
                <c:pt idx="173">
                  <c:v>-22.564999999999898</c:v>
                </c:pt>
                <c:pt idx="174">
                  <c:v>5.4049999999999896</c:v>
                </c:pt>
                <c:pt idx="175">
                  <c:v>6.3049999999999997</c:v>
                </c:pt>
                <c:pt idx="176">
                  <c:v>-11.0049999999999</c:v>
                </c:pt>
                <c:pt idx="177">
                  <c:v>-11.2249999999999</c:v>
                </c:pt>
                <c:pt idx="178">
                  <c:v>-22.86</c:v>
                </c:pt>
                <c:pt idx="179">
                  <c:v>19.4299999999999</c:v>
                </c:pt>
                <c:pt idx="180">
                  <c:v>-18.994999999999902</c:v>
                </c:pt>
                <c:pt idx="181">
                  <c:v>-24.652999999999999</c:v>
                </c:pt>
                <c:pt idx="182">
                  <c:v>-2.6899999999999902</c:v>
                </c:pt>
                <c:pt idx="183">
                  <c:v>9.0049999999999901</c:v>
                </c:pt>
                <c:pt idx="184">
                  <c:v>-3.1349999999999998</c:v>
                </c:pt>
                <c:pt idx="185">
                  <c:v>4.16</c:v>
                </c:pt>
                <c:pt idx="186">
                  <c:v>10.0199999999999</c:v>
                </c:pt>
                <c:pt idx="187">
                  <c:v>-3.03</c:v>
                </c:pt>
                <c:pt idx="188">
                  <c:v>0.85499999999999998</c:v>
                </c:pt>
                <c:pt idx="189">
                  <c:v>-25.324999999999999</c:v>
                </c:pt>
                <c:pt idx="190">
                  <c:v>26.854999999999901</c:v>
                </c:pt>
                <c:pt idx="191">
                  <c:v>-4.33</c:v>
                </c:pt>
                <c:pt idx="192">
                  <c:v>5.335</c:v>
                </c:pt>
                <c:pt idx="193">
                  <c:v>8.1749999999999901</c:v>
                </c:pt>
                <c:pt idx="194">
                  <c:v>10.68</c:v>
                </c:pt>
                <c:pt idx="195">
                  <c:v>4.0750000000000002</c:v>
                </c:pt>
                <c:pt idx="196">
                  <c:v>18.2149999999999</c:v>
                </c:pt>
                <c:pt idx="197">
                  <c:v>-4.1500000000000004</c:v>
                </c:pt>
                <c:pt idx="198">
                  <c:v>-14.33</c:v>
                </c:pt>
                <c:pt idx="199">
                  <c:v>-18.605</c:v>
                </c:pt>
                <c:pt idx="200">
                  <c:v>7.3599999999999897</c:v>
                </c:pt>
                <c:pt idx="201">
                  <c:v>-4.0149999999999997</c:v>
                </c:pt>
                <c:pt idx="202">
                  <c:v>-18.895</c:v>
                </c:pt>
                <c:pt idx="203">
                  <c:v>-5.2549999999999901</c:v>
                </c:pt>
                <c:pt idx="204">
                  <c:v>-2.3549999999999902</c:v>
                </c:pt>
                <c:pt idx="205">
                  <c:v>33.695</c:v>
                </c:pt>
                <c:pt idx="206">
                  <c:v>-4.8049999999999899</c:v>
                </c:pt>
                <c:pt idx="207">
                  <c:v>11.285</c:v>
                </c:pt>
                <c:pt idx="208">
                  <c:v>2.5449999999999999</c:v>
                </c:pt>
                <c:pt idx="209">
                  <c:v>21.324999999999999</c:v>
                </c:pt>
                <c:pt idx="210">
                  <c:v>14.2549999999999</c:v>
                </c:pt>
                <c:pt idx="211">
                  <c:v>7.7049999999999903</c:v>
                </c:pt>
                <c:pt idx="212">
                  <c:v>0.57999999999999896</c:v>
                </c:pt>
                <c:pt idx="213">
                  <c:v>12.664999999999999</c:v>
                </c:pt>
                <c:pt idx="214">
                  <c:v>-5.8199999999999896</c:v>
                </c:pt>
                <c:pt idx="215">
                  <c:v>-2.61499999999999</c:v>
                </c:pt>
                <c:pt idx="216">
                  <c:v>-5.835</c:v>
                </c:pt>
                <c:pt idx="217">
                  <c:v>1.1100000000000001</c:v>
                </c:pt>
                <c:pt idx="218">
                  <c:v>-8.64</c:v>
                </c:pt>
                <c:pt idx="219">
                  <c:v>-0.76999999999999902</c:v>
                </c:pt>
                <c:pt idx="220">
                  <c:v>-7.0149999999999899</c:v>
                </c:pt>
                <c:pt idx="221">
                  <c:v>-7.125</c:v>
                </c:pt>
                <c:pt idx="222">
                  <c:v>16.739999999999998</c:v>
                </c:pt>
                <c:pt idx="223">
                  <c:v>-4.9349999999999996</c:v>
                </c:pt>
                <c:pt idx="224">
                  <c:v>12.38</c:v>
                </c:pt>
                <c:pt idx="225">
                  <c:v>-6.06</c:v>
                </c:pt>
                <c:pt idx="226">
                  <c:v>-11.95</c:v>
                </c:pt>
                <c:pt idx="227">
                  <c:v>4.9999999999991102E-3</c:v>
                </c:pt>
                <c:pt idx="228">
                  <c:v>-8.2599999999999891</c:v>
                </c:pt>
                <c:pt idx="229">
                  <c:v>-10</c:v>
                </c:pt>
                <c:pt idx="230">
                  <c:v>-1.9349999999999901</c:v>
                </c:pt>
                <c:pt idx="231">
                  <c:v>21.154999999999902</c:v>
                </c:pt>
                <c:pt idx="232">
                  <c:v>16.889999999999901</c:v>
                </c:pt>
                <c:pt idx="233">
                  <c:v>30.23</c:v>
                </c:pt>
                <c:pt idx="234">
                  <c:v>5.4550000000000001</c:v>
                </c:pt>
                <c:pt idx="235">
                  <c:v>64.045000000000002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C-4B88-B340-5496DFD54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978975"/>
        <c:axId val="1533346176"/>
      </c:lineChart>
      <c:catAx>
        <c:axId val="159397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346176"/>
        <c:crosses val="autoZero"/>
        <c:auto val="1"/>
        <c:lblAlgn val="ctr"/>
        <c:lblOffset val="100"/>
        <c:noMultiLvlLbl val="0"/>
      </c:catAx>
      <c:valAx>
        <c:axId val="15333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7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62.22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-6.1349999999999998</c:v>
                </c:pt>
                <c:pt idx="5">
                  <c:v>-1.895</c:v>
                </c:pt>
                <c:pt idx="6">
                  <c:v>-8.0500000000000007</c:v>
                </c:pt>
                <c:pt idx="7">
                  <c:v>-9.9250000000000007</c:v>
                </c:pt>
                <c:pt idx="8">
                  <c:v>-4.0149999999999997</c:v>
                </c:pt>
                <c:pt idx="9">
                  <c:v>8.0000000000000196E-2</c:v>
                </c:pt>
                <c:pt idx="10">
                  <c:v>-4.9349999999999898</c:v>
                </c:pt>
                <c:pt idx="11">
                  <c:v>-0.17499999999999899</c:v>
                </c:pt>
                <c:pt idx="12">
                  <c:v>3.9350000000000001</c:v>
                </c:pt>
                <c:pt idx="13">
                  <c:v>12.549999999999899</c:v>
                </c:pt>
                <c:pt idx="14">
                  <c:v>9.0399999999999991</c:v>
                </c:pt>
                <c:pt idx="15">
                  <c:v>2.13</c:v>
                </c:pt>
                <c:pt idx="16">
                  <c:v>-2.7</c:v>
                </c:pt>
                <c:pt idx="17">
                  <c:v>7.05</c:v>
                </c:pt>
                <c:pt idx="18">
                  <c:v>3.1549999999999998</c:v>
                </c:pt>
                <c:pt idx="19">
                  <c:v>9.7249999999999996</c:v>
                </c:pt>
                <c:pt idx="20">
                  <c:v>-7.5249999999999897</c:v>
                </c:pt>
                <c:pt idx="21">
                  <c:v>-0.16499999999999901</c:v>
                </c:pt>
                <c:pt idx="22">
                  <c:v>-26.88</c:v>
                </c:pt>
                <c:pt idx="23">
                  <c:v>6.0350000000000001</c:v>
                </c:pt>
                <c:pt idx="24">
                  <c:v>16.684999999999999</c:v>
                </c:pt>
                <c:pt idx="25">
                  <c:v>1.39</c:v>
                </c:pt>
                <c:pt idx="26">
                  <c:v>-0.19500000000000101</c:v>
                </c:pt>
                <c:pt idx="27">
                  <c:v>-2.1899999999999902</c:v>
                </c:pt>
                <c:pt idx="28">
                  <c:v>12.82</c:v>
                </c:pt>
                <c:pt idx="29">
                  <c:v>9.7850000000000001</c:v>
                </c:pt>
                <c:pt idx="30">
                  <c:v>21.4499999999999</c:v>
                </c:pt>
                <c:pt idx="31">
                  <c:v>10.16</c:v>
                </c:pt>
                <c:pt idx="32">
                  <c:v>8.9649999999999999</c:v>
                </c:pt>
                <c:pt idx="33">
                  <c:v>-7.8149999999999897</c:v>
                </c:pt>
                <c:pt idx="34">
                  <c:v>0.76999999999999902</c:v>
                </c:pt>
                <c:pt idx="35">
                  <c:v>12.874999999999901</c:v>
                </c:pt>
                <c:pt idx="36">
                  <c:v>0.54499999999999904</c:v>
                </c:pt>
                <c:pt idx="37">
                  <c:v>-2.76</c:v>
                </c:pt>
                <c:pt idx="38">
                  <c:v>23.78</c:v>
                </c:pt>
                <c:pt idx="39">
                  <c:v>15.845000000000001</c:v>
                </c:pt>
                <c:pt idx="40">
                  <c:v>7.45</c:v>
                </c:pt>
                <c:pt idx="41">
                  <c:v>-1.1599999999999899</c:v>
                </c:pt>
                <c:pt idx="42">
                  <c:v>-1.03</c:v>
                </c:pt>
                <c:pt idx="43">
                  <c:v>-13.385</c:v>
                </c:pt>
                <c:pt idx="44">
                  <c:v>-17.82</c:v>
                </c:pt>
                <c:pt idx="45">
                  <c:v>-14.26</c:v>
                </c:pt>
                <c:pt idx="46">
                  <c:v>-7.4749999999999996</c:v>
                </c:pt>
                <c:pt idx="47">
                  <c:v>6.6599999999999904</c:v>
                </c:pt>
                <c:pt idx="48">
                  <c:v>-6.28</c:v>
                </c:pt>
                <c:pt idx="49">
                  <c:v>75.515000000000001</c:v>
                </c:pt>
                <c:pt idx="50">
                  <c:v>3.4950000000000001</c:v>
                </c:pt>
                <c:pt idx="51">
                  <c:v>-22.049999999999901</c:v>
                </c:pt>
                <c:pt idx="52">
                  <c:v>-9.0850000000000009</c:v>
                </c:pt>
                <c:pt idx="53">
                  <c:v>-38.619999999999997</c:v>
                </c:pt>
                <c:pt idx="54">
                  <c:v>-13.729999999999899</c:v>
                </c:pt>
                <c:pt idx="55">
                  <c:v>21.164999999999999</c:v>
                </c:pt>
                <c:pt idx="56">
                  <c:v>24.749999999999901</c:v>
                </c:pt>
                <c:pt idx="57">
                  <c:v>-42.24</c:v>
                </c:pt>
                <c:pt idx="58">
                  <c:v>-35.909999999999997</c:v>
                </c:pt>
                <c:pt idx="59">
                  <c:v>21.285</c:v>
                </c:pt>
                <c:pt idx="60">
                  <c:v>19.66</c:v>
                </c:pt>
                <c:pt idx="61">
                  <c:v>7.9449999999999896</c:v>
                </c:pt>
                <c:pt idx="62">
                  <c:v>32.814999999999998</c:v>
                </c:pt>
                <c:pt idx="63">
                  <c:v>-4.9999999999990599E-3</c:v>
                </c:pt>
                <c:pt idx="64">
                  <c:v>-17.544999999999899</c:v>
                </c:pt>
                <c:pt idx="65">
                  <c:v>-6.9399999999999897</c:v>
                </c:pt>
                <c:pt idx="66">
                  <c:v>-35.999999999999901</c:v>
                </c:pt>
                <c:pt idx="67">
                  <c:v>6.15</c:v>
                </c:pt>
                <c:pt idx="68">
                  <c:v>31.3949999999999</c:v>
                </c:pt>
                <c:pt idx="69">
                  <c:v>10.685</c:v>
                </c:pt>
                <c:pt idx="70">
                  <c:v>-1.2349999999999901</c:v>
                </c:pt>
                <c:pt idx="71">
                  <c:v>16.439999999999898</c:v>
                </c:pt>
                <c:pt idx="72">
                  <c:v>6.4749999999999899</c:v>
                </c:pt>
                <c:pt idx="73">
                  <c:v>5.9749999999999996</c:v>
                </c:pt>
                <c:pt idx="74">
                  <c:v>16.594999999999999</c:v>
                </c:pt>
                <c:pt idx="75">
                  <c:v>-12.319999999999901</c:v>
                </c:pt>
                <c:pt idx="76">
                  <c:v>-0.28500000000000097</c:v>
                </c:pt>
                <c:pt idx="77">
                  <c:v>3.98</c:v>
                </c:pt>
                <c:pt idx="78">
                  <c:v>-29.504999999999999</c:v>
                </c:pt>
                <c:pt idx="79">
                  <c:v>-13.275</c:v>
                </c:pt>
                <c:pt idx="80">
                  <c:v>15.664999999999999</c:v>
                </c:pt>
                <c:pt idx="81">
                  <c:v>-26.329999999999899</c:v>
                </c:pt>
                <c:pt idx="82">
                  <c:v>-14.48</c:v>
                </c:pt>
                <c:pt idx="83">
                  <c:v>-1.845</c:v>
                </c:pt>
                <c:pt idx="84">
                  <c:v>-36.520000000000003</c:v>
                </c:pt>
                <c:pt idx="85">
                  <c:v>13.38</c:v>
                </c:pt>
                <c:pt idx="86">
                  <c:v>12.53</c:v>
                </c:pt>
                <c:pt idx="87">
                  <c:v>1.0699999999999901</c:v>
                </c:pt>
                <c:pt idx="88">
                  <c:v>-15.729999999999899</c:v>
                </c:pt>
                <c:pt idx="89">
                  <c:v>-11.7</c:v>
                </c:pt>
                <c:pt idx="90">
                  <c:v>11.615</c:v>
                </c:pt>
                <c:pt idx="91">
                  <c:v>5.1799999999999899</c:v>
                </c:pt>
                <c:pt idx="92">
                  <c:v>14.05</c:v>
                </c:pt>
                <c:pt idx="93">
                  <c:v>21.974999999999898</c:v>
                </c:pt>
                <c:pt idx="94">
                  <c:v>25.024999999999999</c:v>
                </c:pt>
                <c:pt idx="95">
                  <c:v>3.15499999999999</c:v>
                </c:pt>
                <c:pt idx="96">
                  <c:v>3.54</c:v>
                </c:pt>
                <c:pt idx="97">
                  <c:v>10.424999999999899</c:v>
                </c:pt>
                <c:pt idx="98">
                  <c:v>-2.0699999999999901</c:v>
                </c:pt>
                <c:pt idx="99">
                  <c:v>27.384999999999899</c:v>
                </c:pt>
                <c:pt idx="100">
                  <c:v>17.265000000000001</c:v>
                </c:pt>
                <c:pt idx="101">
                  <c:v>-15.535</c:v>
                </c:pt>
                <c:pt idx="102">
                  <c:v>-36.214999999999897</c:v>
                </c:pt>
                <c:pt idx="103">
                  <c:v>-24.49</c:v>
                </c:pt>
                <c:pt idx="104">
                  <c:v>-4.0449999999999902</c:v>
                </c:pt>
                <c:pt idx="105">
                  <c:v>24.004999999999999</c:v>
                </c:pt>
                <c:pt idx="106">
                  <c:v>20.43</c:v>
                </c:pt>
                <c:pt idx="107">
                  <c:v>-10.645</c:v>
                </c:pt>
                <c:pt idx="108">
                  <c:v>25.07</c:v>
                </c:pt>
                <c:pt idx="109">
                  <c:v>-10.07</c:v>
                </c:pt>
                <c:pt idx="110">
                  <c:v>-0.96499999999999897</c:v>
                </c:pt>
                <c:pt idx="111">
                  <c:v>-1.0349999999999899</c:v>
                </c:pt>
                <c:pt idx="112">
                  <c:v>26.05</c:v>
                </c:pt>
                <c:pt idx="113">
                  <c:v>13.744999999999999</c:v>
                </c:pt>
                <c:pt idx="114">
                  <c:v>36.764999999999901</c:v>
                </c:pt>
                <c:pt idx="115">
                  <c:v>-4.3099999999999898</c:v>
                </c:pt>
                <c:pt idx="116">
                  <c:v>16.2149999999999</c:v>
                </c:pt>
                <c:pt idx="117">
                  <c:v>-24.01</c:v>
                </c:pt>
                <c:pt idx="118">
                  <c:v>10.029999999999999</c:v>
                </c:pt>
                <c:pt idx="119">
                  <c:v>34.945</c:v>
                </c:pt>
                <c:pt idx="120">
                  <c:v>-50.21</c:v>
                </c:pt>
                <c:pt idx="121">
                  <c:v>-11.389999999999899</c:v>
                </c:pt>
                <c:pt idx="122">
                  <c:v>49.225000000000001</c:v>
                </c:pt>
                <c:pt idx="123">
                  <c:v>-18.52</c:v>
                </c:pt>
                <c:pt idx="124">
                  <c:v>39.625</c:v>
                </c:pt>
                <c:pt idx="125">
                  <c:v>8.6599999999999895</c:v>
                </c:pt>
                <c:pt idx="126">
                  <c:v>31.48</c:v>
                </c:pt>
                <c:pt idx="127">
                  <c:v>-10.139999999999899</c:v>
                </c:pt>
                <c:pt idx="128">
                  <c:v>-7.2049999999999903</c:v>
                </c:pt>
                <c:pt idx="129">
                  <c:v>70.02</c:v>
                </c:pt>
                <c:pt idx="130">
                  <c:v>-26.97</c:v>
                </c:pt>
                <c:pt idx="131">
                  <c:v>7.3049999999999997</c:v>
                </c:pt>
                <c:pt idx="132">
                  <c:v>7.4399999999999897</c:v>
                </c:pt>
                <c:pt idx="133">
                  <c:v>-38.375</c:v>
                </c:pt>
                <c:pt idx="134">
                  <c:v>-35.21</c:v>
                </c:pt>
                <c:pt idx="135">
                  <c:v>8.2899999999999991</c:v>
                </c:pt>
                <c:pt idx="136">
                  <c:v>-6.3949999999999898</c:v>
                </c:pt>
                <c:pt idx="137">
                  <c:v>-52.085000000000001</c:v>
                </c:pt>
                <c:pt idx="138">
                  <c:v>11.414999999999999</c:v>
                </c:pt>
                <c:pt idx="139">
                  <c:v>40.829999999999899</c:v>
                </c:pt>
                <c:pt idx="140">
                  <c:v>-14.095000000000001</c:v>
                </c:pt>
                <c:pt idx="141">
                  <c:v>-35.294999999999902</c:v>
                </c:pt>
                <c:pt idx="142">
                  <c:v>12.824999999999999</c:v>
                </c:pt>
                <c:pt idx="143">
                  <c:v>30.63</c:v>
                </c:pt>
                <c:pt idx="144">
                  <c:v>-16.524999999999999</c:v>
                </c:pt>
                <c:pt idx="145">
                  <c:v>-18.759999999999899</c:v>
                </c:pt>
                <c:pt idx="146">
                  <c:v>-11.184999999999899</c:v>
                </c:pt>
                <c:pt idx="147">
                  <c:v>7.2949999999999999</c:v>
                </c:pt>
                <c:pt idx="148">
                  <c:v>-16.260000000000002</c:v>
                </c:pt>
                <c:pt idx="149">
                  <c:v>0.63500000000000001</c:v>
                </c:pt>
                <c:pt idx="150">
                  <c:v>10.53</c:v>
                </c:pt>
                <c:pt idx="151">
                  <c:v>2.0649999999999999</c:v>
                </c:pt>
                <c:pt idx="152">
                  <c:v>-20.91</c:v>
                </c:pt>
                <c:pt idx="153">
                  <c:v>9.4700000000000006</c:v>
                </c:pt>
                <c:pt idx="154">
                  <c:v>10.88</c:v>
                </c:pt>
                <c:pt idx="155">
                  <c:v>29.3</c:v>
                </c:pt>
                <c:pt idx="156">
                  <c:v>14.28</c:v>
                </c:pt>
                <c:pt idx="157">
                  <c:v>14.92</c:v>
                </c:pt>
                <c:pt idx="158">
                  <c:v>-17.22</c:v>
                </c:pt>
                <c:pt idx="159">
                  <c:v>7.6099999999999897</c:v>
                </c:pt>
                <c:pt idx="160">
                  <c:v>-18.574999999999999</c:v>
                </c:pt>
                <c:pt idx="161">
                  <c:v>23.97</c:v>
                </c:pt>
                <c:pt idx="162">
                  <c:v>-11.2549999999999</c:v>
                </c:pt>
                <c:pt idx="163">
                  <c:v>-54.814999999999998</c:v>
                </c:pt>
                <c:pt idx="164">
                  <c:v>6.2850000000000001</c:v>
                </c:pt>
                <c:pt idx="165">
                  <c:v>32.299999999999997</c:v>
                </c:pt>
                <c:pt idx="166">
                  <c:v>5.6950000000000003</c:v>
                </c:pt>
                <c:pt idx="167">
                  <c:v>-15.6199999999999</c:v>
                </c:pt>
                <c:pt idx="168">
                  <c:v>0.749999999999999</c:v>
                </c:pt>
                <c:pt idx="169">
                  <c:v>-40.729999999999897</c:v>
                </c:pt>
                <c:pt idx="170">
                  <c:v>6.7050000000000001</c:v>
                </c:pt>
                <c:pt idx="171">
                  <c:v>14.605</c:v>
                </c:pt>
                <c:pt idx="172">
                  <c:v>0.97</c:v>
                </c:pt>
                <c:pt idx="173">
                  <c:v>24.55</c:v>
                </c:pt>
                <c:pt idx="174">
                  <c:v>-6.45</c:v>
                </c:pt>
                <c:pt idx="175">
                  <c:v>-8.09499999999999</c:v>
                </c:pt>
                <c:pt idx="176">
                  <c:v>12.15</c:v>
                </c:pt>
                <c:pt idx="177">
                  <c:v>12.079999999999901</c:v>
                </c:pt>
                <c:pt idx="178">
                  <c:v>23.35</c:v>
                </c:pt>
                <c:pt idx="179">
                  <c:v>-27.754999999999999</c:v>
                </c:pt>
                <c:pt idx="180">
                  <c:v>19.984999999999999</c:v>
                </c:pt>
                <c:pt idx="181">
                  <c:v>26.285</c:v>
                </c:pt>
                <c:pt idx="182">
                  <c:v>5.8150000000000004</c:v>
                </c:pt>
                <c:pt idx="183">
                  <c:v>-9.6699999999999893</c:v>
                </c:pt>
                <c:pt idx="184">
                  <c:v>4.6500000000000004</c:v>
                </c:pt>
                <c:pt idx="185">
                  <c:v>-5.5849999999999902</c:v>
                </c:pt>
                <c:pt idx="186">
                  <c:v>-10.56</c:v>
                </c:pt>
                <c:pt idx="187">
                  <c:v>3.16</c:v>
                </c:pt>
                <c:pt idx="188">
                  <c:v>0.625</c:v>
                </c:pt>
                <c:pt idx="189">
                  <c:v>32.409999999999997</c:v>
                </c:pt>
                <c:pt idx="190">
                  <c:v>-34.704999999999998</c:v>
                </c:pt>
                <c:pt idx="191">
                  <c:v>8.0250000000000004</c:v>
                </c:pt>
                <c:pt idx="192">
                  <c:v>-5.4049999999999896</c:v>
                </c:pt>
                <c:pt idx="193">
                  <c:v>-8.8149999999999995</c:v>
                </c:pt>
                <c:pt idx="194">
                  <c:v>-14.659999999999901</c:v>
                </c:pt>
                <c:pt idx="195">
                  <c:v>-4.5599999999999996</c:v>
                </c:pt>
                <c:pt idx="196">
                  <c:v>-23.5549999999999</c:v>
                </c:pt>
                <c:pt idx="197">
                  <c:v>3.44999999999999</c:v>
                </c:pt>
                <c:pt idx="198">
                  <c:v>17.059999999999999</c:v>
                </c:pt>
                <c:pt idx="199">
                  <c:v>24.6799999999999</c:v>
                </c:pt>
                <c:pt idx="200">
                  <c:v>-8.3849999999999891</c:v>
                </c:pt>
                <c:pt idx="201">
                  <c:v>4.42</c:v>
                </c:pt>
                <c:pt idx="202">
                  <c:v>23.45</c:v>
                </c:pt>
                <c:pt idx="203">
                  <c:v>8.0649999999999995</c:v>
                </c:pt>
                <c:pt idx="204">
                  <c:v>4.2049999999999903</c:v>
                </c:pt>
                <c:pt idx="205">
                  <c:v>-39.729999999999997</c:v>
                </c:pt>
                <c:pt idx="206">
                  <c:v>3.56</c:v>
                </c:pt>
                <c:pt idx="207">
                  <c:v>-13.76</c:v>
                </c:pt>
                <c:pt idx="208">
                  <c:v>-1.9299999999999899</c:v>
                </c:pt>
                <c:pt idx="209">
                  <c:v>-26.25</c:v>
                </c:pt>
                <c:pt idx="210">
                  <c:v>-17.274999999999999</c:v>
                </c:pt>
                <c:pt idx="211">
                  <c:v>-8.3649999999999896</c:v>
                </c:pt>
                <c:pt idx="212">
                  <c:v>-2.9949999999999899</c:v>
                </c:pt>
                <c:pt idx="213">
                  <c:v>-19.189999999999898</c:v>
                </c:pt>
                <c:pt idx="214">
                  <c:v>5.6849999999999996</c:v>
                </c:pt>
                <c:pt idx="215">
                  <c:v>0.23999999999999899</c:v>
                </c:pt>
                <c:pt idx="216">
                  <c:v>9.4649999999999999</c:v>
                </c:pt>
                <c:pt idx="217">
                  <c:v>-1.9199999999999899</c:v>
                </c:pt>
                <c:pt idx="218">
                  <c:v>9.32</c:v>
                </c:pt>
                <c:pt idx="219">
                  <c:v>0.749999999999999</c:v>
                </c:pt>
                <c:pt idx="220">
                  <c:v>9.1549999999999994</c:v>
                </c:pt>
                <c:pt idx="221">
                  <c:v>9.2050000000000001</c:v>
                </c:pt>
                <c:pt idx="222">
                  <c:v>-22.294999999999899</c:v>
                </c:pt>
                <c:pt idx="223">
                  <c:v>4.9550000000000001</c:v>
                </c:pt>
                <c:pt idx="224">
                  <c:v>-15.89</c:v>
                </c:pt>
                <c:pt idx="225">
                  <c:v>6.3849999999999998</c:v>
                </c:pt>
                <c:pt idx="226">
                  <c:v>15.0049999999999</c:v>
                </c:pt>
                <c:pt idx="227">
                  <c:v>-0.97999999999999898</c:v>
                </c:pt>
                <c:pt idx="228">
                  <c:v>10.389999999999899</c:v>
                </c:pt>
                <c:pt idx="229">
                  <c:v>13.7</c:v>
                </c:pt>
                <c:pt idx="230">
                  <c:v>3.91</c:v>
                </c:pt>
                <c:pt idx="231">
                  <c:v>-26.91</c:v>
                </c:pt>
                <c:pt idx="232">
                  <c:v>-20.184999999999999</c:v>
                </c:pt>
                <c:pt idx="233">
                  <c:v>-35.130000000000003</c:v>
                </c:pt>
                <c:pt idx="234">
                  <c:v>-3.96999999999999</c:v>
                </c:pt>
                <c:pt idx="235">
                  <c:v>-72.42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C3-474B-8FB3-6AA364200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978495"/>
        <c:axId val="1533347664"/>
      </c:lineChart>
      <c:catAx>
        <c:axId val="159397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347664"/>
        <c:crosses val="autoZero"/>
        <c:auto val="1"/>
        <c:lblAlgn val="ctr"/>
        <c:lblOffset val="100"/>
        <c:noMultiLvlLbl val="0"/>
      </c:catAx>
      <c:valAx>
        <c:axId val="153334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7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-250.997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-2.21999999999999</c:v>
                </c:pt>
                <c:pt idx="10">
                  <c:v>20.254999999999999</c:v>
                </c:pt>
                <c:pt idx="11">
                  <c:v>2.38</c:v>
                </c:pt>
                <c:pt idx="12">
                  <c:v>-11.715</c:v>
                </c:pt>
                <c:pt idx="13">
                  <c:v>-23.094999999999899</c:v>
                </c:pt>
                <c:pt idx="14">
                  <c:v>-13.335000000000001</c:v>
                </c:pt>
                <c:pt idx="15">
                  <c:v>1.63</c:v>
                </c:pt>
                <c:pt idx="16">
                  <c:v>11.734999999999999</c:v>
                </c:pt>
                <c:pt idx="17">
                  <c:v>-13.354999999999899</c:v>
                </c:pt>
                <c:pt idx="18">
                  <c:v>-6.5999999999999899</c:v>
                </c:pt>
                <c:pt idx="19">
                  <c:v>-30.434999999999999</c:v>
                </c:pt>
                <c:pt idx="20">
                  <c:v>14.5899999999999</c:v>
                </c:pt>
                <c:pt idx="21">
                  <c:v>-13.46</c:v>
                </c:pt>
                <c:pt idx="22">
                  <c:v>79.454999999999998</c:v>
                </c:pt>
                <c:pt idx="23">
                  <c:v>-13.829999999999901</c:v>
                </c:pt>
                <c:pt idx="24">
                  <c:v>-36.659999999999997</c:v>
                </c:pt>
                <c:pt idx="25">
                  <c:v>-12.8849999999999</c:v>
                </c:pt>
                <c:pt idx="26">
                  <c:v>-9.16</c:v>
                </c:pt>
                <c:pt idx="27">
                  <c:v>0.14500000000000199</c:v>
                </c:pt>
                <c:pt idx="28">
                  <c:v>-34.764999999999901</c:v>
                </c:pt>
                <c:pt idx="29">
                  <c:v>-21.905000000000001</c:v>
                </c:pt>
                <c:pt idx="30">
                  <c:v>-43.389999999999901</c:v>
                </c:pt>
                <c:pt idx="31">
                  <c:v>-14.979999999999899</c:v>
                </c:pt>
                <c:pt idx="32">
                  <c:v>-11.225</c:v>
                </c:pt>
                <c:pt idx="33">
                  <c:v>8.6750000000000007</c:v>
                </c:pt>
                <c:pt idx="34">
                  <c:v>-5.19</c:v>
                </c:pt>
                <c:pt idx="35">
                  <c:v>-37.114999999999903</c:v>
                </c:pt>
                <c:pt idx="36">
                  <c:v>6.46</c:v>
                </c:pt>
                <c:pt idx="37">
                  <c:v>-1.43</c:v>
                </c:pt>
                <c:pt idx="38">
                  <c:v>-72.64</c:v>
                </c:pt>
                <c:pt idx="39">
                  <c:v>-38.155000000000001</c:v>
                </c:pt>
                <c:pt idx="40">
                  <c:v>-21.6649999999999</c:v>
                </c:pt>
                <c:pt idx="41">
                  <c:v>-24.669999999999899</c:v>
                </c:pt>
                <c:pt idx="42">
                  <c:v>6.66</c:v>
                </c:pt>
                <c:pt idx="43">
                  <c:v>24.055</c:v>
                </c:pt>
                <c:pt idx="44">
                  <c:v>-0.44499999999999901</c:v>
                </c:pt>
                <c:pt idx="45">
                  <c:v>17.66</c:v>
                </c:pt>
                <c:pt idx="46">
                  <c:v>1.1599999999999999</c:v>
                </c:pt>
                <c:pt idx="47">
                  <c:v>-4.6550000000000002</c:v>
                </c:pt>
                <c:pt idx="48">
                  <c:v>47.68</c:v>
                </c:pt>
                <c:pt idx="49">
                  <c:v>-1.252</c:v>
                </c:pt>
                <c:pt idx="50">
                  <c:v>-55.645000000000003</c:v>
                </c:pt>
                <c:pt idx="51">
                  <c:v>53.61</c:v>
                </c:pt>
                <c:pt idx="52">
                  <c:v>21.7</c:v>
                </c:pt>
                <c:pt idx="53">
                  <c:v>55.465000000000003</c:v>
                </c:pt>
                <c:pt idx="54">
                  <c:v>36.375</c:v>
                </c:pt>
                <c:pt idx="55">
                  <c:v>-42.14</c:v>
                </c:pt>
                <c:pt idx="56">
                  <c:v>-44.494999999999997</c:v>
                </c:pt>
                <c:pt idx="57">
                  <c:v>68.864999999999895</c:v>
                </c:pt>
                <c:pt idx="58">
                  <c:v>60.494999999999997</c:v>
                </c:pt>
                <c:pt idx="59">
                  <c:v>-40.594999999999899</c:v>
                </c:pt>
                <c:pt idx="60">
                  <c:v>-38.409999999999997</c:v>
                </c:pt>
                <c:pt idx="61">
                  <c:v>-12.83</c:v>
                </c:pt>
                <c:pt idx="62">
                  <c:v>-69.399999999999906</c:v>
                </c:pt>
                <c:pt idx="63">
                  <c:v>-1.7949999999999899</c:v>
                </c:pt>
                <c:pt idx="64">
                  <c:v>24.885000000000002</c:v>
                </c:pt>
                <c:pt idx="65">
                  <c:v>20.51</c:v>
                </c:pt>
                <c:pt idx="66">
                  <c:v>73.649999999999906</c:v>
                </c:pt>
                <c:pt idx="67">
                  <c:v>-21.204999999999998</c:v>
                </c:pt>
                <c:pt idx="68">
                  <c:v>-71.995000000000005</c:v>
                </c:pt>
                <c:pt idx="69">
                  <c:v>-26.39</c:v>
                </c:pt>
                <c:pt idx="70">
                  <c:v>8.7650000000000006</c:v>
                </c:pt>
                <c:pt idx="71">
                  <c:v>-30.224999999999898</c:v>
                </c:pt>
                <c:pt idx="72">
                  <c:v>-9.1949999999999896</c:v>
                </c:pt>
                <c:pt idx="73">
                  <c:v>-9.17</c:v>
                </c:pt>
                <c:pt idx="74">
                  <c:v>-39.794999999999902</c:v>
                </c:pt>
                <c:pt idx="75">
                  <c:v>21.785</c:v>
                </c:pt>
                <c:pt idx="76">
                  <c:v>-3.57499999999999</c:v>
                </c:pt>
                <c:pt idx="77">
                  <c:v>-15.09</c:v>
                </c:pt>
                <c:pt idx="78">
                  <c:v>48.74</c:v>
                </c:pt>
                <c:pt idx="79">
                  <c:v>32.384999999999998</c:v>
                </c:pt>
                <c:pt idx="80">
                  <c:v>-30.934999999999899</c:v>
                </c:pt>
                <c:pt idx="81">
                  <c:v>46.67</c:v>
                </c:pt>
                <c:pt idx="82">
                  <c:v>24.044999999999899</c:v>
                </c:pt>
                <c:pt idx="83">
                  <c:v>0.80500000000000005</c:v>
                </c:pt>
                <c:pt idx="84">
                  <c:v>69</c:v>
                </c:pt>
                <c:pt idx="85">
                  <c:v>-26.639999999999901</c:v>
                </c:pt>
                <c:pt idx="86">
                  <c:v>-21.5049999999999</c:v>
                </c:pt>
                <c:pt idx="87">
                  <c:v>-1.7649999999999999</c:v>
                </c:pt>
                <c:pt idx="88">
                  <c:v>25.285</c:v>
                </c:pt>
                <c:pt idx="89">
                  <c:v>14.045</c:v>
                </c:pt>
                <c:pt idx="90">
                  <c:v>-24.5</c:v>
                </c:pt>
                <c:pt idx="91">
                  <c:v>-6.21999999999999</c:v>
                </c:pt>
                <c:pt idx="92">
                  <c:v>-25.504999999999999</c:v>
                </c:pt>
                <c:pt idx="93">
                  <c:v>-36.950000000000003</c:v>
                </c:pt>
                <c:pt idx="94">
                  <c:v>-38.489999999999903</c:v>
                </c:pt>
                <c:pt idx="95">
                  <c:v>-1.1599999999999999</c:v>
                </c:pt>
                <c:pt idx="96">
                  <c:v>-8.5850000000000009</c:v>
                </c:pt>
                <c:pt idx="97">
                  <c:v>-17.314999999999898</c:v>
                </c:pt>
                <c:pt idx="98">
                  <c:v>-7.01</c:v>
                </c:pt>
                <c:pt idx="99">
                  <c:v>-44.01</c:v>
                </c:pt>
                <c:pt idx="100">
                  <c:v>-32.639999999999901</c:v>
                </c:pt>
                <c:pt idx="101">
                  <c:v>28.82</c:v>
                </c:pt>
                <c:pt idx="102">
                  <c:v>65.06</c:v>
                </c:pt>
                <c:pt idx="103">
                  <c:v>47.614999999999903</c:v>
                </c:pt>
                <c:pt idx="104">
                  <c:v>6.1550000000000002</c:v>
                </c:pt>
                <c:pt idx="105">
                  <c:v>-46.604999999999897</c:v>
                </c:pt>
                <c:pt idx="106">
                  <c:v>-36.464999999999897</c:v>
                </c:pt>
                <c:pt idx="107">
                  <c:v>16.809999999999999</c:v>
                </c:pt>
                <c:pt idx="108">
                  <c:v>-45.19</c:v>
                </c:pt>
                <c:pt idx="109">
                  <c:v>17.9499999999999</c:v>
                </c:pt>
                <c:pt idx="110">
                  <c:v>5.5350000000000001</c:v>
                </c:pt>
                <c:pt idx="111">
                  <c:v>2.8149999999999999</c:v>
                </c:pt>
                <c:pt idx="112">
                  <c:v>-44.524999999999999</c:v>
                </c:pt>
                <c:pt idx="113">
                  <c:v>-22.729999999999901</c:v>
                </c:pt>
                <c:pt idx="114">
                  <c:v>-79.765000000000001</c:v>
                </c:pt>
                <c:pt idx="115">
                  <c:v>2.4749999999999899</c:v>
                </c:pt>
                <c:pt idx="116">
                  <c:v>-47.918999999999997</c:v>
                </c:pt>
                <c:pt idx="117">
                  <c:v>46.305</c:v>
                </c:pt>
                <c:pt idx="118">
                  <c:v>-22.95</c:v>
                </c:pt>
                <c:pt idx="119">
                  <c:v>-60.459999999999901</c:v>
                </c:pt>
                <c:pt idx="120">
                  <c:v>84.289999999999907</c:v>
                </c:pt>
                <c:pt idx="121">
                  <c:v>15.594999999999899</c:v>
                </c:pt>
                <c:pt idx="122">
                  <c:v>-81.03</c:v>
                </c:pt>
                <c:pt idx="123">
                  <c:v>35.615000000000002</c:v>
                </c:pt>
                <c:pt idx="124">
                  <c:v>-66.494999999999905</c:v>
                </c:pt>
                <c:pt idx="125">
                  <c:v>-16.350000000000001</c:v>
                </c:pt>
                <c:pt idx="126">
                  <c:v>-61.674999999999997</c:v>
                </c:pt>
                <c:pt idx="127">
                  <c:v>29.584999999999901</c:v>
                </c:pt>
                <c:pt idx="128">
                  <c:v>16.984999999999999</c:v>
                </c:pt>
                <c:pt idx="129">
                  <c:v>-128.625</c:v>
                </c:pt>
                <c:pt idx="130">
                  <c:v>60.085000000000001</c:v>
                </c:pt>
                <c:pt idx="131">
                  <c:v>-18.475000000000001</c:v>
                </c:pt>
                <c:pt idx="132">
                  <c:v>-17.989999999999998</c:v>
                </c:pt>
                <c:pt idx="133">
                  <c:v>80.204999999999998</c:v>
                </c:pt>
                <c:pt idx="134">
                  <c:v>70.659999999999897</c:v>
                </c:pt>
                <c:pt idx="135">
                  <c:v>-15.64</c:v>
                </c:pt>
                <c:pt idx="136">
                  <c:v>14.0399999999999</c:v>
                </c:pt>
                <c:pt idx="137">
                  <c:v>103.429999999999</c:v>
                </c:pt>
                <c:pt idx="138">
                  <c:v>-21.479999999999901</c:v>
                </c:pt>
                <c:pt idx="139">
                  <c:v>-71.944999999999993</c:v>
                </c:pt>
                <c:pt idx="140">
                  <c:v>26.5</c:v>
                </c:pt>
                <c:pt idx="141">
                  <c:v>63.244999999999997</c:v>
                </c:pt>
                <c:pt idx="142">
                  <c:v>-21.16</c:v>
                </c:pt>
                <c:pt idx="143">
                  <c:v>-56.03</c:v>
                </c:pt>
                <c:pt idx="144">
                  <c:v>34.629999999999903</c:v>
                </c:pt>
                <c:pt idx="145">
                  <c:v>37.68</c:v>
                </c:pt>
                <c:pt idx="146">
                  <c:v>16.584999999999901</c:v>
                </c:pt>
                <c:pt idx="147">
                  <c:v>-10.024999999999901</c:v>
                </c:pt>
                <c:pt idx="148">
                  <c:v>33.924999999999997</c:v>
                </c:pt>
                <c:pt idx="149">
                  <c:v>5.4999999999999202E-2</c:v>
                </c:pt>
                <c:pt idx="150">
                  <c:v>-21.21</c:v>
                </c:pt>
                <c:pt idx="151">
                  <c:v>-6.04</c:v>
                </c:pt>
                <c:pt idx="152">
                  <c:v>38.08</c:v>
                </c:pt>
                <c:pt idx="153">
                  <c:v>-17.0399999999999</c:v>
                </c:pt>
                <c:pt idx="154">
                  <c:v>-17.975000000000001</c:v>
                </c:pt>
                <c:pt idx="155">
                  <c:v>-51.43</c:v>
                </c:pt>
                <c:pt idx="156">
                  <c:v>-26.744999999999902</c:v>
                </c:pt>
                <c:pt idx="157">
                  <c:v>-24.765000000000001</c:v>
                </c:pt>
                <c:pt idx="158">
                  <c:v>27.99</c:v>
                </c:pt>
                <c:pt idx="159">
                  <c:v>-12.135</c:v>
                </c:pt>
                <c:pt idx="160">
                  <c:v>32.945</c:v>
                </c:pt>
                <c:pt idx="161">
                  <c:v>-41.86</c:v>
                </c:pt>
                <c:pt idx="162">
                  <c:v>17.229999999999901</c:v>
                </c:pt>
                <c:pt idx="163">
                  <c:v>98.974999999999994</c:v>
                </c:pt>
                <c:pt idx="164">
                  <c:v>-8.1449999999999996</c:v>
                </c:pt>
                <c:pt idx="165">
                  <c:v>-59.244999999999997</c:v>
                </c:pt>
                <c:pt idx="166">
                  <c:v>-14.095000000000001</c:v>
                </c:pt>
                <c:pt idx="167">
                  <c:v>24.8399999999999</c:v>
                </c:pt>
                <c:pt idx="168">
                  <c:v>-1.355</c:v>
                </c:pt>
                <c:pt idx="169">
                  <c:v>76.494999999999905</c:v>
                </c:pt>
                <c:pt idx="170">
                  <c:v>-8.7799999999999994</c:v>
                </c:pt>
                <c:pt idx="171">
                  <c:v>-26.4849999999999</c:v>
                </c:pt>
                <c:pt idx="172">
                  <c:v>1.1850000000000001</c:v>
                </c:pt>
                <c:pt idx="173">
                  <c:v>-46.22</c:v>
                </c:pt>
                <c:pt idx="174">
                  <c:v>11.615</c:v>
                </c:pt>
                <c:pt idx="175">
                  <c:v>13.3699999999999</c:v>
                </c:pt>
                <c:pt idx="176">
                  <c:v>-23.105</c:v>
                </c:pt>
                <c:pt idx="177">
                  <c:v>-22.85</c:v>
                </c:pt>
                <c:pt idx="178">
                  <c:v>-46.259999999999899</c:v>
                </c:pt>
                <c:pt idx="179">
                  <c:v>37.79</c:v>
                </c:pt>
                <c:pt idx="180">
                  <c:v>-37.115000000000002</c:v>
                </c:pt>
                <c:pt idx="181">
                  <c:v>-48.170999999999999</c:v>
                </c:pt>
                <c:pt idx="182">
                  <c:v>-4.37</c:v>
                </c:pt>
                <c:pt idx="183">
                  <c:v>17.355</c:v>
                </c:pt>
                <c:pt idx="184">
                  <c:v>-5.71</c:v>
                </c:pt>
                <c:pt idx="185">
                  <c:v>7.9999999999999902</c:v>
                </c:pt>
                <c:pt idx="186">
                  <c:v>19.189999999999898</c:v>
                </c:pt>
                <c:pt idx="187">
                  <c:v>-6.2750000000000004</c:v>
                </c:pt>
                <c:pt idx="188">
                  <c:v>0.88499999999999901</c:v>
                </c:pt>
                <c:pt idx="189">
                  <c:v>-56.59</c:v>
                </c:pt>
                <c:pt idx="190">
                  <c:v>62.1</c:v>
                </c:pt>
                <c:pt idx="191">
                  <c:v>-13.82</c:v>
                </c:pt>
                <c:pt idx="192">
                  <c:v>9.2599999999999891</c:v>
                </c:pt>
                <c:pt idx="193">
                  <c:v>16.23</c:v>
                </c:pt>
                <c:pt idx="194">
                  <c:v>26.309999999999899</c:v>
                </c:pt>
                <c:pt idx="195">
                  <c:v>7.9850000000000003</c:v>
                </c:pt>
                <c:pt idx="196">
                  <c:v>43.024999999999999</c:v>
                </c:pt>
                <c:pt idx="197">
                  <c:v>-8.6649999999999903</c:v>
                </c:pt>
                <c:pt idx="198">
                  <c:v>-29.24</c:v>
                </c:pt>
                <c:pt idx="199">
                  <c:v>-38.949999999999903</c:v>
                </c:pt>
                <c:pt idx="200">
                  <c:v>14.324999999999999</c:v>
                </c:pt>
                <c:pt idx="201">
                  <c:v>-6.9749999999999996</c:v>
                </c:pt>
                <c:pt idx="202">
                  <c:v>-33.239999999999903</c:v>
                </c:pt>
                <c:pt idx="203">
                  <c:v>-7.33</c:v>
                </c:pt>
                <c:pt idx="204">
                  <c:v>-3.4349999999999898</c:v>
                </c:pt>
                <c:pt idx="205">
                  <c:v>63.38</c:v>
                </c:pt>
                <c:pt idx="206">
                  <c:v>-9.8699999999999992</c:v>
                </c:pt>
                <c:pt idx="207">
                  <c:v>22.349999999999898</c:v>
                </c:pt>
                <c:pt idx="208">
                  <c:v>4.6449999999999996</c:v>
                </c:pt>
                <c:pt idx="209">
                  <c:v>45.034999999999997</c:v>
                </c:pt>
                <c:pt idx="210">
                  <c:v>30.784999999999901</c:v>
                </c:pt>
                <c:pt idx="211">
                  <c:v>16.785</c:v>
                </c:pt>
                <c:pt idx="212">
                  <c:v>3.0999999999999899</c:v>
                </c:pt>
                <c:pt idx="213">
                  <c:v>30.8599999999999</c:v>
                </c:pt>
                <c:pt idx="214">
                  <c:v>-10.445</c:v>
                </c:pt>
                <c:pt idx="215">
                  <c:v>-2.9949999999999899</c:v>
                </c:pt>
                <c:pt idx="216">
                  <c:v>-13.725</c:v>
                </c:pt>
                <c:pt idx="217">
                  <c:v>2.9149999999999898</c:v>
                </c:pt>
                <c:pt idx="218">
                  <c:v>-17.344999999999999</c:v>
                </c:pt>
                <c:pt idx="219">
                  <c:v>-1.4849999999999901</c:v>
                </c:pt>
                <c:pt idx="220">
                  <c:v>-13.219999999999899</c:v>
                </c:pt>
                <c:pt idx="221">
                  <c:v>-13.7149999999999</c:v>
                </c:pt>
                <c:pt idx="222">
                  <c:v>30.375</c:v>
                </c:pt>
                <c:pt idx="223">
                  <c:v>-9.3949999999999907</c:v>
                </c:pt>
                <c:pt idx="224">
                  <c:v>23.135000000000002</c:v>
                </c:pt>
                <c:pt idx="225">
                  <c:v>-11.47</c:v>
                </c:pt>
                <c:pt idx="226">
                  <c:v>-23.474999999999898</c:v>
                </c:pt>
                <c:pt idx="227">
                  <c:v>-0.78500000000000003</c:v>
                </c:pt>
                <c:pt idx="228">
                  <c:v>-16.215</c:v>
                </c:pt>
                <c:pt idx="229">
                  <c:v>-19.204999999999998</c:v>
                </c:pt>
                <c:pt idx="230">
                  <c:v>-3.36</c:v>
                </c:pt>
                <c:pt idx="231">
                  <c:v>39.215000000000003</c:v>
                </c:pt>
                <c:pt idx="232">
                  <c:v>32.049999999999898</c:v>
                </c:pt>
                <c:pt idx="233">
                  <c:v>58.43</c:v>
                </c:pt>
                <c:pt idx="234">
                  <c:v>11.375</c:v>
                </c:pt>
                <c:pt idx="235">
                  <c:v>128.38999999999999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37-4A3C-BE01-42219C7A6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442927"/>
        <c:axId val="2094616960"/>
      </c:lineChart>
      <c:catAx>
        <c:axId val="159044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616960"/>
        <c:crosses val="autoZero"/>
        <c:auto val="1"/>
        <c:lblAlgn val="ctr"/>
        <c:lblOffset val="100"/>
        <c:noMultiLvlLbl val="0"/>
      </c:catAx>
      <c:valAx>
        <c:axId val="20946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4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178.345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0.28999999999999898</c:v>
                </c:pt>
                <c:pt idx="10">
                  <c:v>-6.7949999999999902</c:v>
                </c:pt>
                <c:pt idx="11">
                  <c:v>-0.79999999999999905</c:v>
                </c:pt>
                <c:pt idx="12">
                  <c:v>6.0499999999999901</c:v>
                </c:pt>
                <c:pt idx="13">
                  <c:v>24.73</c:v>
                </c:pt>
                <c:pt idx="14">
                  <c:v>18.209999999999901</c:v>
                </c:pt>
                <c:pt idx="15">
                  <c:v>4.5349999999999904</c:v>
                </c:pt>
                <c:pt idx="16">
                  <c:v>-5.36</c:v>
                </c:pt>
                <c:pt idx="17">
                  <c:v>14.375</c:v>
                </c:pt>
                <c:pt idx="18">
                  <c:v>6.3150000000000004</c:v>
                </c:pt>
                <c:pt idx="19">
                  <c:v>21.2</c:v>
                </c:pt>
                <c:pt idx="20">
                  <c:v>-15.885</c:v>
                </c:pt>
                <c:pt idx="21">
                  <c:v>0.95500000000000096</c:v>
                </c:pt>
                <c:pt idx="22">
                  <c:v>-55.69</c:v>
                </c:pt>
                <c:pt idx="23">
                  <c:v>11.7949999999999</c:v>
                </c:pt>
                <c:pt idx="24">
                  <c:v>32.755000000000003</c:v>
                </c:pt>
                <c:pt idx="25">
                  <c:v>2.52999999999999</c:v>
                </c:pt>
                <c:pt idx="26">
                  <c:v>-0.82500000000000195</c:v>
                </c:pt>
                <c:pt idx="27">
                  <c:v>-4.7449999999999903</c:v>
                </c:pt>
                <c:pt idx="28">
                  <c:v>25.68</c:v>
                </c:pt>
                <c:pt idx="29">
                  <c:v>19.8</c:v>
                </c:pt>
                <c:pt idx="30">
                  <c:v>42.44</c:v>
                </c:pt>
                <c:pt idx="31">
                  <c:v>19.63</c:v>
                </c:pt>
                <c:pt idx="32">
                  <c:v>17.02</c:v>
                </c:pt>
                <c:pt idx="33">
                  <c:v>-14.64</c:v>
                </c:pt>
                <c:pt idx="34">
                  <c:v>1.34499999999999</c:v>
                </c:pt>
                <c:pt idx="35">
                  <c:v>26.409999999999901</c:v>
                </c:pt>
                <c:pt idx="36">
                  <c:v>-0.84000000000000097</c:v>
                </c:pt>
                <c:pt idx="37">
                  <c:v>-5.42</c:v>
                </c:pt>
                <c:pt idx="38">
                  <c:v>53.69</c:v>
                </c:pt>
                <c:pt idx="39">
                  <c:v>34.020000000000003</c:v>
                </c:pt>
                <c:pt idx="40">
                  <c:v>17.695</c:v>
                </c:pt>
                <c:pt idx="41">
                  <c:v>2.9249999999999901</c:v>
                </c:pt>
                <c:pt idx="42">
                  <c:v>-3.07499999999999</c:v>
                </c:pt>
                <c:pt idx="43">
                  <c:v>-27.1799999999999</c:v>
                </c:pt>
                <c:pt idx="44">
                  <c:v>-29.954999999999998</c:v>
                </c:pt>
                <c:pt idx="45">
                  <c:v>-25.73</c:v>
                </c:pt>
                <c:pt idx="46">
                  <c:v>-14.5199999999999</c:v>
                </c:pt>
                <c:pt idx="47">
                  <c:v>12.809999999999899</c:v>
                </c:pt>
                <c:pt idx="48">
                  <c:v>-12.29</c:v>
                </c:pt>
                <c:pt idx="49">
                  <c:v>159.49999999999901</c:v>
                </c:pt>
                <c:pt idx="50">
                  <c:v>-1.0800000000000101</c:v>
                </c:pt>
                <c:pt idx="51">
                  <c:v>-36.534999999999897</c:v>
                </c:pt>
                <c:pt idx="52">
                  <c:v>-19.489999999999998</c:v>
                </c:pt>
                <c:pt idx="53">
                  <c:v>-68.525000000000006</c:v>
                </c:pt>
                <c:pt idx="54">
                  <c:v>-26.204999999999998</c:v>
                </c:pt>
                <c:pt idx="55">
                  <c:v>33.899999999999899</c:v>
                </c:pt>
                <c:pt idx="56">
                  <c:v>35.784999999999897</c:v>
                </c:pt>
                <c:pt idx="57">
                  <c:v>-73.56</c:v>
                </c:pt>
                <c:pt idx="58">
                  <c:v>-54.734999999999999</c:v>
                </c:pt>
                <c:pt idx="59">
                  <c:v>34.744999999999997</c:v>
                </c:pt>
                <c:pt idx="60">
                  <c:v>36.715000000000003</c:v>
                </c:pt>
                <c:pt idx="61">
                  <c:v>13.484999999999999</c:v>
                </c:pt>
                <c:pt idx="62">
                  <c:v>65.824999999999903</c:v>
                </c:pt>
                <c:pt idx="63">
                  <c:v>-1.37499999999999</c:v>
                </c:pt>
                <c:pt idx="64">
                  <c:v>-35.424999999999898</c:v>
                </c:pt>
                <c:pt idx="65">
                  <c:v>-16.125</c:v>
                </c:pt>
                <c:pt idx="66">
                  <c:v>-75.284999999999997</c:v>
                </c:pt>
                <c:pt idx="67">
                  <c:v>14.8499999999999</c:v>
                </c:pt>
                <c:pt idx="68">
                  <c:v>64.159999999999897</c:v>
                </c:pt>
                <c:pt idx="69">
                  <c:v>22.454999999999998</c:v>
                </c:pt>
                <c:pt idx="70">
                  <c:v>-2.855</c:v>
                </c:pt>
                <c:pt idx="71">
                  <c:v>33.49</c:v>
                </c:pt>
                <c:pt idx="72">
                  <c:v>14.049999999999899</c:v>
                </c:pt>
                <c:pt idx="73">
                  <c:v>11.6299999999999</c:v>
                </c:pt>
                <c:pt idx="74">
                  <c:v>33.124999999999901</c:v>
                </c:pt>
                <c:pt idx="75">
                  <c:v>-23.684999999999999</c:v>
                </c:pt>
                <c:pt idx="76">
                  <c:v>-1.00999999999999</c:v>
                </c:pt>
                <c:pt idx="77">
                  <c:v>9.1999999999999993</c:v>
                </c:pt>
                <c:pt idx="78">
                  <c:v>-54.094999999999999</c:v>
                </c:pt>
                <c:pt idx="79">
                  <c:v>-25.59</c:v>
                </c:pt>
                <c:pt idx="80">
                  <c:v>29.58</c:v>
                </c:pt>
                <c:pt idx="81">
                  <c:v>-50.614999999999903</c:v>
                </c:pt>
                <c:pt idx="82">
                  <c:v>-28.484999999999999</c:v>
                </c:pt>
                <c:pt idx="83">
                  <c:v>-4.72</c:v>
                </c:pt>
                <c:pt idx="84">
                  <c:v>-69.734999999999999</c:v>
                </c:pt>
                <c:pt idx="85">
                  <c:v>27.169999999999899</c:v>
                </c:pt>
                <c:pt idx="86">
                  <c:v>24.384999999999899</c:v>
                </c:pt>
                <c:pt idx="87">
                  <c:v>2.19</c:v>
                </c:pt>
                <c:pt idx="88">
                  <c:v>-33.045000000000002</c:v>
                </c:pt>
                <c:pt idx="89">
                  <c:v>-26.774999999999999</c:v>
                </c:pt>
                <c:pt idx="90">
                  <c:v>24.324999999999999</c:v>
                </c:pt>
                <c:pt idx="91">
                  <c:v>10.9</c:v>
                </c:pt>
                <c:pt idx="92">
                  <c:v>28.344999999999999</c:v>
                </c:pt>
                <c:pt idx="93">
                  <c:v>44.48</c:v>
                </c:pt>
                <c:pt idx="94">
                  <c:v>49.01</c:v>
                </c:pt>
                <c:pt idx="95">
                  <c:v>6.085</c:v>
                </c:pt>
                <c:pt idx="96">
                  <c:v>7.6049999999999898</c:v>
                </c:pt>
                <c:pt idx="97">
                  <c:v>20.384999999999899</c:v>
                </c:pt>
                <c:pt idx="98">
                  <c:v>-2.2999999999999998</c:v>
                </c:pt>
                <c:pt idx="99">
                  <c:v>53.744999999999997</c:v>
                </c:pt>
                <c:pt idx="100">
                  <c:v>34.255000000000003</c:v>
                </c:pt>
                <c:pt idx="101">
                  <c:v>-28.594999999999899</c:v>
                </c:pt>
                <c:pt idx="102">
                  <c:v>-71.31</c:v>
                </c:pt>
                <c:pt idx="103">
                  <c:v>-48.34</c:v>
                </c:pt>
                <c:pt idx="104">
                  <c:v>-7.0199999999999898</c:v>
                </c:pt>
                <c:pt idx="105">
                  <c:v>46.764999999999901</c:v>
                </c:pt>
                <c:pt idx="106">
                  <c:v>39.47</c:v>
                </c:pt>
                <c:pt idx="107">
                  <c:v>-20.76</c:v>
                </c:pt>
                <c:pt idx="108">
                  <c:v>48.81</c:v>
                </c:pt>
                <c:pt idx="109">
                  <c:v>-19.559999999999999</c:v>
                </c:pt>
                <c:pt idx="110">
                  <c:v>-1.59499999999999</c:v>
                </c:pt>
                <c:pt idx="111">
                  <c:v>-1.79</c:v>
                </c:pt>
                <c:pt idx="112">
                  <c:v>50.935000000000002</c:v>
                </c:pt>
                <c:pt idx="113">
                  <c:v>26.695</c:v>
                </c:pt>
                <c:pt idx="114">
                  <c:v>73.63</c:v>
                </c:pt>
                <c:pt idx="115">
                  <c:v>-7.3049999999999899</c:v>
                </c:pt>
                <c:pt idx="116">
                  <c:v>33.04</c:v>
                </c:pt>
                <c:pt idx="117">
                  <c:v>-43.445</c:v>
                </c:pt>
                <c:pt idx="118">
                  <c:v>19.674999999999901</c:v>
                </c:pt>
                <c:pt idx="119">
                  <c:v>66.260000000000005</c:v>
                </c:pt>
                <c:pt idx="120">
                  <c:v>-91.66</c:v>
                </c:pt>
                <c:pt idx="121">
                  <c:v>-19.819999999999901</c:v>
                </c:pt>
                <c:pt idx="122">
                  <c:v>86.809999999999903</c:v>
                </c:pt>
                <c:pt idx="123">
                  <c:v>-34.22</c:v>
                </c:pt>
                <c:pt idx="124">
                  <c:v>73.17</c:v>
                </c:pt>
                <c:pt idx="125">
                  <c:v>16.774999999999999</c:v>
                </c:pt>
                <c:pt idx="126">
                  <c:v>62.12</c:v>
                </c:pt>
                <c:pt idx="127">
                  <c:v>-23.974999999999898</c:v>
                </c:pt>
                <c:pt idx="128">
                  <c:v>-15.66</c:v>
                </c:pt>
                <c:pt idx="129">
                  <c:v>139.66</c:v>
                </c:pt>
                <c:pt idx="130">
                  <c:v>-57.58</c:v>
                </c:pt>
                <c:pt idx="131">
                  <c:v>16.259999999999899</c:v>
                </c:pt>
                <c:pt idx="132">
                  <c:v>15.39</c:v>
                </c:pt>
                <c:pt idx="133">
                  <c:v>-84.275000000000006</c:v>
                </c:pt>
                <c:pt idx="134">
                  <c:v>-76.439999999999898</c:v>
                </c:pt>
                <c:pt idx="135">
                  <c:v>15.914999999999999</c:v>
                </c:pt>
                <c:pt idx="136">
                  <c:v>-15.305</c:v>
                </c:pt>
                <c:pt idx="137">
                  <c:v>-106.66500000000001</c:v>
                </c:pt>
                <c:pt idx="138">
                  <c:v>24.034999999999901</c:v>
                </c:pt>
                <c:pt idx="139">
                  <c:v>79.804999999999893</c:v>
                </c:pt>
                <c:pt idx="140">
                  <c:v>-27.094999999999999</c:v>
                </c:pt>
                <c:pt idx="141">
                  <c:v>-68.265000000000001</c:v>
                </c:pt>
                <c:pt idx="142">
                  <c:v>25.9</c:v>
                </c:pt>
                <c:pt idx="143">
                  <c:v>60.27</c:v>
                </c:pt>
                <c:pt idx="144">
                  <c:v>-32.520000000000003</c:v>
                </c:pt>
                <c:pt idx="145">
                  <c:v>-37.094999999999999</c:v>
                </c:pt>
                <c:pt idx="146">
                  <c:v>-22.814999999999898</c:v>
                </c:pt>
                <c:pt idx="147">
                  <c:v>14.635</c:v>
                </c:pt>
                <c:pt idx="148">
                  <c:v>-32.779999999999902</c:v>
                </c:pt>
                <c:pt idx="149">
                  <c:v>2.8049999999999899</c:v>
                </c:pt>
                <c:pt idx="150">
                  <c:v>20.38</c:v>
                </c:pt>
                <c:pt idx="151">
                  <c:v>5.3299999999999903</c:v>
                </c:pt>
                <c:pt idx="152">
                  <c:v>-45.989999999999903</c:v>
                </c:pt>
                <c:pt idx="153">
                  <c:v>19.564999999999898</c:v>
                </c:pt>
                <c:pt idx="154">
                  <c:v>22.294999999999899</c:v>
                </c:pt>
                <c:pt idx="155">
                  <c:v>58.265000000000001</c:v>
                </c:pt>
                <c:pt idx="156">
                  <c:v>28.46</c:v>
                </c:pt>
                <c:pt idx="157">
                  <c:v>29.59</c:v>
                </c:pt>
                <c:pt idx="158">
                  <c:v>-34.064999999999998</c:v>
                </c:pt>
                <c:pt idx="159">
                  <c:v>14.719999999999899</c:v>
                </c:pt>
                <c:pt idx="160">
                  <c:v>-37.329999999999899</c:v>
                </c:pt>
                <c:pt idx="161">
                  <c:v>47.634999999999998</c:v>
                </c:pt>
                <c:pt idx="162">
                  <c:v>-22.0049999999999</c:v>
                </c:pt>
                <c:pt idx="163">
                  <c:v>-109.009999999999</c:v>
                </c:pt>
                <c:pt idx="164">
                  <c:v>12.545</c:v>
                </c:pt>
                <c:pt idx="165">
                  <c:v>62.964999999999897</c:v>
                </c:pt>
                <c:pt idx="166">
                  <c:v>11.06</c:v>
                </c:pt>
                <c:pt idx="167">
                  <c:v>-29.724999999999898</c:v>
                </c:pt>
                <c:pt idx="168">
                  <c:v>1.135</c:v>
                </c:pt>
                <c:pt idx="169">
                  <c:v>-78.664999999999907</c:v>
                </c:pt>
                <c:pt idx="170">
                  <c:v>11.87</c:v>
                </c:pt>
                <c:pt idx="171">
                  <c:v>28.62</c:v>
                </c:pt>
                <c:pt idx="172">
                  <c:v>1.9199999999999899</c:v>
                </c:pt>
                <c:pt idx="173">
                  <c:v>49.965000000000003</c:v>
                </c:pt>
                <c:pt idx="174">
                  <c:v>-13.61</c:v>
                </c:pt>
                <c:pt idx="175">
                  <c:v>-16.805</c:v>
                </c:pt>
                <c:pt idx="176">
                  <c:v>25.35</c:v>
                </c:pt>
                <c:pt idx="177">
                  <c:v>24.47</c:v>
                </c:pt>
                <c:pt idx="178">
                  <c:v>47.239999999999903</c:v>
                </c:pt>
                <c:pt idx="179">
                  <c:v>-54.405000000000001</c:v>
                </c:pt>
                <c:pt idx="180">
                  <c:v>39.01</c:v>
                </c:pt>
                <c:pt idx="181">
                  <c:v>51.6</c:v>
                </c:pt>
                <c:pt idx="182">
                  <c:v>10.83</c:v>
                </c:pt>
                <c:pt idx="183">
                  <c:v>-18.739999999999998</c:v>
                </c:pt>
                <c:pt idx="184">
                  <c:v>8.6649999999999991</c:v>
                </c:pt>
                <c:pt idx="185">
                  <c:v>-10.85</c:v>
                </c:pt>
                <c:pt idx="186">
                  <c:v>-20.344999999999999</c:v>
                </c:pt>
                <c:pt idx="187">
                  <c:v>6.5350000000000001</c:v>
                </c:pt>
                <c:pt idx="188">
                  <c:v>2.04</c:v>
                </c:pt>
                <c:pt idx="189">
                  <c:v>71.045000000000002</c:v>
                </c:pt>
                <c:pt idx="190">
                  <c:v>-78.149999999999906</c:v>
                </c:pt>
                <c:pt idx="191">
                  <c:v>21.6</c:v>
                </c:pt>
                <c:pt idx="192">
                  <c:v>-8.99</c:v>
                </c:pt>
                <c:pt idx="193">
                  <c:v>-17.344999999999999</c:v>
                </c:pt>
                <c:pt idx="194">
                  <c:v>-34.335000000000001</c:v>
                </c:pt>
                <c:pt idx="195">
                  <c:v>-8.7799999999999994</c:v>
                </c:pt>
                <c:pt idx="196">
                  <c:v>-53.615000000000002</c:v>
                </c:pt>
                <c:pt idx="197">
                  <c:v>7.0849999999999902</c:v>
                </c:pt>
                <c:pt idx="198">
                  <c:v>33.979999999999997</c:v>
                </c:pt>
                <c:pt idx="199">
                  <c:v>50.225000000000001</c:v>
                </c:pt>
                <c:pt idx="200">
                  <c:v>-15.994999999999999</c:v>
                </c:pt>
                <c:pt idx="201">
                  <c:v>7.5750000000000002</c:v>
                </c:pt>
                <c:pt idx="202">
                  <c:v>42.05</c:v>
                </c:pt>
                <c:pt idx="203">
                  <c:v>12.71</c:v>
                </c:pt>
                <c:pt idx="204">
                  <c:v>7.22</c:v>
                </c:pt>
                <c:pt idx="205">
                  <c:v>-76.385000000000005</c:v>
                </c:pt>
                <c:pt idx="206">
                  <c:v>7.44</c:v>
                </c:pt>
                <c:pt idx="207">
                  <c:v>-27.645</c:v>
                </c:pt>
                <c:pt idx="208">
                  <c:v>-3.2349999999999901</c:v>
                </c:pt>
                <c:pt idx="209">
                  <c:v>-54.765000000000001</c:v>
                </c:pt>
                <c:pt idx="210">
                  <c:v>-36.374999999999901</c:v>
                </c:pt>
                <c:pt idx="211">
                  <c:v>-17.885000000000002</c:v>
                </c:pt>
                <c:pt idx="212">
                  <c:v>-7.93</c:v>
                </c:pt>
                <c:pt idx="213">
                  <c:v>-43.384999999999998</c:v>
                </c:pt>
                <c:pt idx="214">
                  <c:v>10.059999999999899</c:v>
                </c:pt>
                <c:pt idx="215">
                  <c:v>-2.04</c:v>
                </c:pt>
                <c:pt idx="216">
                  <c:v>21.015000000000001</c:v>
                </c:pt>
                <c:pt idx="217">
                  <c:v>-4.7149999999999999</c:v>
                </c:pt>
                <c:pt idx="218">
                  <c:v>18.47</c:v>
                </c:pt>
                <c:pt idx="219">
                  <c:v>1.52</c:v>
                </c:pt>
                <c:pt idx="220">
                  <c:v>18.100000000000001</c:v>
                </c:pt>
                <c:pt idx="221">
                  <c:v>18.07</c:v>
                </c:pt>
                <c:pt idx="222">
                  <c:v>-42.225000000000001</c:v>
                </c:pt>
                <c:pt idx="223">
                  <c:v>9.59499999999999</c:v>
                </c:pt>
                <c:pt idx="224">
                  <c:v>-30.95</c:v>
                </c:pt>
                <c:pt idx="225">
                  <c:v>12.41</c:v>
                </c:pt>
                <c:pt idx="226">
                  <c:v>29.824999999999999</c:v>
                </c:pt>
                <c:pt idx="227">
                  <c:v>-1.74999999999999</c:v>
                </c:pt>
                <c:pt idx="228">
                  <c:v>20.64</c:v>
                </c:pt>
                <c:pt idx="229">
                  <c:v>26.645</c:v>
                </c:pt>
                <c:pt idx="230">
                  <c:v>7.3649999999999904</c:v>
                </c:pt>
                <c:pt idx="231">
                  <c:v>-50.744999999999997</c:v>
                </c:pt>
                <c:pt idx="232">
                  <c:v>-39.055</c:v>
                </c:pt>
                <c:pt idx="233">
                  <c:v>-68.67</c:v>
                </c:pt>
                <c:pt idx="234">
                  <c:v>-8.69</c:v>
                </c:pt>
                <c:pt idx="235">
                  <c:v>-143.67999999999901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B9-4717-83B3-8BA6647A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7476767"/>
        <c:axId val="1556410543"/>
      </c:lineChart>
      <c:catAx>
        <c:axId val="156747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410543"/>
        <c:crosses val="autoZero"/>
        <c:auto val="1"/>
        <c:lblAlgn val="ctr"/>
        <c:lblOffset val="100"/>
        <c:noMultiLvlLbl val="0"/>
      </c:catAx>
      <c:valAx>
        <c:axId val="155641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47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-315.788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-19.39</c:v>
                </c:pt>
                <c:pt idx="15">
                  <c:v>1.9249999999999901</c:v>
                </c:pt>
                <c:pt idx="16">
                  <c:v>17.139999999999901</c:v>
                </c:pt>
                <c:pt idx="17">
                  <c:v>-19.004999999999999</c:v>
                </c:pt>
                <c:pt idx="18">
                  <c:v>-9.5799999999999894</c:v>
                </c:pt>
                <c:pt idx="19">
                  <c:v>-42.979999999999897</c:v>
                </c:pt>
                <c:pt idx="20">
                  <c:v>20.64</c:v>
                </c:pt>
                <c:pt idx="21">
                  <c:v>-20.239999999999998</c:v>
                </c:pt>
                <c:pt idx="22">
                  <c:v>112.745</c:v>
                </c:pt>
                <c:pt idx="23">
                  <c:v>-18.5</c:v>
                </c:pt>
                <c:pt idx="24">
                  <c:v>-52.634999999999899</c:v>
                </c:pt>
                <c:pt idx="25">
                  <c:v>-19.285</c:v>
                </c:pt>
                <c:pt idx="26">
                  <c:v>-13.95</c:v>
                </c:pt>
                <c:pt idx="27">
                  <c:v>-6.9999999999999105E-2</c:v>
                </c:pt>
                <c:pt idx="28">
                  <c:v>-51.974999999999902</c:v>
                </c:pt>
                <c:pt idx="29">
                  <c:v>-32.699999999999903</c:v>
                </c:pt>
                <c:pt idx="30">
                  <c:v>-64.224999999999994</c:v>
                </c:pt>
                <c:pt idx="31">
                  <c:v>-22.14</c:v>
                </c:pt>
                <c:pt idx="32">
                  <c:v>-16.675000000000001</c:v>
                </c:pt>
                <c:pt idx="33">
                  <c:v>12.739999999999901</c:v>
                </c:pt>
                <c:pt idx="34">
                  <c:v>-7.4449999999999896</c:v>
                </c:pt>
                <c:pt idx="35">
                  <c:v>-54.334999999999901</c:v>
                </c:pt>
                <c:pt idx="36">
                  <c:v>11.305</c:v>
                </c:pt>
                <c:pt idx="37">
                  <c:v>-2.64</c:v>
                </c:pt>
                <c:pt idx="38">
                  <c:v>-111.405</c:v>
                </c:pt>
                <c:pt idx="39">
                  <c:v>-57.584999999999901</c:v>
                </c:pt>
                <c:pt idx="40">
                  <c:v>-33.295000000000002</c:v>
                </c:pt>
                <c:pt idx="41">
                  <c:v>-42.994999999999997</c:v>
                </c:pt>
                <c:pt idx="42">
                  <c:v>10.92</c:v>
                </c:pt>
                <c:pt idx="43">
                  <c:v>34.72</c:v>
                </c:pt>
                <c:pt idx="44">
                  <c:v>-6.2750000000000004</c:v>
                </c:pt>
                <c:pt idx="45">
                  <c:v>21.434999999999899</c:v>
                </c:pt>
                <c:pt idx="46">
                  <c:v>1.7849999999999999</c:v>
                </c:pt>
                <c:pt idx="47">
                  <c:v>-3.73999999999999</c:v>
                </c:pt>
                <c:pt idx="48">
                  <c:v>84.99</c:v>
                </c:pt>
                <c:pt idx="49">
                  <c:v>26.064999999999898</c:v>
                </c:pt>
                <c:pt idx="50">
                  <c:v>-94.584999999999994</c:v>
                </c:pt>
                <c:pt idx="51">
                  <c:v>95.839999999999904</c:v>
                </c:pt>
                <c:pt idx="52">
                  <c:v>30.68</c:v>
                </c:pt>
                <c:pt idx="53">
                  <c:v>79.054999999999893</c:v>
                </c:pt>
                <c:pt idx="54">
                  <c:v>51.13</c:v>
                </c:pt>
                <c:pt idx="55">
                  <c:v>-52.42</c:v>
                </c:pt>
                <c:pt idx="56">
                  <c:v>-53.7</c:v>
                </c:pt>
                <c:pt idx="57">
                  <c:v>90.344999999999899</c:v>
                </c:pt>
                <c:pt idx="58">
                  <c:v>75.805000000000007</c:v>
                </c:pt>
                <c:pt idx="59">
                  <c:v>-49.674999999999997</c:v>
                </c:pt>
                <c:pt idx="60">
                  <c:v>-50.749999999999901</c:v>
                </c:pt>
                <c:pt idx="61">
                  <c:v>-18.565000000000001</c:v>
                </c:pt>
                <c:pt idx="62">
                  <c:v>-89.784999999999997</c:v>
                </c:pt>
                <c:pt idx="63">
                  <c:v>2.0049999999999901</c:v>
                </c:pt>
                <c:pt idx="64">
                  <c:v>43.8599999999999</c:v>
                </c:pt>
                <c:pt idx="65">
                  <c:v>29.855</c:v>
                </c:pt>
                <c:pt idx="66">
                  <c:v>111.705</c:v>
                </c:pt>
                <c:pt idx="67">
                  <c:v>-32.4</c:v>
                </c:pt>
                <c:pt idx="68">
                  <c:v>-114.265</c:v>
                </c:pt>
                <c:pt idx="69">
                  <c:v>-42.98</c:v>
                </c:pt>
                <c:pt idx="70">
                  <c:v>13.54</c:v>
                </c:pt>
                <c:pt idx="71">
                  <c:v>-47.384999999999998</c:v>
                </c:pt>
                <c:pt idx="72">
                  <c:v>-12.614999999999901</c:v>
                </c:pt>
                <c:pt idx="73">
                  <c:v>-12.72</c:v>
                </c:pt>
                <c:pt idx="74">
                  <c:v>-60.2899999999999</c:v>
                </c:pt>
                <c:pt idx="75">
                  <c:v>32.729999999999897</c:v>
                </c:pt>
                <c:pt idx="76">
                  <c:v>-5.0499999999999901</c:v>
                </c:pt>
                <c:pt idx="77">
                  <c:v>-22.504999999999999</c:v>
                </c:pt>
                <c:pt idx="78">
                  <c:v>69.16</c:v>
                </c:pt>
                <c:pt idx="79">
                  <c:v>47.174999999999997</c:v>
                </c:pt>
                <c:pt idx="80">
                  <c:v>-42.529999999999902</c:v>
                </c:pt>
                <c:pt idx="81">
                  <c:v>60.199999999999903</c:v>
                </c:pt>
                <c:pt idx="82">
                  <c:v>31.6099999999999</c:v>
                </c:pt>
                <c:pt idx="83">
                  <c:v>0.71499999999999897</c:v>
                </c:pt>
                <c:pt idx="84">
                  <c:v>97.605000000000004</c:v>
                </c:pt>
                <c:pt idx="85">
                  <c:v>-38.139999999999901</c:v>
                </c:pt>
                <c:pt idx="86">
                  <c:v>-31.125</c:v>
                </c:pt>
                <c:pt idx="87">
                  <c:v>-2.5899999999999901</c:v>
                </c:pt>
                <c:pt idx="88">
                  <c:v>39.36</c:v>
                </c:pt>
                <c:pt idx="89">
                  <c:v>24.055</c:v>
                </c:pt>
                <c:pt idx="90">
                  <c:v>-37.28</c:v>
                </c:pt>
                <c:pt idx="91">
                  <c:v>-9.8649999999999896</c:v>
                </c:pt>
                <c:pt idx="92">
                  <c:v>-38.434999999999903</c:v>
                </c:pt>
                <c:pt idx="93">
                  <c:v>-56.794999999999902</c:v>
                </c:pt>
                <c:pt idx="94">
                  <c:v>-62.579999999999899</c:v>
                </c:pt>
                <c:pt idx="95">
                  <c:v>-2.1849999999999898</c:v>
                </c:pt>
                <c:pt idx="96">
                  <c:v>-12.8949999999999</c:v>
                </c:pt>
                <c:pt idx="97">
                  <c:v>-25.83</c:v>
                </c:pt>
                <c:pt idx="98">
                  <c:v>-10.994999999999999</c:v>
                </c:pt>
                <c:pt idx="99">
                  <c:v>-64.14</c:v>
                </c:pt>
                <c:pt idx="100">
                  <c:v>-47.74</c:v>
                </c:pt>
                <c:pt idx="101">
                  <c:v>40.244999999999898</c:v>
                </c:pt>
                <c:pt idx="102">
                  <c:v>93.49</c:v>
                </c:pt>
                <c:pt idx="103">
                  <c:v>68.674999999999997</c:v>
                </c:pt>
                <c:pt idx="104">
                  <c:v>7.9950000000000001</c:v>
                </c:pt>
                <c:pt idx="105">
                  <c:v>-67.944999999999993</c:v>
                </c:pt>
                <c:pt idx="106">
                  <c:v>-52.015000000000001</c:v>
                </c:pt>
                <c:pt idx="107">
                  <c:v>23.695</c:v>
                </c:pt>
                <c:pt idx="108">
                  <c:v>-64.759999999999906</c:v>
                </c:pt>
                <c:pt idx="109">
                  <c:v>25.58</c:v>
                </c:pt>
                <c:pt idx="110">
                  <c:v>8.0250000000000004</c:v>
                </c:pt>
                <c:pt idx="111">
                  <c:v>3.79</c:v>
                </c:pt>
                <c:pt idx="112">
                  <c:v>-65.245000000000005</c:v>
                </c:pt>
                <c:pt idx="113">
                  <c:v>-33.269999999999897</c:v>
                </c:pt>
                <c:pt idx="114">
                  <c:v>-117.71</c:v>
                </c:pt>
                <c:pt idx="115">
                  <c:v>2.36499999999999</c:v>
                </c:pt>
                <c:pt idx="116">
                  <c:v>-70.631999999999906</c:v>
                </c:pt>
                <c:pt idx="117">
                  <c:v>63.3049999999999</c:v>
                </c:pt>
                <c:pt idx="118">
                  <c:v>-34.5399999999999</c:v>
                </c:pt>
                <c:pt idx="119">
                  <c:v>-86.814999999999998</c:v>
                </c:pt>
                <c:pt idx="120">
                  <c:v>118.209999999999</c:v>
                </c:pt>
                <c:pt idx="121">
                  <c:v>20.41</c:v>
                </c:pt>
                <c:pt idx="122">
                  <c:v>-113.745</c:v>
                </c:pt>
                <c:pt idx="123">
                  <c:v>50.754999999999903</c:v>
                </c:pt>
                <c:pt idx="124">
                  <c:v>-90.054999999999893</c:v>
                </c:pt>
                <c:pt idx="125">
                  <c:v>-22.909999999999901</c:v>
                </c:pt>
                <c:pt idx="126">
                  <c:v>-85.119999999999905</c:v>
                </c:pt>
                <c:pt idx="127">
                  <c:v>42.08</c:v>
                </c:pt>
                <c:pt idx="128">
                  <c:v>24.585000000000001</c:v>
                </c:pt>
                <c:pt idx="129">
                  <c:v>-180.44499999999999</c:v>
                </c:pt>
                <c:pt idx="130">
                  <c:v>87.914999999999907</c:v>
                </c:pt>
                <c:pt idx="131">
                  <c:v>-28.51</c:v>
                </c:pt>
                <c:pt idx="132">
                  <c:v>-28.114999999999998</c:v>
                </c:pt>
                <c:pt idx="133">
                  <c:v>121.595</c:v>
                </c:pt>
                <c:pt idx="134">
                  <c:v>108.054999999999</c:v>
                </c:pt>
                <c:pt idx="135">
                  <c:v>-24.375</c:v>
                </c:pt>
                <c:pt idx="136">
                  <c:v>22.7699999999999</c:v>
                </c:pt>
                <c:pt idx="137">
                  <c:v>162.51499999999999</c:v>
                </c:pt>
                <c:pt idx="138">
                  <c:v>-36.67</c:v>
                </c:pt>
                <c:pt idx="139">
                  <c:v>-114.16</c:v>
                </c:pt>
                <c:pt idx="140">
                  <c:v>41.384999999999998</c:v>
                </c:pt>
                <c:pt idx="141">
                  <c:v>96.82</c:v>
                </c:pt>
                <c:pt idx="142">
                  <c:v>-33.31</c:v>
                </c:pt>
                <c:pt idx="143">
                  <c:v>-83.49</c:v>
                </c:pt>
                <c:pt idx="144">
                  <c:v>49.64</c:v>
                </c:pt>
                <c:pt idx="145">
                  <c:v>54.375</c:v>
                </c:pt>
                <c:pt idx="146">
                  <c:v>25.62</c:v>
                </c:pt>
                <c:pt idx="147">
                  <c:v>-15.404999999999999</c:v>
                </c:pt>
                <c:pt idx="148">
                  <c:v>50.494999999999997</c:v>
                </c:pt>
                <c:pt idx="149">
                  <c:v>-7.5000000000001496E-2</c:v>
                </c:pt>
                <c:pt idx="150">
                  <c:v>-31.545000000000002</c:v>
                </c:pt>
                <c:pt idx="151">
                  <c:v>-9.36</c:v>
                </c:pt>
                <c:pt idx="152">
                  <c:v>59.17</c:v>
                </c:pt>
                <c:pt idx="153">
                  <c:v>-26.274999999999999</c:v>
                </c:pt>
                <c:pt idx="154">
                  <c:v>-28.234999999999999</c:v>
                </c:pt>
                <c:pt idx="155">
                  <c:v>-80.075000000000003</c:v>
                </c:pt>
                <c:pt idx="156">
                  <c:v>-40.634999999999998</c:v>
                </c:pt>
                <c:pt idx="157">
                  <c:v>-38.39</c:v>
                </c:pt>
                <c:pt idx="158">
                  <c:v>42.91</c:v>
                </c:pt>
                <c:pt idx="159">
                  <c:v>-18.97</c:v>
                </c:pt>
                <c:pt idx="160">
                  <c:v>49.265000000000001</c:v>
                </c:pt>
                <c:pt idx="161">
                  <c:v>-62.22</c:v>
                </c:pt>
                <c:pt idx="162">
                  <c:v>25.06</c:v>
                </c:pt>
                <c:pt idx="163">
                  <c:v>146.71</c:v>
                </c:pt>
                <c:pt idx="164">
                  <c:v>-11.604999999999899</c:v>
                </c:pt>
                <c:pt idx="165">
                  <c:v>-88.264999999999901</c:v>
                </c:pt>
                <c:pt idx="166">
                  <c:v>-21.64</c:v>
                </c:pt>
                <c:pt idx="167">
                  <c:v>35.945</c:v>
                </c:pt>
                <c:pt idx="168">
                  <c:v>-1.85</c:v>
                </c:pt>
                <c:pt idx="169">
                  <c:v>112.03</c:v>
                </c:pt>
                <c:pt idx="170">
                  <c:v>-11.49</c:v>
                </c:pt>
                <c:pt idx="171">
                  <c:v>-38.22</c:v>
                </c:pt>
                <c:pt idx="172">
                  <c:v>2.1199999999999899</c:v>
                </c:pt>
                <c:pt idx="173">
                  <c:v>-68.004999999999896</c:v>
                </c:pt>
                <c:pt idx="174">
                  <c:v>16.9499999999999</c:v>
                </c:pt>
                <c:pt idx="175">
                  <c:v>19.899999999999999</c:v>
                </c:pt>
                <c:pt idx="176">
                  <c:v>-34.8049999999999</c:v>
                </c:pt>
                <c:pt idx="177">
                  <c:v>-34.505000000000003</c:v>
                </c:pt>
                <c:pt idx="178">
                  <c:v>-70.325000000000003</c:v>
                </c:pt>
                <c:pt idx="179">
                  <c:v>61.005000000000003</c:v>
                </c:pt>
                <c:pt idx="180">
                  <c:v>-57.759999999999899</c:v>
                </c:pt>
                <c:pt idx="181">
                  <c:v>-73.796000000000006</c:v>
                </c:pt>
                <c:pt idx="182">
                  <c:v>-6.6849999999999898</c:v>
                </c:pt>
                <c:pt idx="183">
                  <c:v>26.174999999999901</c:v>
                </c:pt>
                <c:pt idx="184">
                  <c:v>-8.17</c:v>
                </c:pt>
                <c:pt idx="185">
                  <c:v>11.5899999999999</c:v>
                </c:pt>
                <c:pt idx="186">
                  <c:v>28.584999999999901</c:v>
                </c:pt>
                <c:pt idx="187">
                  <c:v>-9.23</c:v>
                </c:pt>
                <c:pt idx="188">
                  <c:v>1.7150000000000001</c:v>
                </c:pt>
                <c:pt idx="189">
                  <c:v>-85.2</c:v>
                </c:pt>
                <c:pt idx="190">
                  <c:v>96.134999999999906</c:v>
                </c:pt>
                <c:pt idx="191">
                  <c:v>-23.2149999999999</c:v>
                </c:pt>
                <c:pt idx="192">
                  <c:v>12.39</c:v>
                </c:pt>
                <c:pt idx="193">
                  <c:v>23.85</c:v>
                </c:pt>
                <c:pt idx="194">
                  <c:v>44.53</c:v>
                </c:pt>
                <c:pt idx="195">
                  <c:v>11.52</c:v>
                </c:pt>
                <c:pt idx="196">
                  <c:v>74.855000000000004</c:v>
                </c:pt>
                <c:pt idx="197">
                  <c:v>-13.805</c:v>
                </c:pt>
                <c:pt idx="198">
                  <c:v>-43.05</c:v>
                </c:pt>
                <c:pt idx="199">
                  <c:v>-63.6099999999999</c:v>
                </c:pt>
                <c:pt idx="200">
                  <c:v>23.355</c:v>
                </c:pt>
                <c:pt idx="201">
                  <c:v>-11.255000000000001</c:v>
                </c:pt>
                <c:pt idx="202">
                  <c:v>-52.139999999999901</c:v>
                </c:pt>
                <c:pt idx="203">
                  <c:v>-11.43</c:v>
                </c:pt>
                <c:pt idx="204">
                  <c:v>-4.9949999999999903</c:v>
                </c:pt>
                <c:pt idx="205">
                  <c:v>93.12</c:v>
                </c:pt>
                <c:pt idx="206">
                  <c:v>-14.85</c:v>
                </c:pt>
                <c:pt idx="207">
                  <c:v>30.189999999999898</c:v>
                </c:pt>
                <c:pt idx="208">
                  <c:v>8.0549999999999997</c:v>
                </c:pt>
                <c:pt idx="209">
                  <c:v>64.314999999999898</c:v>
                </c:pt>
                <c:pt idx="210">
                  <c:v>45.329999999999899</c:v>
                </c:pt>
                <c:pt idx="211">
                  <c:v>25.349999999999898</c:v>
                </c:pt>
                <c:pt idx="212">
                  <c:v>5.5</c:v>
                </c:pt>
                <c:pt idx="213">
                  <c:v>50.389999999999901</c:v>
                </c:pt>
                <c:pt idx="214">
                  <c:v>-14.11</c:v>
                </c:pt>
                <c:pt idx="215">
                  <c:v>-0.38</c:v>
                </c:pt>
                <c:pt idx="216">
                  <c:v>-24.524999999999999</c:v>
                </c:pt>
                <c:pt idx="217">
                  <c:v>6.1749999999999901</c:v>
                </c:pt>
                <c:pt idx="218">
                  <c:v>-26.31</c:v>
                </c:pt>
                <c:pt idx="219">
                  <c:v>-2.6449999999999898</c:v>
                </c:pt>
                <c:pt idx="220">
                  <c:v>-21.89</c:v>
                </c:pt>
                <c:pt idx="221">
                  <c:v>-21.594999999999999</c:v>
                </c:pt>
                <c:pt idx="222">
                  <c:v>47.524999999999899</c:v>
                </c:pt>
                <c:pt idx="223">
                  <c:v>-13.965</c:v>
                </c:pt>
                <c:pt idx="224">
                  <c:v>33.545000000000002</c:v>
                </c:pt>
                <c:pt idx="225">
                  <c:v>-16.22</c:v>
                </c:pt>
                <c:pt idx="226">
                  <c:v>-34.475000000000001</c:v>
                </c:pt>
                <c:pt idx="227">
                  <c:v>-2.4149999999999898</c:v>
                </c:pt>
                <c:pt idx="228">
                  <c:v>-23.354999999999901</c:v>
                </c:pt>
                <c:pt idx="229">
                  <c:v>-26.73</c:v>
                </c:pt>
                <c:pt idx="230">
                  <c:v>-4.28</c:v>
                </c:pt>
                <c:pt idx="231">
                  <c:v>54.764999999999901</c:v>
                </c:pt>
                <c:pt idx="232">
                  <c:v>46.325000000000003</c:v>
                </c:pt>
                <c:pt idx="233">
                  <c:v>85.58</c:v>
                </c:pt>
                <c:pt idx="234">
                  <c:v>17.765000000000001</c:v>
                </c:pt>
                <c:pt idx="235">
                  <c:v>190.98500000000001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C-46AB-BCFD-CD2663051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9158736"/>
        <c:axId val="2086398912"/>
      </c:lineChart>
      <c:catAx>
        <c:axId val="152915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98912"/>
        <c:crosses val="autoZero"/>
        <c:auto val="1"/>
        <c:lblAlgn val="ctr"/>
        <c:lblOffset val="100"/>
        <c:noMultiLvlLbl val="0"/>
      </c:catAx>
      <c:valAx>
        <c:axId val="20863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15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205.06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27.104999999999901</c:v>
                </c:pt>
                <c:pt idx="15">
                  <c:v>7.3550000000000004</c:v>
                </c:pt>
                <c:pt idx="16">
                  <c:v>-7.1949999999999896</c:v>
                </c:pt>
                <c:pt idx="17">
                  <c:v>21.529999999999902</c:v>
                </c:pt>
                <c:pt idx="18">
                  <c:v>9.69</c:v>
                </c:pt>
                <c:pt idx="19">
                  <c:v>31.67</c:v>
                </c:pt>
                <c:pt idx="20">
                  <c:v>-23.909999999999901</c:v>
                </c:pt>
                <c:pt idx="21">
                  <c:v>1.9750000000000001</c:v>
                </c:pt>
                <c:pt idx="22">
                  <c:v>-86.399999999999906</c:v>
                </c:pt>
                <c:pt idx="23">
                  <c:v>18.355</c:v>
                </c:pt>
                <c:pt idx="24">
                  <c:v>49.914999999999999</c:v>
                </c:pt>
                <c:pt idx="25">
                  <c:v>4.50999999999999</c:v>
                </c:pt>
                <c:pt idx="26">
                  <c:v>-0.53499999999999703</c:v>
                </c:pt>
                <c:pt idx="27">
                  <c:v>-6.8150000000000004</c:v>
                </c:pt>
                <c:pt idx="28">
                  <c:v>39.104999999999997</c:v>
                </c:pt>
                <c:pt idx="29">
                  <c:v>29.754999999999999</c:v>
                </c:pt>
                <c:pt idx="30">
                  <c:v>62.835000000000001</c:v>
                </c:pt>
                <c:pt idx="31">
                  <c:v>28.965</c:v>
                </c:pt>
                <c:pt idx="32">
                  <c:v>25.29</c:v>
                </c:pt>
                <c:pt idx="33">
                  <c:v>-21.59</c:v>
                </c:pt>
                <c:pt idx="34">
                  <c:v>1.8899999999999899</c:v>
                </c:pt>
                <c:pt idx="35">
                  <c:v>39.229999999999997</c:v>
                </c:pt>
                <c:pt idx="36">
                  <c:v>-3.2149999999999901</c:v>
                </c:pt>
                <c:pt idx="37">
                  <c:v>-7.0649999999999897</c:v>
                </c:pt>
                <c:pt idx="38">
                  <c:v>87.364999999999995</c:v>
                </c:pt>
                <c:pt idx="39">
                  <c:v>53.64</c:v>
                </c:pt>
                <c:pt idx="40">
                  <c:v>28.24</c:v>
                </c:pt>
                <c:pt idx="41">
                  <c:v>11.0099999999999</c:v>
                </c:pt>
                <c:pt idx="42">
                  <c:v>-6.1599999999999904</c:v>
                </c:pt>
                <c:pt idx="43">
                  <c:v>-40.645000000000003</c:v>
                </c:pt>
                <c:pt idx="44">
                  <c:v>-38.549999999999997</c:v>
                </c:pt>
                <c:pt idx="45">
                  <c:v>-34.379999999999903</c:v>
                </c:pt>
                <c:pt idx="46">
                  <c:v>-20.689999999999898</c:v>
                </c:pt>
                <c:pt idx="47">
                  <c:v>16.125</c:v>
                </c:pt>
                <c:pt idx="48">
                  <c:v>-29.9299999999999</c:v>
                </c:pt>
                <c:pt idx="49">
                  <c:v>218.31</c:v>
                </c:pt>
                <c:pt idx="50">
                  <c:v>4.4099999999999699</c:v>
                </c:pt>
                <c:pt idx="51">
                  <c:v>-66.08</c:v>
                </c:pt>
                <c:pt idx="52">
                  <c:v>-28.954999999999899</c:v>
                </c:pt>
                <c:pt idx="53">
                  <c:v>-99.294999999999902</c:v>
                </c:pt>
                <c:pt idx="54">
                  <c:v>-35.725000000000001</c:v>
                </c:pt>
                <c:pt idx="55">
                  <c:v>41.604999999999897</c:v>
                </c:pt>
                <c:pt idx="56">
                  <c:v>43.19</c:v>
                </c:pt>
                <c:pt idx="57">
                  <c:v>-99.889999999999901</c:v>
                </c:pt>
                <c:pt idx="58">
                  <c:v>-70.174999999999997</c:v>
                </c:pt>
                <c:pt idx="59">
                  <c:v>44.125</c:v>
                </c:pt>
                <c:pt idx="60">
                  <c:v>49.33</c:v>
                </c:pt>
                <c:pt idx="61">
                  <c:v>17.010000000000002</c:v>
                </c:pt>
                <c:pt idx="62">
                  <c:v>83.775000000000006</c:v>
                </c:pt>
                <c:pt idx="63">
                  <c:v>-6.61</c:v>
                </c:pt>
                <c:pt idx="64">
                  <c:v>-56.51</c:v>
                </c:pt>
                <c:pt idx="65">
                  <c:v>-23.01</c:v>
                </c:pt>
                <c:pt idx="66">
                  <c:v>-110.64</c:v>
                </c:pt>
                <c:pt idx="67">
                  <c:v>22.659999999999901</c:v>
                </c:pt>
                <c:pt idx="68">
                  <c:v>103.08</c:v>
                </c:pt>
                <c:pt idx="69">
                  <c:v>37.9299999999999</c:v>
                </c:pt>
                <c:pt idx="70">
                  <c:v>-5.7050000000000001</c:v>
                </c:pt>
                <c:pt idx="71">
                  <c:v>52.3</c:v>
                </c:pt>
                <c:pt idx="72">
                  <c:v>20.09</c:v>
                </c:pt>
                <c:pt idx="73">
                  <c:v>16.864999999999998</c:v>
                </c:pt>
                <c:pt idx="74">
                  <c:v>50.055</c:v>
                </c:pt>
                <c:pt idx="75">
                  <c:v>-35.344999999999999</c:v>
                </c:pt>
                <c:pt idx="76">
                  <c:v>-1.5349999999999999</c:v>
                </c:pt>
                <c:pt idx="77">
                  <c:v>13.9</c:v>
                </c:pt>
                <c:pt idx="78">
                  <c:v>-78.929999999999893</c:v>
                </c:pt>
                <c:pt idx="79">
                  <c:v>-38.255000000000003</c:v>
                </c:pt>
                <c:pt idx="80">
                  <c:v>41.5</c:v>
                </c:pt>
                <c:pt idx="81">
                  <c:v>-68.144999999999996</c:v>
                </c:pt>
                <c:pt idx="82">
                  <c:v>-39.099999999999902</c:v>
                </c:pt>
                <c:pt idx="83">
                  <c:v>-6.81</c:v>
                </c:pt>
                <c:pt idx="84">
                  <c:v>-99.605000000000004</c:v>
                </c:pt>
                <c:pt idx="85">
                  <c:v>38.965000000000003</c:v>
                </c:pt>
                <c:pt idx="86">
                  <c:v>35.24</c:v>
                </c:pt>
                <c:pt idx="87">
                  <c:v>3.23</c:v>
                </c:pt>
                <c:pt idx="88">
                  <c:v>-50.37</c:v>
                </c:pt>
                <c:pt idx="89">
                  <c:v>-43.115000000000002</c:v>
                </c:pt>
                <c:pt idx="90">
                  <c:v>36.645000000000003</c:v>
                </c:pt>
                <c:pt idx="91">
                  <c:v>16.975000000000001</c:v>
                </c:pt>
                <c:pt idx="92">
                  <c:v>42.38</c:v>
                </c:pt>
                <c:pt idx="93">
                  <c:v>67.614999999999995</c:v>
                </c:pt>
                <c:pt idx="94">
                  <c:v>78.17</c:v>
                </c:pt>
                <c:pt idx="95">
                  <c:v>9.5500000000000007</c:v>
                </c:pt>
                <c:pt idx="96">
                  <c:v>11.389999999999899</c:v>
                </c:pt>
                <c:pt idx="97">
                  <c:v>30.815000000000001</c:v>
                </c:pt>
                <c:pt idx="98">
                  <c:v>-2.9299999999999899</c:v>
                </c:pt>
                <c:pt idx="99">
                  <c:v>79.894999999999897</c:v>
                </c:pt>
                <c:pt idx="100">
                  <c:v>51.26</c:v>
                </c:pt>
                <c:pt idx="101">
                  <c:v>-40.865000000000002</c:v>
                </c:pt>
                <c:pt idx="102">
                  <c:v>-105.28</c:v>
                </c:pt>
                <c:pt idx="103">
                  <c:v>-71.554999999999893</c:v>
                </c:pt>
                <c:pt idx="104">
                  <c:v>-9.1150000000000002</c:v>
                </c:pt>
                <c:pt idx="105">
                  <c:v>69.459999999999994</c:v>
                </c:pt>
                <c:pt idx="106">
                  <c:v>57.354999999999997</c:v>
                </c:pt>
                <c:pt idx="107">
                  <c:v>-29.8949999999999</c:v>
                </c:pt>
                <c:pt idx="108">
                  <c:v>70.744999999999905</c:v>
                </c:pt>
                <c:pt idx="109">
                  <c:v>-28.184999999999999</c:v>
                </c:pt>
                <c:pt idx="110">
                  <c:v>-2.0150000000000001</c:v>
                </c:pt>
                <c:pt idx="111">
                  <c:v>-2.2250000000000001</c:v>
                </c:pt>
                <c:pt idx="112">
                  <c:v>74.464999999999904</c:v>
                </c:pt>
                <c:pt idx="113">
                  <c:v>39.139999999999901</c:v>
                </c:pt>
                <c:pt idx="114">
                  <c:v>108.119999999999</c:v>
                </c:pt>
                <c:pt idx="115">
                  <c:v>-9.6300000000000008</c:v>
                </c:pt>
                <c:pt idx="116">
                  <c:v>49.214999999999897</c:v>
                </c:pt>
                <c:pt idx="117">
                  <c:v>-59.46</c:v>
                </c:pt>
                <c:pt idx="118">
                  <c:v>29.3399999999999</c:v>
                </c:pt>
                <c:pt idx="119">
                  <c:v>96.35</c:v>
                </c:pt>
                <c:pt idx="120">
                  <c:v>-129.69499999999999</c:v>
                </c:pt>
                <c:pt idx="121">
                  <c:v>-26.499999999999901</c:v>
                </c:pt>
                <c:pt idx="122">
                  <c:v>124.634999999999</c:v>
                </c:pt>
                <c:pt idx="123">
                  <c:v>-48.99</c:v>
                </c:pt>
                <c:pt idx="124">
                  <c:v>101.469999999999</c:v>
                </c:pt>
                <c:pt idx="125">
                  <c:v>24.299999999999901</c:v>
                </c:pt>
                <c:pt idx="126">
                  <c:v>87.414999999999907</c:v>
                </c:pt>
                <c:pt idx="127">
                  <c:v>-35.54</c:v>
                </c:pt>
                <c:pt idx="128">
                  <c:v>-23.07</c:v>
                </c:pt>
                <c:pt idx="129">
                  <c:v>198.17499999999899</c:v>
                </c:pt>
                <c:pt idx="130">
                  <c:v>-85.91</c:v>
                </c:pt>
                <c:pt idx="131">
                  <c:v>25.469999999999899</c:v>
                </c:pt>
                <c:pt idx="132">
                  <c:v>25.004999999999999</c:v>
                </c:pt>
                <c:pt idx="133">
                  <c:v>-129.82499999999999</c:v>
                </c:pt>
                <c:pt idx="134">
                  <c:v>-118.039999999999</c:v>
                </c:pt>
                <c:pt idx="135">
                  <c:v>24.779999999999902</c:v>
                </c:pt>
                <c:pt idx="136">
                  <c:v>-25.139999999999901</c:v>
                </c:pt>
                <c:pt idx="137">
                  <c:v>-168.285</c:v>
                </c:pt>
                <c:pt idx="138">
                  <c:v>40.795000000000002</c:v>
                </c:pt>
                <c:pt idx="139">
                  <c:v>125.125</c:v>
                </c:pt>
                <c:pt idx="140">
                  <c:v>-41.76</c:v>
                </c:pt>
                <c:pt idx="141">
                  <c:v>-102.63500000000001</c:v>
                </c:pt>
                <c:pt idx="142">
                  <c:v>39.54</c:v>
                </c:pt>
                <c:pt idx="143">
                  <c:v>88.339999999999904</c:v>
                </c:pt>
                <c:pt idx="144">
                  <c:v>-45.555</c:v>
                </c:pt>
                <c:pt idx="145">
                  <c:v>-52.97</c:v>
                </c:pt>
                <c:pt idx="146">
                  <c:v>-34.840000000000003</c:v>
                </c:pt>
                <c:pt idx="147">
                  <c:v>22.274999999999999</c:v>
                </c:pt>
                <c:pt idx="148">
                  <c:v>-48.265000000000001</c:v>
                </c:pt>
                <c:pt idx="149">
                  <c:v>4.585</c:v>
                </c:pt>
                <c:pt idx="150">
                  <c:v>30.04</c:v>
                </c:pt>
                <c:pt idx="151">
                  <c:v>8.4249999999999901</c:v>
                </c:pt>
                <c:pt idx="152">
                  <c:v>-71.23</c:v>
                </c:pt>
                <c:pt idx="153">
                  <c:v>29.939999999999898</c:v>
                </c:pt>
                <c:pt idx="154">
                  <c:v>34.534999999999897</c:v>
                </c:pt>
                <c:pt idx="155">
                  <c:v>89.76</c:v>
                </c:pt>
                <c:pt idx="156">
                  <c:v>42.96</c:v>
                </c:pt>
                <c:pt idx="157">
                  <c:v>45.33</c:v>
                </c:pt>
                <c:pt idx="158">
                  <c:v>-51.575000000000003</c:v>
                </c:pt>
                <c:pt idx="159">
                  <c:v>22.85</c:v>
                </c:pt>
                <c:pt idx="160">
                  <c:v>-55.889999999999901</c:v>
                </c:pt>
                <c:pt idx="161">
                  <c:v>70.989999999999995</c:v>
                </c:pt>
                <c:pt idx="162">
                  <c:v>-32.204999999999998</c:v>
                </c:pt>
                <c:pt idx="163">
                  <c:v>-162.30999999999901</c:v>
                </c:pt>
                <c:pt idx="164">
                  <c:v>18.395</c:v>
                </c:pt>
                <c:pt idx="165">
                  <c:v>94.164999999999907</c:v>
                </c:pt>
                <c:pt idx="166">
                  <c:v>16.97</c:v>
                </c:pt>
                <c:pt idx="167">
                  <c:v>-43.32</c:v>
                </c:pt>
                <c:pt idx="168">
                  <c:v>1.43999999999999</c:v>
                </c:pt>
                <c:pt idx="169">
                  <c:v>-115.285</c:v>
                </c:pt>
                <c:pt idx="170">
                  <c:v>16.195</c:v>
                </c:pt>
                <c:pt idx="171">
                  <c:v>41.47</c:v>
                </c:pt>
                <c:pt idx="172">
                  <c:v>2.5550000000000002</c:v>
                </c:pt>
                <c:pt idx="173">
                  <c:v>73.655000000000001</c:v>
                </c:pt>
                <c:pt idx="174">
                  <c:v>-20.0199999999999</c:v>
                </c:pt>
                <c:pt idx="175">
                  <c:v>-25.094999999999999</c:v>
                </c:pt>
                <c:pt idx="176">
                  <c:v>38.164999999999999</c:v>
                </c:pt>
                <c:pt idx="177">
                  <c:v>36.89</c:v>
                </c:pt>
                <c:pt idx="178">
                  <c:v>71.650000000000006</c:v>
                </c:pt>
                <c:pt idx="179">
                  <c:v>-85.385000000000005</c:v>
                </c:pt>
                <c:pt idx="180">
                  <c:v>60.335000000000001</c:v>
                </c:pt>
                <c:pt idx="181">
                  <c:v>78.849999999999994</c:v>
                </c:pt>
                <c:pt idx="182">
                  <c:v>16.43</c:v>
                </c:pt>
                <c:pt idx="183">
                  <c:v>-28.28</c:v>
                </c:pt>
                <c:pt idx="184">
                  <c:v>12.505000000000001</c:v>
                </c:pt>
                <c:pt idx="185">
                  <c:v>-15.885</c:v>
                </c:pt>
                <c:pt idx="186">
                  <c:v>-30.6649999999999</c:v>
                </c:pt>
                <c:pt idx="187">
                  <c:v>9.6</c:v>
                </c:pt>
                <c:pt idx="188">
                  <c:v>2.59</c:v>
                </c:pt>
                <c:pt idx="189">
                  <c:v>107.355</c:v>
                </c:pt>
                <c:pt idx="190">
                  <c:v>-120.72</c:v>
                </c:pt>
                <c:pt idx="191">
                  <c:v>35.085000000000001</c:v>
                </c:pt>
                <c:pt idx="192">
                  <c:v>-11.729999999999899</c:v>
                </c:pt>
                <c:pt idx="193">
                  <c:v>-25.405000000000001</c:v>
                </c:pt>
                <c:pt idx="194">
                  <c:v>-56.55</c:v>
                </c:pt>
                <c:pt idx="195">
                  <c:v>-12.54</c:v>
                </c:pt>
                <c:pt idx="196">
                  <c:v>-90.86</c:v>
                </c:pt>
                <c:pt idx="197">
                  <c:v>11.52</c:v>
                </c:pt>
                <c:pt idx="198">
                  <c:v>49.069999999999901</c:v>
                </c:pt>
                <c:pt idx="199">
                  <c:v>79.88</c:v>
                </c:pt>
                <c:pt idx="200">
                  <c:v>-25.72</c:v>
                </c:pt>
                <c:pt idx="201">
                  <c:v>12.13</c:v>
                </c:pt>
                <c:pt idx="202">
                  <c:v>64.894999999999996</c:v>
                </c:pt>
                <c:pt idx="203">
                  <c:v>19.204999999999998</c:v>
                </c:pt>
                <c:pt idx="204">
                  <c:v>10.734999999999999</c:v>
                </c:pt>
                <c:pt idx="205">
                  <c:v>-112.35</c:v>
                </c:pt>
                <c:pt idx="206">
                  <c:v>11.08</c:v>
                </c:pt>
                <c:pt idx="207">
                  <c:v>-37.954999999999998</c:v>
                </c:pt>
                <c:pt idx="208">
                  <c:v>-6.1049999999999898</c:v>
                </c:pt>
                <c:pt idx="209">
                  <c:v>-79.42</c:v>
                </c:pt>
                <c:pt idx="210">
                  <c:v>-53.944999999999901</c:v>
                </c:pt>
                <c:pt idx="211">
                  <c:v>-27.065000000000001</c:v>
                </c:pt>
                <c:pt idx="212">
                  <c:v>-12.87</c:v>
                </c:pt>
                <c:pt idx="213">
                  <c:v>-69.254999999999995</c:v>
                </c:pt>
                <c:pt idx="214">
                  <c:v>13.2</c:v>
                </c:pt>
                <c:pt idx="215">
                  <c:v>-7.1749999999999998</c:v>
                </c:pt>
                <c:pt idx="216">
                  <c:v>35.185000000000002</c:v>
                </c:pt>
                <c:pt idx="217">
                  <c:v>-8.8149999999999995</c:v>
                </c:pt>
                <c:pt idx="218">
                  <c:v>27.62</c:v>
                </c:pt>
                <c:pt idx="219">
                  <c:v>2.7549999999999999</c:v>
                </c:pt>
                <c:pt idx="220">
                  <c:v>29.404999999999902</c:v>
                </c:pt>
                <c:pt idx="221">
                  <c:v>28.164999999999999</c:v>
                </c:pt>
                <c:pt idx="222">
                  <c:v>-66.25</c:v>
                </c:pt>
                <c:pt idx="223">
                  <c:v>14.484999999999999</c:v>
                </c:pt>
                <c:pt idx="224">
                  <c:v>-46.145000000000003</c:v>
                </c:pt>
                <c:pt idx="225">
                  <c:v>18.244999999999902</c:v>
                </c:pt>
                <c:pt idx="226">
                  <c:v>44.295000000000002</c:v>
                </c:pt>
                <c:pt idx="227">
                  <c:v>-1.8399999999999901</c:v>
                </c:pt>
                <c:pt idx="228">
                  <c:v>30.349999999999898</c:v>
                </c:pt>
                <c:pt idx="229">
                  <c:v>38.72</c:v>
                </c:pt>
                <c:pt idx="230">
                  <c:v>10.51</c:v>
                </c:pt>
                <c:pt idx="231">
                  <c:v>-73.825000000000003</c:v>
                </c:pt>
                <c:pt idx="232">
                  <c:v>-57.65</c:v>
                </c:pt>
                <c:pt idx="233">
                  <c:v>-101.66</c:v>
                </c:pt>
                <c:pt idx="234">
                  <c:v>-13.7</c:v>
                </c:pt>
                <c:pt idx="235">
                  <c:v>-213.685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37-405D-A5E8-F14A5E67D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941535"/>
        <c:axId val="1454262447"/>
      </c:lineChart>
      <c:catAx>
        <c:axId val="159394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2447"/>
        <c:crosses val="autoZero"/>
        <c:auto val="1"/>
        <c:lblAlgn val="ctr"/>
        <c:lblOffset val="100"/>
        <c:noMultiLvlLbl val="0"/>
      </c:catAx>
      <c:valAx>
        <c:axId val="14542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41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-335.221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-54.349999999999902</c:v>
                </c:pt>
                <c:pt idx="20">
                  <c:v>26.37</c:v>
                </c:pt>
                <c:pt idx="21">
                  <c:v>-26.309999999999899</c:v>
                </c:pt>
                <c:pt idx="22">
                  <c:v>142.854999999999</c:v>
                </c:pt>
                <c:pt idx="23">
                  <c:v>-21.15</c:v>
                </c:pt>
                <c:pt idx="24">
                  <c:v>-65.564999999999898</c:v>
                </c:pt>
                <c:pt idx="25">
                  <c:v>-25.02</c:v>
                </c:pt>
                <c:pt idx="26">
                  <c:v>-18.5</c:v>
                </c:pt>
                <c:pt idx="27">
                  <c:v>-1.2849999999999999</c:v>
                </c:pt>
                <c:pt idx="28">
                  <c:v>-68.329999999999899</c:v>
                </c:pt>
                <c:pt idx="29">
                  <c:v>-43.174999999999898</c:v>
                </c:pt>
                <c:pt idx="30">
                  <c:v>-84.474999999999895</c:v>
                </c:pt>
                <c:pt idx="31">
                  <c:v>-29.08</c:v>
                </c:pt>
                <c:pt idx="32">
                  <c:v>-21.684999999999899</c:v>
                </c:pt>
                <c:pt idx="33">
                  <c:v>16.634999999999899</c:v>
                </c:pt>
                <c:pt idx="34">
                  <c:v>-9.52</c:v>
                </c:pt>
                <c:pt idx="35">
                  <c:v>-70.914999999999907</c:v>
                </c:pt>
                <c:pt idx="36">
                  <c:v>15.66</c:v>
                </c:pt>
                <c:pt idx="37">
                  <c:v>-3.82</c:v>
                </c:pt>
                <c:pt idx="38">
                  <c:v>-150.685</c:v>
                </c:pt>
                <c:pt idx="39">
                  <c:v>-76.98</c:v>
                </c:pt>
                <c:pt idx="40">
                  <c:v>-44.335000000000001</c:v>
                </c:pt>
                <c:pt idx="41">
                  <c:v>-61.05</c:v>
                </c:pt>
                <c:pt idx="42">
                  <c:v>15.72</c:v>
                </c:pt>
                <c:pt idx="43">
                  <c:v>43.655000000000001</c:v>
                </c:pt>
                <c:pt idx="44">
                  <c:v>-18.219999999999899</c:v>
                </c:pt>
                <c:pt idx="45">
                  <c:v>20.919999999999899</c:v>
                </c:pt>
                <c:pt idx="46">
                  <c:v>0.33000000000000101</c:v>
                </c:pt>
                <c:pt idx="47">
                  <c:v>-0.37999999999999901</c:v>
                </c:pt>
                <c:pt idx="48">
                  <c:v>129.69999999999899</c:v>
                </c:pt>
                <c:pt idx="49">
                  <c:v>70.817999999999998</c:v>
                </c:pt>
                <c:pt idx="50">
                  <c:v>-146.30000000000001</c:v>
                </c:pt>
                <c:pt idx="51">
                  <c:v>167.465</c:v>
                </c:pt>
                <c:pt idx="52">
                  <c:v>32.709999999999901</c:v>
                </c:pt>
                <c:pt idx="53">
                  <c:v>106.064999999999</c:v>
                </c:pt>
                <c:pt idx="54">
                  <c:v>71.379999999999896</c:v>
                </c:pt>
                <c:pt idx="55">
                  <c:v>-73.454999999999899</c:v>
                </c:pt>
                <c:pt idx="56">
                  <c:v>-70.204999999999899</c:v>
                </c:pt>
                <c:pt idx="57">
                  <c:v>116.35</c:v>
                </c:pt>
                <c:pt idx="58">
                  <c:v>91.53</c:v>
                </c:pt>
                <c:pt idx="59">
                  <c:v>-57.594999999999999</c:v>
                </c:pt>
                <c:pt idx="60">
                  <c:v>-62.464999999999897</c:v>
                </c:pt>
                <c:pt idx="61">
                  <c:v>-24.155000000000001</c:v>
                </c:pt>
                <c:pt idx="62">
                  <c:v>-106.969999999999</c:v>
                </c:pt>
                <c:pt idx="63">
                  <c:v>4.2399999999999904</c:v>
                </c:pt>
                <c:pt idx="64">
                  <c:v>55.214999999999897</c:v>
                </c:pt>
                <c:pt idx="65">
                  <c:v>34.879999999999903</c:v>
                </c:pt>
                <c:pt idx="66">
                  <c:v>138.09</c:v>
                </c:pt>
                <c:pt idx="67">
                  <c:v>-35.924999999999997</c:v>
                </c:pt>
                <c:pt idx="68">
                  <c:v>-142.88499999999999</c:v>
                </c:pt>
                <c:pt idx="69">
                  <c:v>-53.139999999999901</c:v>
                </c:pt>
                <c:pt idx="70">
                  <c:v>16.315000000000001</c:v>
                </c:pt>
                <c:pt idx="71">
                  <c:v>-64.829999999999899</c:v>
                </c:pt>
                <c:pt idx="72">
                  <c:v>-19.114999999999899</c:v>
                </c:pt>
                <c:pt idx="73">
                  <c:v>-15.895</c:v>
                </c:pt>
                <c:pt idx="74">
                  <c:v>-82.805000000000007</c:v>
                </c:pt>
                <c:pt idx="75">
                  <c:v>44.215000000000003</c:v>
                </c:pt>
                <c:pt idx="76">
                  <c:v>-7.8999999999999897</c:v>
                </c:pt>
                <c:pt idx="77">
                  <c:v>-31.805</c:v>
                </c:pt>
                <c:pt idx="78">
                  <c:v>89.339999999999904</c:v>
                </c:pt>
                <c:pt idx="79">
                  <c:v>62.95</c:v>
                </c:pt>
                <c:pt idx="80">
                  <c:v>-55.6649999999999</c:v>
                </c:pt>
                <c:pt idx="81">
                  <c:v>78.494999999999905</c:v>
                </c:pt>
                <c:pt idx="82">
                  <c:v>40.3599999999999</c:v>
                </c:pt>
                <c:pt idx="83">
                  <c:v>0.15000000000000099</c:v>
                </c:pt>
                <c:pt idx="84">
                  <c:v>123.86</c:v>
                </c:pt>
                <c:pt idx="85">
                  <c:v>-44.994999999999997</c:v>
                </c:pt>
                <c:pt idx="86">
                  <c:v>-38.9299999999999</c:v>
                </c:pt>
                <c:pt idx="87">
                  <c:v>-3.21</c:v>
                </c:pt>
                <c:pt idx="88">
                  <c:v>49.394999999999897</c:v>
                </c:pt>
                <c:pt idx="89">
                  <c:v>30.069999999999901</c:v>
                </c:pt>
                <c:pt idx="90">
                  <c:v>-48.465000000000003</c:v>
                </c:pt>
                <c:pt idx="91">
                  <c:v>-13.1</c:v>
                </c:pt>
                <c:pt idx="92">
                  <c:v>-50.6</c:v>
                </c:pt>
                <c:pt idx="93">
                  <c:v>-76.749999999999901</c:v>
                </c:pt>
                <c:pt idx="94">
                  <c:v>-87.854999999999905</c:v>
                </c:pt>
                <c:pt idx="95">
                  <c:v>-3.48</c:v>
                </c:pt>
                <c:pt idx="96">
                  <c:v>-16.439999999999898</c:v>
                </c:pt>
                <c:pt idx="97">
                  <c:v>-35.22</c:v>
                </c:pt>
                <c:pt idx="98">
                  <c:v>-13.93</c:v>
                </c:pt>
                <c:pt idx="99">
                  <c:v>-87.165000000000006</c:v>
                </c:pt>
                <c:pt idx="100">
                  <c:v>-64.269999999999897</c:v>
                </c:pt>
                <c:pt idx="101">
                  <c:v>52.839999999999897</c:v>
                </c:pt>
                <c:pt idx="102">
                  <c:v>122.80999999999899</c:v>
                </c:pt>
                <c:pt idx="103">
                  <c:v>89.55</c:v>
                </c:pt>
                <c:pt idx="104">
                  <c:v>9.0950000000000006</c:v>
                </c:pt>
                <c:pt idx="105">
                  <c:v>-88.57</c:v>
                </c:pt>
                <c:pt idx="106">
                  <c:v>-66.564999999999998</c:v>
                </c:pt>
                <c:pt idx="107">
                  <c:v>29.565000000000001</c:v>
                </c:pt>
                <c:pt idx="108">
                  <c:v>-81.074999999999903</c:v>
                </c:pt>
                <c:pt idx="109">
                  <c:v>32.299999999999997</c:v>
                </c:pt>
                <c:pt idx="110">
                  <c:v>10.36</c:v>
                </c:pt>
                <c:pt idx="111">
                  <c:v>4.7050000000000001</c:v>
                </c:pt>
                <c:pt idx="112">
                  <c:v>-83.394999999999897</c:v>
                </c:pt>
                <c:pt idx="113">
                  <c:v>-42.334999999999901</c:v>
                </c:pt>
                <c:pt idx="114">
                  <c:v>-153.039999999999</c:v>
                </c:pt>
                <c:pt idx="115">
                  <c:v>1.875</c:v>
                </c:pt>
                <c:pt idx="116">
                  <c:v>-92.591999999999999</c:v>
                </c:pt>
                <c:pt idx="117">
                  <c:v>80.969999999999899</c:v>
                </c:pt>
                <c:pt idx="118">
                  <c:v>-45.084999999999901</c:v>
                </c:pt>
                <c:pt idx="119">
                  <c:v>-112.16999999999901</c:v>
                </c:pt>
                <c:pt idx="120">
                  <c:v>148.85999999999899</c:v>
                </c:pt>
                <c:pt idx="121">
                  <c:v>23.999999999999901</c:v>
                </c:pt>
                <c:pt idx="122">
                  <c:v>-144.54</c:v>
                </c:pt>
                <c:pt idx="123">
                  <c:v>65.790000000000006</c:v>
                </c:pt>
                <c:pt idx="124">
                  <c:v>-111.509999999999</c:v>
                </c:pt>
                <c:pt idx="125">
                  <c:v>-29.49</c:v>
                </c:pt>
                <c:pt idx="126">
                  <c:v>-107.254999999999</c:v>
                </c:pt>
                <c:pt idx="127">
                  <c:v>56.669999999999902</c:v>
                </c:pt>
                <c:pt idx="128">
                  <c:v>32.28</c:v>
                </c:pt>
                <c:pt idx="129">
                  <c:v>-219.27</c:v>
                </c:pt>
                <c:pt idx="130">
                  <c:v>111.524999999999</c:v>
                </c:pt>
                <c:pt idx="131">
                  <c:v>-36.649999999999899</c:v>
                </c:pt>
                <c:pt idx="132">
                  <c:v>-35.75</c:v>
                </c:pt>
                <c:pt idx="133">
                  <c:v>153.72499999999999</c:v>
                </c:pt>
                <c:pt idx="134">
                  <c:v>138.86500000000001</c:v>
                </c:pt>
                <c:pt idx="135">
                  <c:v>-32.58</c:v>
                </c:pt>
                <c:pt idx="136">
                  <c:v>30.61</c:v>
                </c:pt>
                <c:pt idx="137">
                  <c:v>220.76499999999999</c:v>
                </c:pt>
                <c:pt idx="138">
                  <c:v>-50.23</c:v>
                </c:pt>
                <c:pt idx="139">
                  <c:v>-155.18499999999901</c:v>
                </c:pt>
                <c:pt idx="140">
                  <c:v>56.2899999999999</c:v>
                </c:pt>
                <c:pt idx="141">
                  <c:v>131.719999999999</c:v>
                </c:pt>
                <c:pt idx="142">
                  <c:v>-45.69</c:v>
                </c:pt>
                <c:pt idx="143">
                  <c:v>-113.955</c:v>
                </c:pt>
                <c:pt idx="144">
                  <c:v>65.3</c:v>
                </c:pt>
                <c:pt idx="145">
                  <c:v>71.405000000000001</c:v>
                </c:pt>
                <c:pt idx="146">
                  <c:v>35.834999999999901</c:v>
                </c:pt>
                <c:pt idx="147">
                  <c:v>-23.51</c:v>
                </c:pt>
                <c:pt idx="148">
                  <c:v>66.185000000000002</c:v>
                </c:pt>
                <c:pt idx="149">
                  <c:v>-1.2649999999999999</c:v>
                </c:pt>
                <c:pt idx="150">
                  <c:v>-40.984999999999999</c:v>
                </c:pt>
                <c:pt idx="151">
                  <c:v>-12.295</c:v>
                </c:pt>
                <c:pt idx="152">
                  <c:v>80.58</c:v>
                </c:pt>
                <c:pt idx="153">
                  <c:v>-35.314999999999998</c:v>
                </c:pt>
                <c:pt idx="154">
                  <c:v>-38.129999999999903</c:v>
                </c:pt>
                <c:pt idx="155">
                  <c:v>-108.27</c:v>
                </c:pt>
                <c:pt idx="156">
                  <c:v>-54.52</c:v>
                </c:pt>
                <c:pt idx="157">
                  <c:v>-52.12</c:v>
                </c:pt>
                <c:pt idx="158">
                  <c:v>58.265000000000001</c:v>
                </c:pt>
                <c:pt idx="159">
                  <c:v>-26.9499999999999</c:v>
                </c:pt>
                <c:pt idx="160">
                  <c:v>67.809999999999903</c:v>
                </c:pt>
                <c:pt idx="161">
                  <c:v>-85.19</c:v>
                </c:pt>
                <c:pt idx="162">
                  <c:v>35.569999999999901</c:v>
                </c:pt>
                <c:pt idx="163">
                  <c:v>197.95</c:v>
                </c:pt>
                <c:pt idx="164">
                  <c:v>-15.729999999999899</c:v>
                </c:pt>
                <c:pt idx="165">
                  <c:v>-117.079999999999</c:v>
                </c:pt>
                <c:pt idx="166">
                  <c:v>-28.939999999999898</c:v>
                </c:pt>
                <c:pt idx="167">
                  <c:v>46.43</c:v>
                </c:pt>
                <c:pt idx="168">
                  <c:v>-2.33</c:v>
                </c:pt>
                <c:pt idx="169">
                  <c:v>147.91999999999899</c:v>
                </c:pt>
                <c:pt idx="170">
                  <c:v>-13.924999999999899</c:v>
                </c:pt>
                <c:pt idx="171">
                  <c:v>-49.854999999999897</c:v>
                </c:pt>
                <c:pt idx="172">
                  <c:v>3.27</c:v>
                </c:pt>
                <c:pt idx="173">
                  <c:v>-89.709999999999894</c:v>
                </c:pt>
                <c:pt idx="174">
                  <c:v>22.1</c:v>
                </c:pt>
                <c:pt idx="175">
                  <c:v>26.364999999999998</c:v>
                </c:pt>
                <c:pt idx="176">
                  <c:v>-45.684999999999903</c:v>
                </c:pt>
                <c:pt idx="177">
                  <c:v>-45.634999999999998</c:v>
                </c:pt>
                <c:pt idx="178">
                  <c:v>-92.93</c:v>
                </c:pt>
                <c:pt idx="179">
                  <c:v>79.849999999999994</c:v>
                </c:pt>
                <c:pt idx="180">
                  <c:v>-76.489999999999995</c:v>
                </c:pt>
                <c:pt idx="181">
                  <c:v>-98.631999999999906</c:v>
                </c:pt>
                <c:pt idx="182">
                  <c:v>-9.0549999999999908</c:v>
                </c:pt>
                <c:pt idx="183">
                  <c:v>35.524999999999999</c:v>
                </c:pt>
                <c:pt idx="184">
                  <c:v>-11.9949999999999</c:v>
                </c:pt>
                <c:pt idx="185">
                  <c:v>15.5849999999999</c:v>
                </c:pt>
                <c:pt idx="186">
                  <c:v>37.424999999999997</c:v>
                </c:pt>
                <c:pt idx="187">
                  <c:v>-12.58</c:v>
                </c:pt>
                <c:pt idx="188">
                  <c:v>2.1399999999999899</c:v>
                </c:pt>
                <c:pt idx="189">
                  <c:v>-113.065</c:v>
                </c:pt>
                <c:pt idx="190">
                  <c:v>127.59</c:v>
                </c:pt>
                <c:pt idx="191">
                  <c:v>-30.975000000000001</c:v>
                </c:pt>
                <c:pt idx="192">
                  <c:v>16.135000000000002</c:v>
                </c:pt>
                <c:pt idx="193">
                  <c:v>31.51</c:v>
                </c:pt>
                <c:pt idx="194">
                  <c:v>61.454999999999998</c:v>
                </c:pt>
                <c:pt idx="195">
                  <c:v>15</c:v>
                </c:pt>
                <c:pt idx="196">
                  <c:v>105.905</c:v>
                </c:pt>
                <c:pt idx="197">
                  <c:v>-19.274999999999999</c:v>
                </c:pt>
                <c:pt idx="198">
                  <c:v>-55.244999999999997</c:v>
                </c:pt>
                <c:pt idx="199">
                  <c:v>-89.88</c:v>
                </c:pt>
                <c:pt idx="200">
                  <c:v>34.1099999999999</c:v>
                </c:pt>
                <c:pt idx="201">
                  <c:v>-17.07</c:v>
                </c:pt>
                <c:pt idx="202">
                  <c:v>-76.274999999999906</c:v>
                </c:pt>
                <c:pt idx="203">
                  <c:v>-18.73</c:v>
                </c:pt>
                <c:pt idx="204">
                  <c:v>-7.8749999999999902</c:v>
                </c:pt>
                <c:pt idx="205">
                  <c:v>127.38500000000001</c:v>
                </c:pt>
                <c:pt idx="206">
                  <c:v>-19.524999999999899</c:v>
                </c:pt>
                <c:pt idx="207">
                  <c:v>41.3049999999999</c:v>
                </c:pt>
                <c:pt idx="208">
                  <c:v>10.73</c:v>
                </c:pt>
                <c:pt idx="209">
                  <c:v>85</c:v>
                </c:pt>
                <c:pt idx="210">
                  <c:v>59.854999999999897</c:v>
                </c:pt>
                <c:pt idx="211">
                  <c:v>32.965000000000003</c:v>
                </c:pt>
                <c:pt idx="212">
                  <c:v>6.3550000000000004</c:v>
                </c:pt>
                <c:pt idx="213">
                  <c:v>64.650000000000006</c:v>
                </c:pt>
                <c:pt idx="214">
                  <c:v>-19.36</c:v>
                </c:pt>
                <c:pt idx="215">
                  <c:v>-0.250000000000004</c:v>
                </c:pt>
                <c:pt idx="216">
                  <c:v>-34.049999999999997</c:v>
                </c:pt>
                <c:pt idx="217">
                  <c:v>9.5099999999999891</c:v>
                </c:pt>
                <c:pt idx="218">
                  <c:v>-35.22</c:v>
                </c:pt>
                <c:pt idx="219">
                  <c:v>-4.1999999999999904</c:v>
                </c:pt>
                <c:pt idx="220">
                  <c:v>-33.219999999999899</c:v>
                </c:pt>
                <c:pt idx="221">
                  <c:v>-31.274999999999899</c:v>
                </c:pt>
                <c:pt idx="222">
                  <c:v>72.165000000000006</c:v>
                </c:pt>
                <c:pt idx="223">
                  <c:v>-19.614999999999998</c:v>
                </c:pt>
                <c:pt idx="224">
                  <c:v>48.444999999999901</c:v>
                </c:pt>
                <c:pt idx="225">
                  <c:v>-22.45</c:v>
                </c:pt>
                <c:pt idx="226">
                  <c:v>-46.879999999999903</c:v>
                </c:pt>
                <c:pt idx="227">
                  <c:v>-2.9750000000000001</c:v>
                </c:pt>
                <c:pt idx="228">
                  <c:v>-30.98</c:v>
                </c:pt>
                <c:pt idx="229">
                  <c:v>-33.954999999999998</c:v>
                </c:pt>
                <c:pt idx="230">
                  <c:v>-4.8499999999999996</c:v>
                </c:pt>
                <c:pt idx="231">
                  <c:v>68.344999999999899</c:v>
                </c:pt>
                <c:pt idx="232">
                  <c:v>58.8049999999999</c:v>
                </c:pt>
                <c:pt idx="233">
                  <c:v>109.924999999999</c:v>
                </c:pt>
                <c:pt idx="234">
                  <c:v>24.8</c:v>
                </c:pt>
                <c:pt idx="235">
                  <c:v>250.01499999999999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E0-4FF1-8B90-84738734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981647"/>
        <c:axId val="1485387887"/>
      </c:lineChart>
      <c:catAx>
        <c:axId val="159398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387887"/>
        <c:crosses val="autoZero"/>
        <c:auto val="1"/>
        <c:lblAlgn val="ctr"/>
        <c:lblOffset val="100"/>
        <c:noMultiLvlLbl val="0"/>
      </c:catAx>
      <c:valAx>
        <c:axId val="148538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8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147.99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39.76</c:v>
                </c:pt>
                <c:pt idx="20">
                  <c:v>-31.215</c:v>
                </c:pt>
                <c:pt idx="21">
                  <c:v>1.59</c:v>
                </c:pt>
                <c:pt idx="22">
                  <c:v>-115.679999999999</c:v>
                </c:pt>
                <c:pt idx="23">
                  <c:v>24.954999999999998</c:v>
                </c:pt>
                <c:pt idx="24">
                  <c:v>67.040000000000006</c:v>
                </c:pt>
                <c:pt idx="25">
                  <c:v>6.2350000000000003</c:v>
                </c:pt>
                <c:pt idx="26">
                  <c:v>-0.32499999999999801</c:v>
                </c:pt>
                <c:pt idx="27">
                  <c:v>-8.94</c:v>
                </c:pt>
                <c:pt idx="28">
                  <c:v>53.865000000000002</c:v>
                </c:pt>
                <c:pt idx="29">
                  <c:v>40.174999999999997</c:v>
                </c:pt>
                <c:pt idx="30">
                  <c:v>84.715000000000003</c:v>
                </c:pt>
                <c:pt idx="31">
                  <c:v>38.520000000000003</c:v>
                </c:pt>
                <c:pt idx="32">
                  <c:v>33.395000000000003</c:v>
                </c:pt>
                <c:pt idx="33">
                  <c:v>-28.504999999999999</c:v>
                </c:pt>
                <c:pt idx="34">
                  <c:v>2.2949999999999999</c:v>
                </c:pt>
                <c:pt idx="35">
                  <c:v>51.454999999999899</c:v>
                </c:pt>
                <c:pt idx="36">
                  <c:v>-5.1699999999999902</c:v>
                </c:pt>
                <c:pt idx="37">
                  <c:v>-8.8049999999999997</c:v>
                </c:pt>
                <c:pt idx="38">
                  <c:v>121</c:v>
                </c:pt>
                <c:pt idx="39">
                  <c:v>73.204999999999998</c:v>
                </c:pt>
                <c:pt idx="40">
                  <c:v>38.380000000000003</c:v>
                </c:pt>
                <c:pt idx="41">
                  <c:v>19.78</c:v>
                </c:pt>
                <c:pt idx="42">
                  <c:v>-10.234999999999999</c:v>
                </c:pt>
                <c:pt idx="43">
                  <c:v>-53.454999999999998</c:v>
                </c:pt>
                <c:pt idx="44">
                  <c:v>-40.130000000000003</c:v>
                </c:pt>
                <c:pt idx="45">
                  <c:v>-39.015000000000001</c:v>
                </c:pt>
                <c:pt idx="46">
                  <c:v>-24.344999999999999</c:v>
                </c:pt>
                <c:pt idx="47">
                  <c:v>16.864999999999998</c:v>
                </c:pt>
                <c:pt idx="48">
                  <c:v>-56.16</c:v>
                </c:pt>
                <c:pt idx="49">
                  <c:v>256.35999999999899</c:v>
                </c:pt>
                <c:pt idx="50">
                  <c:v>23.064999999999898</c:v>
                </c:pt>
                <c:pt idx="51">
                  <c:v>-121.83</c:v>
                </c:pt>
                <c:pt idx="52">
                  <c:v>-34.204999999999998</c:v>
                </c:pt>
                <c:pt idx="53">
                  <c:v>-132.53</c:v>
                </c:pt>
                <c:pt idx="54">
                  <c:v>-51.689999999999898</c:v>
                </c:pt>
                <c:pt idx="55">
                  <c:v>57.7349999999999</c:v>
                </c:pt>
                <c:pt idx="56">
                  <c:v>55.814999999999898</c:v>
                </c:pt>
                <c:pt idx="57">
                  <c:v>-128.345</c:v>
                </c:pt>
                <c:pt idx="58">
                  <c:v>-84.715000000000003</c:v>
                </c:pt>
                <c:pt idx="59">
                  <c:v>51.75</c:v>
                </c:pt>
                <c:pt idx="60">
                  <c:v>59.979999999999897</c:v>
                </c:pt>
                <c:pt idx="61">
                  <c:v>20.12</c:v>
                </c:pt>
                <c:pt idx="62">
                  <c:v>100.314999999999</c:v>
                </c:pt>
                <c:pt idx="63">
                  <c:v>-10.86</c:v>
                </c:pt>
                <c:pt idx="64">
                  <c:v>-73.384999999999906</c:v>
                </c:pt>
                <c:pt idx="65">
                  <c:v>-27.16</c:v>
                </c:pt>
                <c:pt idx="66">
                  <c:v>-137.56</c:v>
                </c:pt>
                <c:pt idx="67">
                  <c:v>24.259999999999899</c:v>
                </c:pt>
                <c:pt idx="68">
                  <c:v>127.56</c:v>
                </c:pt>
                <c:pt idx="69">
                  <c:v>47.57</c:v>
                </c:pt>
                <c:pt idx="70">
                  <c:v>-7.1499999999999897</c:v>
                </c:pt>
                <c:pt idx="71">
                  <c:v>69.819999999999993</c:v>
                </c:pt>
                <c:pt idx="72">
                  <c:v>28.8949999999999</c:v>
                </c:pt>
                <c:pt idx="73">
                  <c:v>21.77</c:v>
                </c:pt>
                <c:pt idx="74">
                  <c:v>70.94</c:v>
                </c:pt>
                <c:pt idx="75">
                  <c:v>-48.295000000000002</c:v>
                </c:pt>
                <c:pt idx="76">
                  <c:v>-0.79999999999999905</c:v>
                </c:pt>
                <c:pt idx="77">
                  <c:v>20.9649999999999</c:v>
                </c:pt>
                <c:pt idx="78">
                  <c:v>-103.355</c:v>
                </c:pt>
                <c:pt idx="79">
                  <c:v>-51.044999999999902</c:v>
                </c:pt>
                <c:pt idx="80">
                  <c:v>54.53</c:v>
                </c:pt>
                <c:pt idx="81">
                  <c:v>-89.65</c:v>
                </c:pt>
                <c:pt idx="82">
                  <c:v>-50.835000000000001</c:v>
                </c:pt>
                <c:pt idx="83">
                  <c:v>-8.3349999999999902</c:v>
                </c:pt>
                <c:pt idx="84">
                  <c:v>-128.85</c:v>
                </c:pt>
                <c:pt idx="85">
                  <c:v>47.015000000000001</c:v>
                </c:pt>
                <c:pt idx="86">
                  <c:v>45.18</c:v>
                </c:pt>
                <c:pt idx="87">
                  <c:v>4.05</c:v>
                </c:pt>
                <c:pt idx="88">
                  <c:v>-64.499999999999901</c:v>
                </c:pt>
                <c:pt idx="89">
                  <c:v>-56.094999999999999</c:v>
                </c:pt>
                <c:pt idx="90">
                  <c:v>47.489999999999903</c:v>
                </c:pt>
                <c:pt idx="91">
                  <c:v>22.765000000000001</c:v>
                </c:pt>
                <c:pt idx="92">
                  <c:v>55.52</c:v>
                </c:pt>
                <c:pt idx="93">
                  <c:v>89.944999999999993</c:v>
                </c:pt>
                <c:pt idx="94">
                  <c:v>107.82499999999899</c:v>
                </c:pt>
                <c:pt idx="95">
                  <c:v>13.19</c:v>
                </c:pt>
                <c:pt idx="96">
                  <c:v>14.414999999999999</c:v>
                </c:pt>
                <c:pt idx="97">
                  <c:v>41.63</c:v>
                </c:pt>
                <c:pt idx="98">
                  <c:v>-4.7649999999999997</c:v>
                </c:pt>
                <c:pt idx="99">
                  <c:v>108.26499999999901</c:v>
                </c:pt>
                <c:pt idx="100">
                  <c:v>69.325000000000003</c:v>
                </c:pt>
                <c:pt idx="101">
                  <c:v>-54.805</c:v>
                </c:pt>
                <c:pt idx="102">
                  <c:v>-140.70499999999899</c:v>
                </c:pt>
                <c:pt idx="103">
                  <c:v>-95.034999999999997</c:v>
                </c:pt>
                <c:pt idx="104">
                  <c:v>-10.785</c:v>
                </c:pt>
                <c:pt idx="105">
                  <c:v>92.234999999999999</c:v>
                </c:pt>
                <c:pt idx="106">
                  <c:v>74.91</c:v>
                </c:pt>
                <c:pt idx="107">
                  <c:v>-38.229999999999997</c:v>
                </c:pt>
                <c:pt idx="108">
                  <c:v>90.635000000000005</c:v>
                </c:pt>
                <c:pt idx="109">
                  <c:v>-36.22</c:v>
                </c:pt>
                <c:pt idx="110">
                  <c:v>-2.48</c:v>
                </c:pt>
                <c:pt idx="111">
                  <c:v>-2.57</c:v>
                </c:pt>
                <c:pt idx="112">
                  <c:v>96.584999999999994</c:v>
                </c:pt>
                <c:pt idx="113">
                  <c:v>50.439999999999898</c:v>
                </c:pt>
                <c:pt idx="114">
                  <c:v>141.27000000000001</c:v>
                </c:pt>
                <c:pt idx="115">
                  <c:v>-11.42</c:v>
                </c:pt>
                <c:pt idx="116">
                  <c:v>63.875</c:v>
                </c:pt>
                <c:pt idx="117">
                  <c:v>-74.929999999999893</c:v>
                </c:pt>
                <c:pt idx="118">
                  <c:v>37.884999999999998</c:v>
                </c:pt>
                <c:pt idx="119">
                  <c:v>125.355</c:v>
                </c:pt>
                <c:pt idx="120">
                  <c:v>-164.41499999999999</c:v>
                </c:pt>
                <c:pt idx="121">
                  <c:v>-31.7349999999999</c:v>
                </c:pt>
                <c:pt idx="122">
                  <c:v>161.06</c:v>
                </c:pt>
                <c:pt idx="123">
                  <c:v>-63.41</c:v>
                </c:pt>
                <c:pt idx="124">
                  <c:v>127.54</c:v>
                </c:pt>
                <c:pt idx="125">
                  <c:v>32.264999999999901</c:v>
                </c:pt>
                <c:pt idx="126">
                  <c:v>112.175</c:v>
                </c:pt>
                <c:pt idx="127">
                  <c:v>-50.154999999999902</c:v>
                </c:pt>
                <c:pt idx="128">
                  <c:v>-31.024999999999999</c:v>
                </c:pt>
                <c:pt idx="129">
                  <c:v>245.22499999999999</c:v>
                </c:pt>
                <c:pt idx="130">
                  <c:v>-111.87</c:v>
                </c:pt>
                <c:pt idx="131">
                  <c:v>33.395000000000003</c:v>
                </c:pt>
                <c:pt idx="132">
                  <c:v>32.67</c:v>
                </c:pt>
                <c:pt idx="133">
                  <c:v>-166.35</c:v>
                </c:pt>
                <c:pt idx="134">
                  <c:v>-152.98500000000001</c:v>
                </c:pt>
                <c:pt idx="135">
                  <c:v>32.994999999999898</c:v>
                </c:pt>
                <c:pt idx="136">
                  <c:v>-33.96</c:v>
                </c:pt>
                <c:pt idx="137">
                  <c:v>-231.24999999999901</c:v>
                </c:pt>
                <c:pt idx="138">
                  <c:v>56.464999999999897</c:v>
                </c:pt>
                <c:pt idx="139">
                  <c:v>170.875</c:v>
                </c:pt>
                <c:pt idx="140">
                  <c:v>-57.48</c:v>
                </c:pt>
                <c:pt idx="141">
                  <c:v>-140.04499999999999</c:v>
                </c:pt>
                <c:pt idx="142">
                  <c:v>53.674999999999997</c:v>
                </c:pt>
                <c:pt idx="143">
                  <c:v>119.729999999999</c:v>
                </c:pt>
                <c:pt idx="144">
                  <c:v>-59.475000000000001</c:v>
                </c:pt>
                <c:pt idx="145">
                  <c:v>-68.825000000000003</c:v>
                </c:pt>
                <c:pt idx="146">
                  <c:v>-47.234999999999999</c:v>
                </c:pt>
                <c:pt idx="147">
                  <c:v>32.725000000000001</c:v>
                </c:pt>
                <c:pt idx="148">
                  <c:v>-62.064999999999998</c:v>
                </c:pt>
                <c:pt idx="149">
                  <c:v>7.8949999999999996</c:v>
                </c:pt>
                <c:pt idx="150">
                  <c:v>38.294999999999902</c:v>
                </c:pt>
                <c:pt idx="151">
                  <c:v>10.969999999999899</c:v>
                </c:pt>
                <c:pt idx="152">
                  <c:v>-95.94</c:v>
                </c:pt>
                <c:pt idx="153">
                  <c:v>40.06</c:v>
                </c:pt>
                <c:pt idx="154">
                  <c:v>46.564999999999998</c:v>
                </c:pt>
                <c:pt idx="155">
                  <c:v>120.89</c:v>
                </c:pt>
                <c:pt idx="156">
                  <c:v>57.4299999999999</c:v>
                </c:pt>
                <c:pt idx="157">
                  <c:v>61.24</c:v>
                </c:pt>
                <c:pt idx="158">
                  <c:v>-69.4849999999999</c:v>
                </c:pt>
                <c:pt idx="159">
                  <c:v>32.214999999999897</c:v>
                </c:pt>
                <c:pt idx="160">
                  <c:v>-76.44</c:v>
                </c:pt>
                <c:pt idx="161">
                  <c:v>96.635000000000005</c:v>
                </c:pt>
                <c:pt idx="162">
                  <c:v>-45.089999999999897</c:v>
                </c:pt>
                <c:pt idx="163">
                  <c:v>-218.22499999999999</c:v>
                </c:pt>
                <c:pt idx="164">
                  <c:v>24.625</c:v>
                </c:pt>
                <c:pt idx="165">
                  <c:v>124.995</c:v>
                </c:pt>
                <c:pt idx="166">
                  <c:v>22.844999999999999</c:v>
                </c:pt>
                <c:pt idx="167">
                  <c:v>-56.36</c:v>
                </c:pt>
                <c:pt idx="168">
                  <c:v>1.6499999999999899</c:v>
                </c:pt>
                <c:pt idx="169">
                  <c:v>-152.38</c:v>
                </c:pt>
                <c:pt idx="170">
                  <c:v>20.215</c:v>
                </c:pt>
                <c:pt idx="171">
                  <c:v>54.204999999999998</c:v>
                </c:pt>
                <c:pt idx="172">
                  <c:v>3.0249999999999999</c:v>
                </c:pt>
                <c:pt idx="173">
                  <c:v>97.119999999999905</c:v>
                </c:pt>
                <c:pt idx="174">
                  <c:v>-26.204999999999998</c:v>
                </c:pt>
                <c:pt idx="175">
                  <c:v>-33.195</c:v>
                </c:pt>
                <c:pt idx="176">
                  <c:v>50.12</c:v>
                </c:pt>
                <c:pt idx="177">
                  <c:v>48.75</c:v>
                </c:pt>
                <c:pt idx="178">
                  <c:v>94.724999999999994</c:v>
                </c:pt>
                <c:pt idx="179">
                  <c:v>-112.524999999999</c:v>
                </c:pt>
                <c:pt idx="180">
                  <c:v>80.25</c:v>
                </c:pt>
                <c:pt idx="181">
                  <c:v>105.44999999999899</c:v>
                </c:pt>
                <c:pt idx="182">
                  <c:v>22.055</c:v>
                </c:pt>
                <c:pt idx="183">
                  <c:v>-38.295000000000002</c:v>
                </c:pt>
                <c:pt idx="184">
                  <c:v>17.68</c:v>
                </c:pt>
                <c:pt idx="185">
                  <c:v>-21.2349999999999</c:v>
                </c:pt>
                <c:pt idx="186">
                  <c:v>-40.115000000000002</c:v>
                </c:pt>
                <c:pt idx="187">
                  <c:v>13.1</c:v>
                </c:pt>
                <c:pt idx="188">
                  <c:v>3.4799999999999902</c:v>
                </c:pt>
                <c:pt idx="189">
                  <c:v>142.685</c:v>
                </c:pt>
                <c:pt idx="190">
                  <c:v>-160.35</c:v>
                </c:pt>
                <c:pt idx="191">
                  <c:v>46.739999999999903</c:v>
                </c:pt>
                <c:pt idx="192">
                  <c:v>-15.34</c:v>
                </c:pt>
                <c:pt idx="193">
                  <c:v>-33.764999999999901</c:v>
                </c:pt>
                <c:pt idx="194">
                  <c:v>-77.664999999999907</c:v>
                </c:pt>
                <c:pt idx="195">
                  <c:v>-16.39</c:v>
                </c:pt>
                <c:pt idx="196">
                  <c:v>-127.815</c:v>
                </c:pt>
                <c:pt idx="197">
                  <c:v>16.439999999999898</c:v>
                </c:pt>
                <c:pt idx="198">
                  <c:v>62.244999999999997</c:v>
                </c:pt>
                <c:pt idx="199">
                  <c:v>110.855</c:v>
                </c:pt>
                <c:pt idx="200">
                  <c:v>-37.369999999999997</c:v>
                </c:pt>
                <c:pt idx="201">
                  <c:v>18.395</c:v>
                </c:pt>
                <c:pt idx="202">
                  <c:v>93.119999999999905</c:v>
                </c:pt>
                <c:pt idx="203">
                  <c:v>29.2149999999999</c:v>
                </c:pt>
                <c:pt idx="204">
                  <c:v>15.48</c:v>
                </c:pt>
                <c:pt idx="205">
                  <c:v>-152.26499999999999</c:v>
                </c:pt>
                <c:pt idx="206">
                  <c:v>14.29</c:v>
                </c:pt>
                <c:pt idx="207">
                  <c:v>-51.459999999999901</c:v>
                </c:pt>
                <c:pt idx="208">
                  <c:v>-8.2999999999999901</c:v>
                </c:pt>
                <c:pt idx="209">
                  <c:v>-104.844999999999</c:v>
                </c:pt>
                <c:pt idx="210">
                  <c:v>-71.025000000000006</c:v>
                </c:pt>
                <c:pt idx="211">
                  <c:v>-34.965000000000003</c:v>
                </c:pt>
                <c:pt idx="212">
                  <c:v>-16.189999999999898</c:v>
                </c:pt>
                <c:pt idx="213">
                  <c:v>-89.95</c:v>
                </c:pt>
                <c:pt idx="214">
                  <c:v>18.175000000000001</c:v>
                </c:pt>
                <c:pt idx="215">
                  <c:v>-10.005000000000001</c:v>
                </c:pt>
                <c:pt idx="216">
                  <c:v>48.35</c:v>
                </c:pt>
                <c:pt idx="217">
                  <c:v>-13.185</c:v>
                </c:pt>
                <c:pt idx="218">
                  <c:v>36.585000000000001</c:v>
                </c:pt>
                <c:pt idx="219">
                  <c:v>4.4449999999999896</c:v>
                </c:pt>
                <c:pt idx="220">
                  <c:v>43.104999999999997</c:v>
                </c:pt>
                <c:pt idx="221">
                  <c:v>39.840000000000003</c:v>
                </c:pt>
                <c:pt idx="222">
                  <c:v>-97.105000000000004</c:v>
                </c:pt>
                <c:pt idx="223">
                  <c:v>20.279999999999902</c:v>
                </c:pt>
                <c:pt idx="224">
                  <c:v>-65.439999999999898</c:v>
                </c:pt>
                <c:pt idx="225">
                  <c:v>25.34</c:v>
                </c:pt>
                <c:pt idx="226">
                  <c:v>59.854999999999997</c:v>
                </c:pt>
                <c:pt idx="227">
                  <c:v>-3.3949999999999898</c:v>
                </c:pt>
                <c:pt idx="228">
                  <c:v>40.474999999999902</c:v>
                </c:pt>
                <c:pt idx="229">
                  <c:v>51</c:v>
                </c:pt>
                <c:pt idx="230">
                  <c:v>13.61</c:v>
                </c:pt>
                <c:pt idx="231">
                  <c:v>-95.634999999999906</c:v>
                </c:pt>
                <c:pt idx="232">
                  <c:v>-74.924999999999997</c:v>
                </c:pt>
                <c:pt idx="233">
                  <c:v>-132.86499999999899</c:v>
                </c:pt>
                <c:pt idx="234">
                  <c:v>-19.224999999999898</c:v>
                </c:pt>
                <c:pt idx="235">
                  <c:v>-281.94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7-464E-8AEC-B44E326EF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2521375"/>
        <c:axId val="1564066383"/>
      </c:lineChart>
      <c:catAx>
        <c:axId val="15825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066383"/>
        <c:crosses val="autoZero"/>
        <c:auto val="1"/>
        <c:lblAlgn val="ctr"/>
        <c:lblOffset val="100"/>
        <c:noMultiLvlLbl val="0"/>
      </c:catAx>
      <c:valAx>
        <c:axId val="156406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52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177.412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-20.440000000000001</c:v>
                </c:pt>
                <c:pt idx="20">
                  <c:v>-13.734999999999999</c:v>
                </c:pt>
                <c:pt idx="21">
                  <c:v>-22.055</c:v>
                </c:pt>
                <c:pt idx="22">
                  <c:v>40.234999999999999</c:v>
                </c:pt>
                <c:pt idx="23">
                  <c:v>-61.545000000000002</c:v>
                </c:pt>
                <c:pt idx="24">
                  <c:v>-21.664999999999999</c:v>
                </c:pt>
                <c:pt idx="25">
                  <c:v>262.159999999999</c:v>
                </c:pt>
                <c:pt idx="26">
                  <c:v>88.724999999999994</c:v>
                </c:pt>
                <c:pt idx="27">
                  <c:v>-122.18499999999899</c:v>
                </c:pt>
                <c:pt idx="28">
                  <c:v>-14.75</c:v>
                </c:pt>
                <c:pt idx="29">
                  <c:v>6.5449999999999999</c:v>
                </c:pt>
                <c:pt idx="30">
                  <c:v>-34.884999999999998</c:v>
                </c:pt>
                <c:pt idx="31">
                  <c:v>-45.545000000000002</c:v>
                </c:pt>
                <c:pt idx="32">
                  <c:v>53.164000000000001</c:v>
                </c:pt>
                <c:pt idx="33">
                  <c:v>126.83799999999999</c:v>
                </c:pt>
                <c:pt idx="34">
                  <c:v>40.475000000000001</c:v>
                </c:pt>
                <c:pt idx="35">
                  <c:v>-83.08</c:v>
                </c:pt>
                <c:pt idx="36">
                  <c:v>-53.784999999999997</c:v>
                </c:pt>
                <c:pt idx="37">
                  <c:v>26.87</c:v>
                </c:pt>
                <c:pt idx="38">
                  <c:v>84.185000000000002</c:v>
                </c:pt>
                <c:pt idx="39">
                  <c:v>52.91</c:v>
                </c:pt>
                <c:pt idx="40">
                  <c:v>33.064999999999998</c:v>
                </c:pt>
                <c:pt idx="41">
                  <c:v>-105.845</c:v>
                </c:pt>
                <c:pt idx="42">
                  <c:v>74.94</c:v>
                </c:pt>
                <c:pt idx="43">
                  <c:v>-21.63</c:v>
                </c:pt>
                <c:pt idx="44">
                  <c:v>-6.3550000000000004</c:v>
                </c:pt>
                <c:pt idx="45">
                  <c:v>-85.2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7-4434-817F-2D7AFF130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19711"/>
        <c:axId val="1899313647"/>
      </c:lineChart>
      <c:catAx>
        <c:axId val="7301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313647"/>
        <c:crosses val="autoZero"/>
        <c:auto val="1"/>
        <c:lblAlgn val="ctr"/>
        <c:lblOffset val="100"/>
        <c:noMultiLvlLbl val="0"/>
      </c:catAx>
      <c:valAx>
        <c:axId val="1899313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1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-176.285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22.244999999999902</c:v>
                </c:pt>
                <c:pt idx="20">
                  <c:v>13.455</c:v>
                </c:pt>
                <c:pt idx="21">
                  <c:v>19.989999999999998</c:v>
                </c:pt>
                <c:pt idx="22">
                  <c:v>-40.51</c:v>
                </c:pt>
                <c:pt idx="23">
                  <c:v>64.435000000000002</c:v>
                </c:pt>
                <c:pt idx="24">
                  <c:v>19.72</c:v>
                </c:pt>
                <c:pt idx="25">
                  <c:v>-255.74499999999901</c:v>
                </c:pt>
                <c:pt idx="26">
                  <c:v>-102.035</c:v>
                </c:pt>
                <c:pt idx="27">
                  <c:v>134.44499999999999</c:v>
                </c:pt>
                <c:pt idx="28">
                  <c:v>17.694999999999901</c:v>
                </c:pt>
                <c:pt idx="29">
                  <c:v>-8.9549999999999894</c:v>
                </c:pt>
                <c:pt idx="30">
                  <c:v>33.880000000000003</c:v>
                </c:pt>
                <c:pt idx="31">
                  <c:v>46.375</c:v>
                </c:pt>
                <c:pt idx="32">
                  <c:v>-60.249999999999901</c:v>
                </c:pt>
                <c:pt idx="33">
                  <c:v>-138.29499999999999</c:v>
                </c:pt>
                <c:pt idx="34">
                  <c:v>-42.31</c:v>
                </c:pt>
                <c:pt idx="35">
                  <c:v>91.929999999999893</c:v>
                </c:pt>
                <c:pt idx="36">
                  <c:v>60.004999999999903</c:v>
                </c:pt>
                <c:pt idx="37">
                  <c:v>-26.645</c:v>
                </c:pt>
                <c:pt idx="38">
                  <c:v>-88.674999999999898</c:v>
                </c:pt>
                <c:pt idx="39">
                  <c:v>-58.14</c:v>
                </c:pt>
                <c:pt idx="40">
                  <c:v>-34.94</c:v>
                </c:pt>
                <c:pt idx="41">
                  <c:v>118.245</c:v>
                </c:pt>
                <c:pt idx="42">
                  <c:v>-83.009999999999906</c:v>
                </c:pt>
                <c:pt idx="43">
                  <c:v>21.75</c:v>
                </c:pt>
                <c:pt idx="44">
                  <c:v>7.9749999999999996</c:v>
                </c:pt>
                <c:pt idx="45">
                  <c:v>91.08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75-4F6E-B02F-D932F300E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895855"/>
        <c:axId val="663808175"/>
      </c:lineChart>
      <c:catAx>
        <c:axId val="57489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808175"/>
        <c:crosses val="autoZero"/>
        <c:auto val="1"/>
        <c:lblAlgn val="ctr"/>
        <c:lblOffset val="100"/>
        <c:noMultiLvlLbl val="0"/>
      </c:catAx>
      <c:valAx>
        <c:axId val="66380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895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-49.512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'PeriodicAntiRoll_2016-01-04_201'!$AM$2:$AM$258</c:f>
              <c:numCache>
                <c:formatCode>General</c:formatCode>
                <c:ptCount val="257"/>
                <c:pt idx="0">
                  <c:v>-3.19</c:v>
                </c:pt>
                <c:pt idx="1">
                  <c:v>-3.59</c:v>
                </c:pt>
                <c:pt idx="2">
                  <c:v>2.4</c:v>
                </c:pt>
                <c:pt idx="3">
                  <c:v>-2.13</c:v>
                </c:pt>
                <c:pt idx="4">
                  <c:v>-0.26499999999999901</c:v>
                </c:pt>
                <c:pt idx="5">
                  <c:v>0.02</c:v>
                </c:pt>
                <c:pt idx="6">
                  <c:v>-1.5049999999999999</c:v>
                </c:pt>
                <c:pt idx="7">
                  <c:v>-0.52999999999999903</c:v>
                </c:pt>
                <c:pt idx="8">
                  <c:v>-2.9299999999999899</c:v>
                </c:pt>
                <c:pt idx="9">
                  <c:v>0.41</c:v>
                </c:pt>
                <c:pt idx="10">
                  <c:v>-0.8</c:v>
                </c:pt>
                <c:pt idx="11">
                  <c:v>-3.1349999999999998</c:v>
                </c:pt>
                <c:pt idx="12">
                  <c:v>-3.44</c:v>
                </c:pt>
                <c:pt idx="13">
                  <c:v>0.12</c:v>
                </c:pt>
                <c:pt idx="14">
                  <c:v>-0.184999999999999</c:v>
                </c:pt>
                <c:pt idx="15">
                  <c:v>-1.63</c:v>
                </c:pt>
                <c:pt idx="16">
                  <c:v>1.42</c:v>
                </c:pt>
                <c:pt idx="17">
                  <c:v>-2.32499999999999</c:v>
                </c:pt>
                <c:pt idx="18">
                  <c:v>-5.0750000000000002</c:v>
                </c:pt>
                <c:pt idx="19">
                  <c:v>1.22</c:v>
                </c:pt>
                <c:pt idx="20">
                  <c:v>-2.63</c:v>
                </c:pt>
                <c:pt idx="21">
                  <c:v>-2.335</c:v>
                </c:pt>
                <c:pt idx="22">
                  <c:v>2.3650000000000002</c:v>
                </c:pt>
                <c:pt idx="23">
                  <c:v>7.4999999999999997E-2</c:v>
                </c:pt>
                <c:pt idx="24">
                  <c:v>-3.6699999999999902</c:v>
                </c:pt>
                <c:pt idx="25">
                  <c:v>1.2949999999999999</c:v>
                </c:pt>
                <c:pt idx="26">
                  <c:v>0.62</c:v>
                </c:pt>
                <c:pt idx="27">
                  <c:v>-3.1349999999999998</c:v>
                </c:pt>
                <c:pt idx="28">
                  <c:v>4.2050000000000001</c:v>
                </c:pt>
                <c:pt idx="29">
                  <c:v>-2.0449999999999999</c:v>
                </c:pt>
                <c:pt idx="30">
                  <c:v>0.69499999999999995</c:v>
                </c:pt>
                <c:pt idx="31">
                  <c:v>0.35</c:v>
                </c:pt>
                <c:pt idx="32">
                  <c:v>-3.06</c:v>
                </c:pt>
                <c:pt idx="33">
                  <c:v>-0.14499999999999999</c:v>
                </c:pt>
                <c:pt idx="34">
                  <c:v>-1.88499999999999</c:v>
                </c:pt>
                <c:pt idx="35">
                  <c:v>0.27</c:v>
                </c:pt>
                <c:pt idx="36">
                  <c:v>-0.41499999999999998</c:v>
                </c:pt>
                <c:pt idx="37">
                  <c:v>-1.4350000000000001</c:v>
                </c:pt>
                <c:pt idx="38">
                  <c:v>-0.5</c:v>
                </c:pt>
                <c:pt idx="39">
                  <c:v>-3.625</c:v>
                </c:pt>
                <c:pt idx="40">
                  <c:v>0.11</c:v>
                </c:pt>
                <c:pt idx="41">
                  <c:v>1.9350000000000001</c:v>
                </c:pt>
                <c:pt idx="42">
                  <c:v>-2.71999999999999</c:v>
                </c:pt>
                <c:pt idx="43">
                  <c:v>3.1399999999999899</c:v>
                </c:pt>
                <c:pt idx="44">
                  <c:v>-1.605</c:v>
                </c:pt>
                <c:pt idx="45">
                  <c:v>-1.165</c:v>
                </c:pt>
                <c:pt idx="46">
                  <c:v>4.59</c:v>
                </c:pt>
                <c:pt idx="47">
                  <c:v>6.29</c:v>
                </c:pt>
                <c:pt idx="48">
                  <c:v>-3.9799999999999902</c:v>
                </c:pt>
                <c:pt idx="49">
                  <c:v>0.36199999999999999</c:v>
                </c:pt>
                <c:pt idx="50">
                  <c:v>1.365</c:v>
                </c:pt>
                <c:pt idx="51">
                  <c:v>-1.615</c:v>
                </c:pt>
                <c:pt idx="52">
                  <c:v>-4.08</c:v>
                </c:pt>
                <c:pt idx="53">
                  <c:v>-0.22500000000000001</c:v>
                </c:pt>
                <c:pt idx="54">
                  <c:v>-0.28999999999999998</c:v>
                </c:pt>
                <c:pt idx="55">
                  <c:v>0.95499999999999996</c:v>
                </c:pt>
                <c:pt idx="56">
                  <c:v>-1.21</c:v>
                </c:pt>
                <c:pt idx="57">
                  <c:v>0.03</c:v>
                </c:pt>
                <c:pt idx="58">
                  <c:v>-2.44</c:v>
                </c:pt>
                <c:pt idx="59">
                  <c:v>0.93</c:v>
                </c:pt>
                <c:pt idx="60">
                  <c:v>0.66</c:v>
                </c:pt>
                <c:pt idx="61">
                  <c:v>-0.70499999999999996</c:v>
                </c:pt>
                <c:pt idx="62">
                  <c:v>-1.17</c:v>
                </c:pt>
                <c:pt idx="63">
                  <c:v>-3.3849999999999998</c:v>
                </c:pt>
                <c:pt idx="64">
                  <c:v>0.48</c:v>
                </c:pt>
                <c:pt idx="65">
                  <c:v>-1.915</c:v>
                </c:pt>
                <c:pt idx="66">
                  <c:v>0.4</c:v>
                </c:pt>
                <c:pt idx="67">
                  <c:v>-0.62</c:v>
                </c:pt>
                <c:pt idx="68">
                  <c:v>2.58</c:v>
                </c:pt>
                <c:pt idx="69">
                  <c:v>8.5000000000000006E-2</c:v>
                </c:pt>
                <c:pt idx="70">
                  <c:v>0.90500000000000003</c:v>
                </c:pt>
                <c:pt idx="71">
                  <c:v>-2.4549999999999899</c:v>
                </c:pt>
                <c:pt idx="72">
                  <c:v>1.165</c:v>
                </c:pt>
                <c:pt idx="73">
                  <c:v>0.93500000000000005</c:v>
                </c:pt>
                <c:pt idx="74">
                  <c:v>-1.9</c:v>
                </c:pt>
                <c:pt idx="75">
                  <c:v>5.53</c:v>
                </c:pt>
                <c:pt idx="76">
                  <c:v>-0.93499999999999905</c:v>
                </c:pt>
                <c:pt idx="77">
                  <c:v>1.7150000000000001</c:v>
                </c:pt>
                <c:pt idx="78">
                  <c:v>3.5750000000000002</c:v>
                </c:pt>
                <c:pt idx="79">
                  <c:v>-2.335</c:v>
                </c:pt>
                <c:pt idx="80">
                  <c:v>-2.69999999999999</c:v>
                </c:pt>
                <c:pt idx="81">
                  <c:v>3.55</c:v>
                </c:pt>
                <c:pt idx="82">
                  <c:v>-2.5000000000000001E-2</c:v>
                </c:pt>
                <c:pt idx="83">
                  <c:v>-5.9649999999999999</c:v>
                </c:pt>
                <c:pt idx="84">
                  <c:v>-0.14499999999999999</c:v>
                </c:pt>
                <c:pt idx="85">
                  <c:v>-2.2999999999999998</c:v>
                </c:pt>
                <c:pt idx="86">
                  <c:v>-1.145</c:v>
                </c:pt>
                <c:pt idx="87">
                  <c:v>-2.4750000000000001</c:v>
                </c:pt>
                <c:pt idx="88">
                  <c:v>0.33499999999999902</c:v>
                </c:pt>
                <c:pt idx="89">
                  <c:v>-0.26500000000000001</c:v>
                </c:pt>
                <c:pt idx="90">
                  <c:v>1.5249999999999999</c:v>
                </c:pt>
                <c:pt idx="91">
                  <c:v>-0.64500000000000002</c:v>
                </c:pt>
                <c:pt idx="92">
                  <c:v>0.6</c:v>
                </c:pt>
                <c:pt idx="93">
                  <c:v>-0.155</c:v>
                </c:pt>
                <c:pt idx="94">
                  <c:v>2.4049999999999998</c:v>
                </c:pt>
                <c:pt idx="95">
                  <c:v>0.28499999999999998</c:v>
                </c:pt>
                <c:pt idx="96">
                  <c:v>0.28499999999999998</c:v>
                </c:pt>
                <c:pt idx="97">
                  <c:v>0.76500000000000001</c:v>
                </c:pt>
                <c:pt idx="98">
                  <c:v>-1.635</c:v>
                </c:pt>
                <c:pt idx="99">
                  <c:v>-1.135</c:v>
                </c:pt>
                <c:pt idx="100">
                  <c:v>-1.70999999999999</c:v>
                </c:pt>
                <c:pt idx="101">
                  <c:v>-0.11499999999999901</c:v>
                </c:pt>
                <c:pt idx="102">
                  <c:v>1.3699999999999899</c:v>
                </c:pt>
                <c:pt idx="103">
                  <c:v>-1.0049999999999999</c:v>
                </c:pt>
                <c:pt idx="104">
                  <c:v>-0.995</c:v>
                </c:pt>
                <c:pt idx="105">
                  <c:v>0.06</c:v>
                </c:pt>
                <c:pt idx="106">
                  <c:v>-2.9</c:v>
                </c:pt>
                <c:pt idx="107">
                  <c:v>1.57</c:v>
                </c:pt>
                <c:pt idx="108">
                  <c:v>-1.375</c:v>
                </c:pt>
                <c:pt idx="109">
                  <c:v>0.214999999999999</c:v>
                </c:pt>
                <c:pt idx="110">
                  <c:v>-0.68500000000000005</c:v>
                </c:pt>
                <c:pt idx="111">
                  <c:v>-0.87</c:v>
                </c:pt>
                <c:pt idx="112">
                  <c:v>-0.24199999999999999</c:v>
                </c:pt>
                <c:pt idx="113">
                  <c:v>-1.425</c:v>
                </c:pt>
                <c:pt idx="114">
                  <c:v>-1.145</c:v>
                </c:pt>
                <c:pt idx="115">
                  <c:v>-1.915</c:v>
                </c:pt>
                <c:pt idx="116">
                  <c:v>-0.19500000000000001</c:v>
                </c:pt>
                <c:pt idx="117">
                  <c:v>1.72</c:v>
                </c:pt>
                <c:pt idx="118">
                  <c:v>1.2050000000000001</c:v>
                </c:pt>
                <c:pt idx="119">
                  <c:v>1.6099999999999901</c:v>
                </c:pt>
                <c:pt idx="120">
                  <c:v>1.5249999999999999</c:v>
                </c:pt>
                <c:pt idx="121">
                  <c:v>-8.4149999999999991</c:v>
                </c:pt>
                <c:pt idx="122">
                  <c:v>-0.98</c:v>
                </c:pt>
                <c:pt idx="123">
                  <c:v>-1.56</c:v>
                </c:pt>
                <c:pt idx="124">
                  <c:v>-0.27</c:v>
                </c:pt>
                <c:pt idx="125">
                  <c:v>-1.24</c:v>
                </c:pt>
                <c:pt idx="126">
                  <c:v>-1.25</c:v>
                </c:pt>
                <c:pt idx="127">
                  <c:v>-2.395</c:v>
                </c:pt>
                <c:pt idx="128">
                  <c:v>-3.51</c:v>
                </c:pt>
                <c:pt idx="129">
                  <c:v>-0.435</c:v>
                </c:pt>
                <c:pt idx="130">
                  <c:v>0.42</c:v>
                </c:pt>
                <c:pt idx="131">
                  <c:v>-1.0349999999999999</c:v>
                </c:pt>
                <c:pt idx="132">
                  <c:v>0.74</c:v>
                </c:pt>
                <c:pt idx="133">
                  <c:v>3.145</c:v>
                </c:pt>
                <c:pt idx="134">
                  <c:v>-2.5499999999999998</c:v>
                </c:pt>
                <c:pt idx="135">
                  <c:v>2.65</c:v>
                </c:pt>
                <c:pt idx="136">
                  <c:v>2.3250000000000002</c:v>
                </c:pt>
                <c:pt idx="137">
                  <c:v>-1.88</c:v>
                </c:pt>
                <c:pt idx="138">
                  <c:v>1.07</c:v>
                </c:pt>
                <c:pt idx="139">
                  <c:v>-0.68</c:v>
                </c:pt>
                <c:pt idx="140">
                  <c:v>1.8149999999999999</c:v>
                </c:pt>
                <c:pt idx="141">
                  <c:v>2.4999999999999901E-2</c:v>
                </c:pt>
                <c:pt idx="142">
                  <c:v>-1.7349999999999901</c:v>
                </c:pt>
                <c:pt idx="143">
                  <c:v>1.07</c:v>
                </c:pt>
                <c:pt idx="144">
                  <c:v>-3.1849999999999898</c:v>
                </c:pt>
                <c:pt idx="145">
                  <c:v>0.38500000000000001</c:v>
                </c:pt>
                <c:pt idx="146">
                  <c:v>-2.4350000000000001</c:v>
                </c:pt>
                <c:pt idx="147">
                  <c:v>0.76</c:v>
                </c:pt>
                <c:pt idx="148">
                  <c:v>3.4</c:v>
                </c:pt>
                <c:pt idx="149">
                  <c:v>-0.14000000000000001</c:v>
                </c:pt>
                <c:pt idx="150">
                  <c:v>-4.08</c:v>
                </c:pt>
                <c:pt idx="151">
                  <c:v>1.3</c:v>
                </c:pt>
                <c:pt idx="152">
                  <c:v>0.06</c:v>
                </c:pt>
                <c:pt idx="153">
                  <c:v>-1.1749999999999901</c:v>
                </c:pt>
                <c:pt idx="154">
                  <c:v>-2.1799999999999899</c:v>
                </c:pt>
                <c:pt idx="155">
                  <c:v>0.44</c:v>
                </c:pt>
                <c:pt idx="156">
                  <c:v>-9.9999999999999898E-3</c:v>
                </c:pt>
                <c:pt idx="157">
                  <c:v>2.1850000000000001</c:v>
                </c:pt>
                <c:pt idx="158">
                  <c:v>1.36</c:v>
                </c:pt>
                <c:pt idx="159">
                  <c:v>-0.38500000000000001</c:v>
                </c:pt>
                <c:pt idx="160">
                  <c:v>-1.87499999999999</c:v>
                </c:pt>
                <c:pt idx="161">
                  <c:v>1.635</c:v>
                </c:pt>
                <c:pt idx="162">
                  <c:v>-2.04</c:v>
                </c:pt>
                <c:pt idx="163">
                  <c:v>6.9999999999999896E-2</c:v>
                </c:pt>
                <c:pt idx="164">
                  <c:v>0.59</c:v>
                </c:pt>
                <c:pt idx="165">
                  <c:v>0.86499999999999999</c:v>
                </c:pt>
                <c:pt idx="166">
                  <c:v>-0.88</c:v>
                </c:pt>
                <c:pt idx="167">
                  <c:v>1.1299999999999999</c:v>
                </c:pt>
                <c:pt idx="168">
                  <c:v>-1.2049999999999901</c:v>
                </c:pt>
                <c:pt idx="169">
                  <c:v>0.46499999999999903</c:v>
                </c:pt>
                <c:pt idx="170">
                  <c:v>0.39</c:v>
                </c:pt>
                <c:pt idx="171">
                  <c:v>1.66</c:v>
                </c:pt>
                <c:pt idx="172">
                  <c:v>-1.5149999999999999</c:v>
                </c:pt>
                <c:pt idx="173">
                  <c:v>-3.415</c:v>
                </c:pt>
                <c:pt idx="174">
                  <c:v>-1.1100000000000001</c:v>
                </c:pt>
                <c:pt idx="175">
                  <c:v>2.4249999999999998</c:v>
                </c:pt>
                <c:pt idx="176">
                  <c:v>3.32499999999999</c:v>
                </c:pt>
                <c:pt idx="177">
                  <c:v>2.0149999999999899</c:v>
                </c:pt>
                <c:pt idx="178">
                  <c:v>0.39</c:v>
                </c:pt>
                <c:pt idx="179">
                  <c:v>-0.57499999999999996</c:v>
                </c:pt>
                <c:pt idx="180">
                  <c:v>1.5</c:v>
                </c:pt>
                <c:pt idx="181">
                  <c:v>-2.2000000000000002</c:v>
                </c:pt>
                <c:pt idx="182">
                  <c:v>1.0089999999999999</c:v>
                </c:pt>
                <c:pt idx="183">
                  <c:v>-1.72</c:v>
                </c:pt>
                <c:pt idx="184">
                  <c:v>1.665</c:v>
                </c:pt>
                <c:pt idx="185">
                  <c:v>-5.7350000000000003</c:v>
                </c:pt>
                <c:pt idx="186">
                  <c:v>-0.32500000000000001</c:v>
                </c:pt>
                <c:pt idx="187">
                  <c:v>-1.0249999999999999</c:v>
                </c:pt>
                <c:pt idx="188">
                  <c:v>-1.75</c:v>
                </c:pt>
                <c:pt idx="189">
                  <c:v>0.09</c:v>
                </c:pt>
                <c:pt idx="190">
                  <c:v>1.0549999999999999</c:v>
                </c:pt>
                <c:pt idx="191">
                  <c:v>0.53499999999999903</c:v>
                </c:pt>
                <c:pt idx="192">
                  <c:v>0.8</c:v>
                </c:pt>
                <c:pt idx="193">
                  <c:v>5.5E-2</c:v>
                </c:pt>
                <c:pt idx="194">
                  <c:v>4.93</c:v>
                </c:pt>
                <c:pt idx="195">
                  <c:v>0.40499999999999903</c:v>
                </c:pt>
                <c:pt idx="196">
                  <c:v>1.72</c:v>
                </c:pt>
                <c:pt idx="197">
                  <c:v>2.9749999999999899</c:v>
                </c:pt>
                <c:pt idx="198">
                  <c:v>-0.53499999999999903</c:v>
                </c:pt>
                <c:pt idx="199">
                  <c:v>0.94</c:v>
                </c:pt>
                <c:pt idx="200">
                  <c:v>-1.7949999999999999</c:v>
                </c:pt>
                <c:pt idx="201">
                  <c:v>1.84499999999999</c:v>
                </c:pt>
                <c:pt idx="202">
                  <c:v>-1.1399999999999999</c:v>
                </c:pt>
                <c:pt idx="203">
                  <c:v>-0.16500000000000001</c:v>
                </c:pt>
                <c:pt idx="204">
                  <c:v>-0.38</c:v>
                </c:pt>
                <c:pt idx="205">
                  <c:v>-1.115</c:v>
                </c:pt>
                <c:pt idx="206">
                  <c:v>1.425</c:v>
                </c:pt>
                <c:pt idx="207">
                  <c:v>0.78500000000000003</c:v>
                </c:pt>
                <c:pt idx="208">
                  <c:v>-0.185</c:v>
                </c:pt>
                <c:pt idx="209">
                  <c:v>5.59</c:v>
                </c:pt>
                <c:pt idx="210">
                  <c:v>4.1399999999999997</c:v>
                </c:pt>
                <c:pt idx="211">
                  <c:v>0.37</c:v>
                </c:pt>
                <c:pt idx="212">
                  <c:v>-0.8</c:v>
                </c:pt>
                <c:pt idx="213">
                  <c:v>2.34</c:v>
                </c:pt>
                <c:pt idx="214">
                  <c:v>-3.1</c:v>
                </c:pt>
                <c:pt idx="215">
                  <c:v>2.7749999999999999</c:v>
                </c:pt>
                <c:pt idx="216">
                  <c:v>-1.51</c:v>
                </c:pt>
                <c:pt idx="217">
                  <c:v>1.1499999999999999</c:v>
                </c:pt>
                <c:pt idx="218">
                  <c:v>2.14</c:v>
                </c:pt>
                <c:pt idx="219">
                  <c:v>-0.40500000000000003</c:v>
                </c:pt>
                <c:pt idx="220">
                  <c:v>9.2899999999999991</c:v>
                </c:pt>
                <c:pt idx="221">
                  <c:v>2.86499999999999</c:v>
                </c:pt>
                <c:pt idx="222">
                  <c:v>2.85</c:v>
                </c:pt>
                <c:pt idx="223">
                  <c:v>-1.68</c:v>
                </c:pt>
                <c:pt idx="224">
                  <c:v>0.38500000000000001</c:v>
                </c:pt>
                <c:pt idx="225">
                  <c:v>-1.84</c:v>
                </c:pt>
                <c:pt idx="226">
                  <c:v>-0.73</c:v>
                </c:pt>
                <c:pt idx="227">
                  <c:v>-0.79</c:v>
                </c:pt>
                <c:pt idx="228">
                  <c:v>-2.9649999999999999</c:v>
                </c:pt>
                <c:pt idx="229">
                  <c:v>0.96</c:v>
                </c:pt>
                <c:pt idx="230">
                  <c:v>-2.21</c:v>
                </c:pt>
                <c:pt idx="231">
                  <c:v>0.6</c:v>
                </c:pt>
                <c:pt idx="232">
                  <c:v>-2.17</c:v>
                </c:pt>
                <c:pt idx="233">
                  <c:v>0.28000000000000003</c:v>
                </c:pt>
                <c:pt idx="234">
                  <c:v>1.06</c:v>
                </c:pt>
                <c:pt idx="235">
                  <c:v>3.83</c:v>
                </c:pt>
                <c:pt idx="236">
                  <c:v>-2.0299999999999998</c:v>
                </c:pt>
                <c:pt idx="237">
                  <c:v>2.81</c:v>
                </c:pt>
                <c:pt idx="238">
                  <c:v>3.36</c:v>
                </c:pt>
                <c:pt idx="239">
                  <c:v>-0.94499999999999995</c:v>
                </c:pt>
                <c:pt idx="240">
                  <c:v>0.13499999999999901</c:v>
                </c:pt>
                <c:pt idx="241">
                  <c:v>-2.38</c:v>
                </c:pt>
                <c:pt idx="242">
                  <c:v>5.1749999999999998</c:v>
                </c:pt>
                <c:pt idx="243">
                  <c:v>-3.26</c:v>
                </c:pt>
                <c:pt idx="244">
                  <c:v>-3.585</c:v>
                </c:pt>
                <c:pt idx="245">
                  <c:v>4.6499999999999897</c:v>
                </c:pt>
                <c:pt idx="246">
                  <c:v>-1.675</c:v>
                </c:pt>
                <c:pt idx="247">
                  <c:v>-4.3309999999999897</c:v>
                </c:pt>
                <c:pt idx="248">
                  <c:v>0.67999999999999905</c:v>
                </c:pt>
                <c:pt idx="249">
                  <c:v>-0.81499999999999995</c:v>
                </c:pt>
                <c:pt idx="250">
                  <c:v>1.0249999999999999</c:v>
                </c:pt>
                <c:pt idx="251">
                  <c:v>-1.4750000000000001</c:v>
                </c:pt>
                <c:pt idx="252">
                  <c:v>-1.1749999999999901</c:v>
                </c:pt>
                <c:pt idx="253">
                  <c:v>-1.605</c:v>
                </c:pt>
                <c:pt idx="254">
                  <c:v>-1.635</c:v>
                </c:pt>
                <c:pt idx="255">
                  <c:v>0.35</c:v>
                </c:pt>
                <c:pt idx="256">
                  <c:v>-1.5449999999999999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4F-40CF-A478-ADBD0B2B8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4490767"/>
        <c:axId val="1486988543"/>
      </c:lineChart>
      <c:catAx>
        <c:axId val="125449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988543"/>
        <c:crosses val="autoZero"/>
        <c:auto val="1"/>
        <c:lblAlgn val="ctr"/>
        <c:lblOffset val="100"/>
        <c:noMultiLvlLbl val="0"/>
      </c:catAx>
      <c:valAx>
        <c:axId val="148698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49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56.515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'PeriodicRoll_2016-01-04_2016-12'!$AM$2:$AM$258</c:f>
              <c:numCache>
                <c:formatCode>General</c:formatCode>
                <c:ptCount val="257"/>
                <c:pt idx="0">
                  <c:v>3.1150000000000002</c:v>
                </c:pt>
                <c:pt idx="1">
                  <c:v>3.835</c:v>
                </c:pt>
                <c:pt idx="2">
                  <c:v>-2.7949999999999999</c:v>
                </c:pt>
                <c:pt idx="3">
                  <c:v>2.37</c:v>
                </c:pt>
                <c:pt idx="4">
                  <c:v>0.13499999999999901</c:v>
                </c:pt>
                <c:pt idx="5">
                  <c:v>-7.4999999999999997E-2</c:v>
                </c:pt>
                <c:pt idx="6">
                  <c:v>1.6849999999999901</c:v>
                </c:pt>
                <c:pt idx="7">
                  <c:v>0.51499999999999901</c:v>
                </c:pt>
                <c:pt idx="8">
                  <c:v>3.1199999999999899</c:v>
                </c:pt>
                <c:pt idx="9">
                  <c:v>-0.48</c:v>
                </c:pt>
                <c:pt idx="10">
                  <c:v>0.9</c:v>
                </c:pt>
                <c:pt idx="11">
                  <c:v>3.39</c:v>
                </c:pt>
                <c:pt idx="12">
                  <c:v>3.3450000000000002</c:v>
                </c:pt>
                <c:pt idx="13">
                  <c:v>-0.14499999999999999</c:v>
                </c:pt>
                <c:pt idx="14">
                  <c:v>0.249999999999999</c:v>
                </c:pt>
                <c:pt idx="15">
                  <c:v>1.7150000000000001</c:v>
                </c:pt>
                <c:pt idx="16">
                  <c:v>-1.3499999999999901</c:v>
                </c:pt>
                <c:pt idx="17">
                  <c:v>2.5049999999999999</c:v>
                </c:pt>
                <c:pt idx="18">
                  <c:v>5.1349999999999998</c:v>
                </c:pt>
                <c:pt idx="19">
                  <c:v>-1.2749999999999999</c:v>
                </c:pt>
                <c:pt idx="20">
                  <c:v>2.7349999999999999</c:v>
                </c:pt>
                <c:pt idx="21">
                  <c:v>2.3199999999999998</c:v>
                </c:pt>
                <c:pt idx="22">
                  <c:v>-2.34</c:v>
                </c:pt>
                <c:pt idx="23">
                  <c:v>-7.0000000000000007E-2</c:v>
                </c:pt>
                <c:pt idx="24">
                  <c:v>4.18</c:v>
                </c:pt>
                <c:pt idx="25">
                  <c:v>-1.3599999999999901</c:v>
                </c:pt>
                <c:pt idx="26">
                  <c:v>-0.44999999999999901</c:v>
                </c:pt>
                <c:pt idx="27">
                  <c:v>3.45</c:v>
                </c:pt>
                <c:pt idx="28">
                  <c:v>-4.1550000000000002</c:v>
                </c:pt>
                <c:pt idx="29">
                  <c:v>2.2349999999999999</c:v>
                </c:pt>
                <c:pt idx="30">
                  <c:v>-0.79</c:v>
                </c:pt>
                <c:pt idx="31">
                  <c:v>-0.245</c:v>
                </c:pt>
                <c:pt idx="32">
                  <c:v>3.32</c:v>
                </c:pt>
                <c:pt idx="33">
                  <c:v>7.4999999999999997E-2</c:v>
                </c:pt>
                <c:pt idx="34">
                  <c:v>1.86499999999999</c:v>
                </c:pt>
                <c:pt idx="35">
                  <c:v>-0.20499999999999999</c:v>
                </c:pt>
                <c:pt idx="36">
                  <c:v>0.72499999999999998</c:v>
                </c:pt>
                <c:pt idx="37">
                  <c:v>1.32</c:v>
                </c:pt>
                <c:pt idx="38">
                  <c:v>0.47499999999999898</c:v>
                </c:pt>
                <c:pt idx="39">
                  <c:v>3.4950000000000001</c:v>
                </c:pt>
                <c:pt idx="40">
                  <c:v>8.4999999999999895E-2</c:v>
                </c:pt>
                <c:pt idx="41">
                  <c:v>-2.25</c:v>
                </c:pt>
                <c:pt idx="42">
                  <c:v>2.61</c:v>
                </c:pt>
                <c:pt idx="43">
                  <c:v>-3.0049999999999901</c:v>
                </c:pt>
                <c:pt idx="44">
                  <c:v>1.77</c:v>
                </c:pt>
                <c:pt idx="45">
                  <c:v>1.2549999999999999</c:v>
                </c:pt>
                <c:pt idx="46">
                  <c:v>-4.8949999999999996</c:v>
                </c:pt>
                <c:pt idx="47">
                  <c:v>-6.18</c:v>
                </c:pt>
                <c:pt idx="48">
                  <c:v>4.5949999999999998</c:v>
                </c:pt>
                <c:pt idx="49">
                  <c:v>-0.53</c:v>
                </c:pt>
                <c:pt idx="50">
                  <c:v>-1.45</c:v>
                </c:pt>
                <c:pt idx="51">
                  <c:v>1.9</c:v>
                </c:pt>
                <c:pt idx="52">
                  <c:v>4.3600000000000003</c:v>
                </c:pt>
                <c:pt idx="53">
                  <c:v>0.23499999999999999</c:v>
                </c:pt>
                <c:pt idx="54">
                  <c:v>0.26499999999999901</c:v>
                </c:pt>
                <c:pt idx="55">
                  <c:v>-0.96</c:v>
                </c:pt>
                <c:pt idx="56">
                  <c:v>1.3299999999999901</c:v>
                </c:pt>
                <c:pt idx="57">
                  <c:v>0.11</c:v>
                </c:pt>
                <c:pt idx="58">
                  <c:v>2.79</c:v>
                </c:pt>
                <c:pt idx="59">
                  <c:v>-1.07</c:v>
                </c:pt>
                <c:pt idx="60">
                  <c:v>-0.84499999999999997</c:v>
                </c:pt>
                <c:pt idx="61">
                  <c:v>0.87</c:v>
                </c:pt>
                <c:pt idx="62">
                  <c:v>1.41499999999999</c:v>
                </c:pt>
                <c:pt idx="63">
                  <c:v>3.69999999999999</c:v>
                </c:pt>
                <c:pt idx="64">
                  <c:v>-0.56000000000000005</c:v>
                </c:pt>
                <c:pt idx="65">
                  <c:v>1.925</c:v>
                </c:pt>
                <c:pt idx="66">
                  <c:v>-0.63</c:v>
                </c:pt>
                <c:pt idx="67">
                  <c:v>0.66999999999999904</c:v>
                </c:pt>
                <c:pt idx="68">
                  <c:v>-3.0549999999999899</c:v>
                </c:pt>
                <c:pt idx="69">
                  <c:v>-1.4999999999999999E-2</c:v>
                </c:pt>
                <c:pt idx="70">
                  <c:v>-0.91</c:v>
                </c:pt>
                <c:pt idx="71">
                  <c:v>2.7149999999999999</c:v>
                </c:pt>
                <c:pt idx="72">
                  <c:v>-1.18</c:v>
                </c:pt>
                <c:pt idx="73">
                  <c:v>-1.0799999999999901</c:v>
                </c:pt>
                <c:pt idx="74">
                  <c:v>2.09</c:v>
                </c:pt>
                <c:pt idx="75">
                  <c:v>-6.02</c:v>
                </c:pt>
                <c:pt idx="76">
                  <c:v>0.88500000000000001</c:v>
                </c:pt>
                <c:pt idx="77">
                  <c:v>-2.125</c:v>
                </c:pt>
                <c:pt idx="78">
                  <c:v>-3.86499999999999</c:v>
                </c:pt>
                <c:pt idx="79">
                  <c:v>2.6150000000000002</c:v>
                </c:pt>
                <c:pt idx="80">
                  <c:v>3.16</c:v>
                </c:pt>
                <c:pt idx="81">
                  <c:v>-3.74</c:v>
                </c:pt>
                <c:pt idx="82">
                  <c:v>0.18</c:v>
                </c:pt>
                <c:pt idx="83">
                  <c:v>6.55</c:v>
                </c:pt>
                <c:pt idx="84">
                  <c:v>0.17499999999999999</c:v>
                </c:pt>
                <c:pt idx="85">
                  <c:v>2.4750000000000001</c:v>
                </c:pt>
                <c:pt idx="86">
                  <c:v>1.22</c:v>
                </c:pt>
                <c:pt idx="87">
                  <c:v>2.74</c:v>
                </c:pt>
                <c:pt idx="88">
                  <c:v>-0.33999999999999903</c:v>
                </c:pt>
                <c:pt idx="89">
                  <c:v>0.33500000000000002</c:v>
                </c:pt>
                <c:pt idx="90">
                  <c:v>-1.68</c:v>
                </c:pt>
                <c:pt idx="91">
                  <c:v>0.78999999999999904</c:v>
                </c:pt>
                <c:pt idx="92">
                  <c:v>-0.64499999999999902</c:v>
                </c:pt>
                <c:pt idx="93">
                  <c:v>0.245</c:v>
                </c:pt>
                <c:pt idx="94">
                  <c:v>-2.63</c:v>
                </c:pt>
                <c:pt idx="95">
                  <c:v>-0.38</c:v>
                </c:pt>
                <c:pt idx="96">
                  <c:v>-0.255</c:v>
                </c:pt>
                <c:pt idx="97">
                  <c:v>-0.95499999999999996</c:v>
                </c:pt>
                <c:pt idx="98">
                  <c:v>1.85</c:v>
                </c:pt>
                <c:pt idx="99">
                  <c:v>1.3049999999999999</c:v>
                </c:pt>
                <c:pt idx="100">
                  <c:v>1.8049999999999899</c:v>
                </c:pt>
                <c:pt idx="101">
                  <c:v>0.125</c:v>
                </c:pt>
                <c:pt idx="102">
                  <c:v>-1.47</c:v>
                </c:pt>
                <c:pt idx="103">
                  <c:v>1.0999999999999901</c:v>
                </c:pt>
                <c:pt idx="104">
                  <c:v>0.94499999999999995</c:v>
                </c:pt>
                <c:pt idx="105">
                  <c:v>-5.0000000000000001E-3</c:v>
                </c:pt>
                <c:pt idx="106">
                  <c:v>3.0649999999999999</c:v>
                </c:pt>
                <c:pt idx="107">
                  <c:v>-1.72999999999999</c:v>
                </c:pt>
                <c:pt idx="108">
                  <c:v>1.4749999999999901</c:v>
                </c:pt>
                <c:pt idx="109">
                  <c:v>-4.9999999999999899E-2</c:v>
                </c:pt>
                <c:pt idx="110">
                  <c:v>0.97499999999999998</c:v>
                </c:pt>
                <c:pt idx="111">
                  <c:v>0.86</c:v>
                </c:pt>
                <c:pt idx="112">
                  <c:v>0.23</c:v>
                </c:pt>
                <c:pt idx="113">
                  <c:v>1.395</c:v>
                </c:pt>
                <c:pt idx="114">
                  <c:v>1.0900000000000001</c:v>
                </c:pt>
                <c:pt idx="115">
                  <c:v>1.8499999999999901</c:v>
                </c:pt>
                <c:pt idx="116">
                  <c:v>-2.4999999999999901E-2</c:v>
                </c:pt>
                <c:pt idx="117">
                  <c:v>-1.7749999999999899</c:v>
                </c:pt>
                <c:pt idx="118">
                  <c:v>-1.33</c:v>
                </c:pt>
                <c:pt idx="119">
                  <c:v>-1.7949999999999999</c:v>
                </c:pt>
                <c:pt idx="120">
                  <c:v>-1.63499999999999</c:v>
                </c:pt>
                <c:pt idx="121">
                  <c:v>8.91</c:v>
                </c:pt>
                <c:pt idx="122">
                  <c:v>1.085</c:v>
                </c:pt>
                <c:pt idx="123">
                  <c:v>1.7249999999999901</c:v>
                </c:pt>
                <c:pt idx="124">
                  <c:v>0.34499999999999997</c:v>
                </c:pt>
                <c:pt idx="125">
                  <c:v>1.585</c:v>
                </c:pt>
                <c:pt idx="126">
                  <c:v>1.47</c:v>
                </c:pt>
                <c:pt idx="127">
                  <c:v>2.5499999999999998</c:v>
                </c:pt>
                <c:pt idx="128">
                  <c:v>3.8650000000000002</c:v>
                </c:pt>
                <c:pt idx="129">
                  <c:v>0.44500000000000001</c:v>
                </c:pt>
                <c:pt idx="130">
                  <c:v>-0.41499999999999998</c:v>
                </c:pt>
                <c:pt idx="131">
                  <c:v>1.08</c:v>
                </c:pt>
                <c:pt idx="132">
                  <c:v>-0.75499999999999901</c:v>
                </c:pt>
                <c:pt idx="133">
                  <c:v>-3.2449999999999899</c:v>
                </c:pt>
                <c:pt idx="134">
                  <c:v>2.86499999999999</c:v>
                </c:pt>
                <c:pt idx="135">
                  <c:v>-2.8</c:v>
                </c:pt>
                <c:pt idx="136">
                  <c:v>-2.3199999999999998</c:v>
                </c:pt>
                <c:pt idx="137">
                  <c:v>1.9350000000000001</c:v>
                </c:pt>
                <c:pt idx="138">
                  <c:v>-1.2050000000000001</c:v>
                </c:pt>
                <c:pt idx="139">
                  <c:v>0.79</c:v>
                </c:pt>
                <c:pt idx="140">
                  <c:v>-2.0299999999999998</c:v>
                </c:pt>
                <c:pt idx="141">
                  <c:v>4.4999999999999901E-2</c:v>
                </c:pt>
                <c:pt idx="142">
                  <c:v>2.0449999999999902</c:v>
                </c:pt>
                <c:pt idx="143">
                  <c:v>-1.1399999999999999</c:v>
                </c:pt>
                <c:pt idx="144">
                  <c:v>3.4649999999999999</c:v>
                </c:pt>
                <c:pt idx="145">
                  <c:v>-0.34499999999999997</c:v>
                </c:pt>
                <c:pt idx="146">
                  <c:v>2.64</c:v>
                </c:pt>
                <c:pt idx="147">
                  <c:v>-0.64499999999999902</c:v>
                </c:pt>
                <c:pt idx="148">
                  <c:v>-3.6949999999999998</c:v>
                </c:pt>
                <c:pt idx="149">
                  <c:v>0.29499999999999998</c:v>
                </c:pt>
                <c:pt idx="150">
                  <c:v>4.3449999999999998</c:v>
                </c:pt>
                <c:pt idx="151">
                  <c:v>-1.45</c:v>
                </c:pt>
                <c:pt idx="152">
                  <c:v>-0.08</c:v>
                </c:pt>
                <c:pt idx="153">
                  <c:v>1.22</c:v>
                </c:pt>
                <c:pt idx="154">
                  <c:v>2.4</c:v>
                </c:pt>
                <c:pt idx="155">
                  <c:v>-0.42</c:v>
                </c:pt>
                <c:pt idx="156">
                  <c:v>8.4999999999999895E-2</c:v>
                </c:pt>
                <c:pt idx="157">
                  <c:v>-2.2049999999999899</c:v>
                </c:pt>
                <c:pt idx="158">
                  <c:v>-1.4</c:v>
                </c:pt>
                <c:pt idx="159">
                  <c:v>0.38500000000000001</c:v>
                </c:pt>
                <c:pt idx="160">
                  <c:v>2.1749999999999998</c:v>
                </c:pt>
                <c:pt idx="161">
                  <c:v>-1.4850000000000001</c:v>
                </c:pt>
                <c:pt idx="162">
                  <c:v>2.1800000000000002</c:v>
                </c:pt>
                <c:pt idx="163">
                  <c:v>6.5000000000000002E-2</c:v>
                </c:pt>
                <c:pt idx="164">
                  <c:v>-0.51499999999999901</c:v>
                </c:pt>
                <c:pt idx="165">
                  <c:v>-1.03</c:v>
                </c:pt>
                <c:pt idx="166">
                  <c:v>1.095</c:v>
                </c:pt>
                <c:pt idx="167">
                  <c:v>-1.18</c:v>
                </c:pt>
                <c:pt idx="168">
                  <c:v>1.3</c:v>
                </c:pt>
                <c:pt idx="169">
                  <c:v>-0.56999999999999995</c:v>
                </c:pt>
                <c:pt idx="170">
                  <c:v>-0.60499999999999998</c:v>
                </c:pt>
                <c:pt idx="171">
                  <c:v>-1.65</c:v>
                </c:pt>
                <c:pt idx="172">
                  <c:v>1.5449999999999999</c:v>
                </c:pt>
                <c:pt idx="173">
                  <c:v>3.53</c:v>
                </c:pt>
                <c:pt idx="174">
                  <c:v>1.22</c:v>
                </c:pt>
                <c:pt idx="175">
                  <c:v>-2.5049999999999999</c:v>
                </c:pt>
                <c:pt idx="176">
                  <c:v>-3.63</c:v>
                </c:pt>
                <c:pt idx="177">
                  <c:v>-2.2250000000000001</c:v>
                </c:pt>
                <c:pt idx="178">
                  <c:v>-0.53999999999999904</c:v>
                </c:pt>
                <c:pt idx="179">
                  <c:v>0.64999999999999902</c:v>
                </c:pt>
                <c:pt idx="180">
                  <c:v>-1.7749999999999999</c:v>
                </c:pt>
                <c:pt idx="181">
                  <c:v>2.355</c:v>
                </c:pt>
                <c:pt idx="182">
                  <c:v>-1.19</c:v>
                </c:pt>
                <c:pt idx="183">
                  <c:v>1.94</c:v>
                </c:pt>
                <c:pt idx="184">
                  <c:v>-1.655</c:v>
                </c:pt>
                <c:pt idx="185">
                  <c:v>6.41</c:v>
                </c:pt>
                <c:pt idx="186">
                  <c:v>0.375</c:v>
                </c:pt>
                <c:pt idx="187">
                  <c:v>0.98499999999999999</c:v>
                </c:pt>
                <c:pt idx="188">
                  <c:v>1.8049999999999999</c:v>
                </c:pt>
                <c:pt idx="189">
                  <c:v>-0.03</c:v>
                </c:pt>
                <c:pt idx="190">
                  <c:v>-1.105</c:v>
                </c:pt>
                <c:pt idx="191">
                  <c:v>-0.37999999999999901</c:v>
                </c:pt>
                <c:pt idx="192">
                  <c:v>-0.85</c:v>
                </c:pt>
                <c:pt idx="193">
                  <c:v>-1.99999999999999E-2</c:v>
                </c:pt>
                <c:pt idx="194">
                  <c:v>-5.46</c:v>
                </c:pt>
                <c:pt idx="195">
                  <c:v>-0.4</c:v>
                </c:pt>
                <c:pt idx="196">
                  <c:v>-1.8049999999999999</c:v>
                </c:pt>
                <c:pt idx="197">
                  <c:v>-3.1850000000000001</c:v>
                </c:pt>
                <c:pt idx="198">
                  <c:v>0.68499999999999905</c:v>
                </c:pt>
                <c:pt idx="199">
                  <c:v>-0.91999999999999904</c:v>
                </c:pt>
                <c:pt idx="200">
                  <c:v>2.0299999999999998</c:v>
                </c:pt>
                <c:pt idx="201">
                  <c:v>-1.925</c:v>
                </c:pt>
                <c:pt idx="202">
                  <c:v>1.22999999999999</c:v>
                </c:pt>
                <c:pt idx="203">
                  <c:v>0.13</c:v>
                </c:pt>
                <c:pt idx="204">
                  <c:v>0.51</c:v>
                </c:pt>
                <c:pt idx="205">
                  <c:v>1.355</c:v>
                </c:pt>
                <c:pt idx="206">
                  <c:v>-1.33</c:v>
                </c:pt>
                <c:pt idx="207">
                  <c:v>-0.81499999999999995</c:v>
                </c:pt>
                <c:pt idx="208">
                  <c:v>0.25</c:v>
                </c:pt>
                <c:pt idx="209">
                  <c:v>-5.9749999999999996</c:v>
                </c:pt>
                <c:pt idx="210">
                  <c:v>-4.55</c:v>
                </c:pt>
                <c:pt idx="211">
                  <c:v>-0.39</c:v>
                </c:pt>
                <c:pt idx="212">
                  <c:v>0.98499999999999999</c:v>
                </c:pt>
                <c:pt idx="213">
                  <c:v>-2.375</c:v>
                </c:pt>
                <c:pt idx="214">
                  <c:v>3.35</c:v>
                </c:pt>
                <c:pt idx="215">
                  <c:v>-2.98999999999999</c:v>
                </c:pt>
                <c:pt idx="216">
                  <c:v>1.46</c:v>
                </c:pt>
                <c:pt idx="217">
                  <c:v>-1.28</c:v>
                </c:pt>
                <c:pt idx="218">
                  <c:v>-2.1850000000000001</c:v>
                </c:pt>
                <c:pt idx="219">
                  <c:v>0.42</c:v>
                </c:pt>
                <c:pt idx="220">
                  <c:v>-10.164999999999999</c:v>
                </c:pt>
                <c:pt idx="221">
                  <c:v>-2.98</c:v>
                </c:pt>
                <c:pt idx="222">
                  <c:v>-3.0049999999999999</c:v>
                </c:pt>
                <c:pt idx="223">
                  <c:v>1.74999999999999</c:v>
                </c:pt>
                <c:pt idx="224">
                  <c:v>-0.54</c:v>
                </c:pt>
                <c:pt idx="225">
                  <c:v>1.9650000000000001</c:v>
                </c:pt>
                <c:pt idx="226">
                  <c:v>0.73</c:v>
                </c:pt>
                <c:pt idx="227">
                  <c:v>0.72</c:v>
                </c:pt>
                <c:pt idx="228">
                  <c:v>3.33</c:v>
                </c:pt>
                <c:pt idx="229">
                  <c:v>-1.1499999999999999</c:v>
                </c:pt>
                <c:pt idx="230">
                  <c:v>2.415</c:v>
                </c:pt>
                <c:pt idx="231">
                  <c:v>-0.63500000000000001</c:v>
                </c:pt>
                <c:pt idx="232">
                  <c:v>2.2349999999999999</c:v>
                </c:pt>
                <c:pt idx="233">
                  <c:v>-0.46</c:v>
                </c:pt>
                <c:pt idx="234">
                  <c:v>-1.145</c:v>
                </c:pt>
                <c:pt idx="235">
                  <c:v>-4.28</c:v>
                </c:pt>
                <c:pt idx="236">
                  <c:v>2.34499999999999</c:v>
                </c:pt>
                <c:pt idx="237">
                  <c:v>-3.25</c:v>
                </c:pt>
                <c:pt idx="238">
                  <c:v>-3.57</c:v>
                </c:pt>
                <c:pt idx="239">
                  <c:v>1.145</c:v>
                </c:pt>
                <c:pt idx="240">
                  <c:v>-0.35</c:v>
                </c:pt>
                <c:pt idx="241">
                  <c:v>2.5099999999999998</c:v>
                </c:pt>
                <c:pt idx="242">
                  <c:v>-5.82</c:v>
                </c:pt>
                <c:pt idx="243">
                  <c:v>3.71</c:v>
                </c:pt>
                <c:pt idx="244">
                  <c:v>4.0049999999999999</c:v>
                </c:pt>
                <c:pt idx="245">
                  <c:v>-5.26</c:v>
                </c:pt>
                <c:pt idx="246">
                  <c:v>1.9550000000000001</c:v>
                </c:pt>
                <c:pt idx="247">
                  <c:v>4.8549999999999898</c:v>
                </c:pt>
                <c:pt idx="248">
                  <c:v>-0.73</c:v>
                </c:pt>
                <c:pt idx="249">
                  <c:v>0.994999999999999</c:v>
                </c:pt>
                <c:pt idx="250">
                  <c:v>-1.03</c:v>
                </c:pt>
                <c:pt idx="251">
                  <c:v>1.77</c:v>
                </c:pt>
                <c:pt idx="252">
                  <c:v>1.25</c:v>
                </c:pt>
                <c:pt idx="253">
                  <c:v>1.8149999999999999</c:v>
                </c:pt>
                <c:pt idx="254">
                  <c:v>1.645</c:v>
                </c:pt>
                <c:pt idx="255">
                  <c:v>-0.31</c:v>
                </c:pt>
                <c:pt idx="256">
                  <c:v>1.57499999999999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27-4DAE-8F48-271123C32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547055"/>
        <c:axId val="1284532095"/>
      </c:lineChart>
      <c:catAx>
        <c:axId val="12845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32095"/>
        <c:crosses val="autoZero"/>
        <c:auto val="1"/>
        <c:lblAlgn val="ctr"/>
        <c:lblOffset val="100"/>
        <c:noMultiLvlLbl val="0"/>
      </c:catAx>
      <c:valAx>
        <c:axId val="128453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4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-127.297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7.0349999999999904</c:v>
                </c:pt>
                <c:pt idx="3">
                  <c:v>-6.3</c:v>
                </c:pt>
                <c:pt idx="4">
                  <c:v>-0.81</c:v>
                </c:pt>
                <c:pt idx="5">
                  <c:v>4.4999999999999901E-2</c:v>
                </c:pt>
                <c:pt idx="6">
                  <c:v>-4.5199999999999996</c:v>
                </c:pt>
                <c:pt idx="7">
                  <c:v>-1.585</c:v>
                </c:pt>
                <c:pt idx="8">
                  <c:v>-8.7899999999999991</c:v>
                </c:pt>
                <c:pt idx="9">
                  <c:v>1.24</c:v>
                </c:pt>
                <c:pt idx="10">
                  <c:v>-2.3899999999999899</c:v>
                </c:pt>
                <c:pt idx="11">
                  <c:v>-9.4799999999999898</c:v>
                </c:pt>
                <c:pt idx="12">
                  <c:v>-10.26</c:v>
                </c:pt>
                <c:pt idx="13">
                  <c:v>0.32</c:v>
                </c:pt>
                <c:pt idx="14">
                  <c:v>-0.56999999999999995</c:v>
                </c:pt>
                <c:pt idx="15">
                  <c:v>-4.8899999999999997</c:v>
                </c:pt>
                <c:pt idx="16">
                  <c:v>4.37</c:v>
                </c:pt>
                <c:pt idx="17">
                  <c:v>-7.03</c:v>
                </c:pt>
                <c:pt idx="18">
                  <c:v>-15.6</c:v>
                </c:pt>
                <c:pt idx="19">
                  <c:v>3.94999999999999</c:v>
                </c:pt>
                <c:pt idx="20">
                  <c:v>-8.125</c:v>
                </c:pt>
                <c:pt idx="21">
                  <c:v>-7.1049999999999898</c:v>
                </c:pt>
                <c:pt idx="22">
                  <c:v>7.1899999999999897</c:v>
                </c:pt>
                <c:pt idx="23">
                  <c:v>0.215</c:v>
                </c:pt>
                <c:pt idx="24">
                  <c:v>-11.17</c:v>
                </c:pt>
                <c:pt idx="25">
                  <c:v>3.71</c:v>
                </c:pt>
                <c:pt idx="26">
                  <c:v>1.8149999999999999</c:v>
                </c:pt>
                <c:pt idx="27">
                  <c:v>-9.1950000000000003</c:v>
                </c:pt>
                <c:pt idx="28">
                  <c:v>12.89</c:v>
                </c:pt>
                <c:pt idx="29">
                  <c:v>-5.9050000000000002</c:v>
                </c:pt>
                <c:pt idx="30">
                  <c:v>2.0099999999999998</c:v>
                </c:pt>
                <c:pt idx="31">
                  <c:v>1.0799999999999901</c:v>
                </c:pt>
                <c:pt idx="32">
                  <c:v>-9.0249999999999897</c:v>
                </c:pt>
                <c:pt idx="33">
                  <c:v>-0.42</c:v>
                </c:pt>
                <c:pt idx="34">
                  <c:v>-5.7350000000000003</c:v>
                </c:pt>
                <c:pt idx="35">
                  <c:v>0.87</c:v>
                </c:pt>
                <c:pt idx="36">
                  <c:v>-1.18</c:v>
                </c:pt>
                <c:pt idx="37">
                  <c:v>-4.2850000000000001</c:v>
                </c:pt>
                <c:pt idx="38">
                  <c:v>-1.48</c:v>
                </c:pt>
                <c:pt idx="39">
                  <c:v>-10.925000000000001</c:v>
                </c:pt>
                <c:pt idx="40">
                  <c:v>0.46499999999999903</c:v>
                </c:pt>
                <c:pt idx="41">
                  <c:v>5.91</c:v>
                </c:pt>
                <c:pt idx="42">
                  <c:v>-7.9450000000000003</c:v>
                </c:pt>
                <c:pt idx="43">
                  <c:v>9.49</c:v>
                </c:pt>
                <c:pt idx="44">
                  <c:v>-4.8499999999999996</c:v>
                </c:pt>
                <c:pt idx="45">
                  <c:v>-3.4049999999999998</c:v>
                </c:pt>
                <c:pt idx="46">
                  <c:v>13.87</c:v>
                </c:pt>
                <c:pt idx="47">
                  <c:v>18.37</c:v>
                </c:pt>
                <c:pt idx="48">
                  <c:v>-11.19</c:v>
                </c:pt>
                <c:pt idx="49">
                  <c:v>1.0620000000000001</c:v>
                </c:pt>
                <c:pt idx="50">
                  <c:v>4.18</c:v>
                </c:pt>
                <c:pt idx="51">
                  <c:v>-4.2699999999999996</c:v>
                </c:pt>
                <c:pt idx="52">
                  <c:v>-12.01</c:v>
                </c:pt>
                <c:pt idx="53">
                  <c:v>-0.72</c:v>
                </c:pt>
                <c:pt idx="54">
                  <c:v>-0.92499999999999905</c:v>
                </c:pt>
                <c:pt idx="55">
                  <c:v>2.835</c:v>
                </c:pt>
                <c:pt idx="56">
                  <c:v>-3.6549999999999998</c:v>
                </c:pt>
                <c:pt idx="57">
                  <c:v>7.4999999999999997E-2</c:v>
                </c:pt>
                <c:pt idx="58">
                  <c:v>-7.46</c:v>
                </c:pt>
                <c:pt idx="59">
                  <c:v>2.7850000000000001</c:v>
                </c:pt>
                <c:pt idx="60">
                  <c:v>1.94</c:v>
                </c:pt>
                <c:pt idx="61">
                  <c:v>-2.1399999999999899</c:v>
                </c:pt>
                <c:pt idx="62">
                  <c:v>-3.4449999999999998</c:v>
                </c:pt>
                <c:pt idx="63">
                  <c:v>-9.75</c:v>
                </c:pt>
                <c:pt idx="64">
                  <c:v>1.405</c:v>
                </c:pt>
                <c:pt idx="65">
                  <c:v>-5.93</c:v>
                </c:pt>
                <c:pt idx="66">
                  <c:v>1.1599999999999999</c:v>
                </c:pt>
                <c:pt idx="67">
                  <c:v>-1.89</c:v>
                </c:pt>
                <c:pt idx="68">
                  <c:v>7.6599999999999904</c:v>
                </c:pt>
                <c:pt idx="69">
                  <c:v>0.26</c:v>
                </c:pt>
                <c:pt idx="70">
                  <c:v>2.73</c:v>
                </c:pt>
                <c:pt idx="71">
                  <c:v>-7.38</c:v>
                </c:pt>
                <c:pt idx="72">
                  <c:v>3.4649999999999999</c:v>
                </c:pt>
                <c:pt idx="73">
                  <c:v>2.8</c:v>
                </c:pt>
                <c:pt idx="74">
                  <c:v>-5.67</c:v>
                </c:pt>
                <c:pt idx="75">
                  <c:v>16.34</c:v>
                </c:pt>
                <c:pt idx="76">
                  <c:v>-2.7649999999999899</c:v>
                </c:pt>
                <c:pt idx="77">
                  <c:v>5.165</c:v>
                </c:pt>
                <c:pt idx="78">
                  <c:v>10.705</c:v>
                </c:pt>
                <c:pt idx="79">
                  <c:v>-6.98</c:v>
                </c:pt>
                <c:pt idx="80">
                  <c:v>-8.0749999999999993</c:v>
                </c:pt>
                <c:pt idx="81">
                  <c:v>10.69</c:v>
                </c:pt>
                <c:pt idx="82">
                  <c:v>-0.14499999999999999</c:v>
                </c:pt>
                <c:pt idx="83">
                  <c:v>-17.919999999999899</c:v>
                </c:pt>
                <c:pt idx="84">
                  <c:v>-0.495</c:v>
                </c:pt>
                <c:pt idx="85">
                  <c:v>-6.91</c:v>
                </c:pt>
                <c:pt idx="86">
                  <c:v>-3.4750000000000001</c:v>
                </c:pt>
                <c:pt idx="87">
                  <c:v>-7.5499999999999901</c:v>
                </c:pt>
                <c:pt idx="88">
                  <c:v>1.01</c:v>
                </c:pt>
                <c:pt idx="89">
                  <c:v>-0.79</c:v>
                </c:pt>
                <c:pt idx="90">
                  <c:v>4.45</c:v>
                </c:pt>
                <c:pt idx="91">
                  <c:v>-1.9550000000000001</c:v>
                </c:pt>
                <c:pt idx="92">
                  <c:v>1.7949999999999999</c:v>
                </c:pt>
                <c:pt idx="93">
                  <c:v>-0.46</c:v>
                </c:pt>
                <c:pt idx="94">
                  <c:v>7.15</c:v>
                </c:pt>
                <c:pt idx="95">
                  <c:v>0.81499999999999995</c:v>
                </c:pt>
                <c:pt idx="96">
                  <c:v>0.85</c:v>
                </c:pt>
                <c:pt idx="97">
                  <c:v>2.31</c:v>
                </c:pt>
                <c:pt idx="98">
                  <c:v>-4.9799999999999898</c:v>
                </c:pt>
                <c:pt idx="99">
                  <c:v>-3.3999999999999901</c:v>
                </c:pt>
                <c:pt idx="100">
                  <c:v>-5.23</c:v>
                </c:pt>
                <c:pt idx="101">
                  <c:v>-0.369999999999999</c:v>
                </c:pt>
                <c:pt idx="102">
                  <c:v>4.0549999999999997</c:v>
                </c:pt>
                <c:pt idx="103">
                  <c:v>-3.02</c:v>
                </c:pt>
                <c:pt idx="104">
                  <c:v>-2.98999999999999</c:v>
                </c:pt>
                <c:pt idx="105">
                  <c:v>0.20499999999999999</c:v>
                </c:pt>
                <c:pt idx="106">
                  <c:v>-8.57</c:v>
                </c:pt>
                <c:pt idx="107">
                  <c:v>4.6749999999999998</c:v>
                </c:pt>
                <c:pt idx="108">
                  <c:v>-4.2249999999999996</c:v>
                </c:pt>
                <c:pt idx="109">
                  <c:v>0.67</c:v>
                </c:pt>
                <c:pt idx="110">
                  <c:v>-2.0350000000000001</c:v>
                </c:pt>
                <c:pt idx="111">
                  <c:v>-2.58</c:v>
                </c:pt>
                <c:pt idx="112">
                  <c:v>-0.748</c:v>
                </c:pt>
                <c:pt idx="113">
                  <c:v>-4.3239999999999998</c:v>
                </c:pt>
                <c:pt idx="114">
                  <c:v>-3.5550000000000002</c:v>
                </c:pt>
                <c:pt idx="115">
                  <c:v>-5.99</c:v>
                </c:pt>
                <c:pt idx="116">
                  <c:v>-0.63500000000000001</c:v>
                </c:pt>
                <c:pt idx="117">
                  <c:v>5.19</c:v>
                </c:pt>
                <c:pt idx="118">
                  <c:v>3.61</c:v>
                </c:pt>
                <c:pt idx="119">
                  <c:v>4.8099999999999996</c:v>
                </c:pt>
                <c:pt idx="120">
                  <c:v>4.4000000000000004</c:v>
                </c:pt>
                <c:pt idx="121">
                  <c:v>-24.71</c:v>
                </c:pt>
                <c:pt idx="122">
                  <c:v>-2.915</c:v>
                </c:pt>
                <c:pt idx="123">
                  <c:v>-4.8049999999999997</c:v>
                </c:pt>
                <c:pt idx="124">
                  <c:v>-0.85</c:v>
                </c:pt>
                <c:pt idx="125">
                  <c:v>-3.7149999999999999</c:v>
                </c:pt>
                <c:pt idx="126">
                  <c:v>-3.71999999999999</c:v>
                </c:pt>
                <c:pt idx="127">
                  <c:v>-6.86</c:v>
                </c:pt>
                <c:pt idx="128">
                  <c:v>-10.635</c:v>
                </c:pt>
                <c:pt idx="129">
                  <c:v>-1.3499999999999901</c:v>
                </c:pt>
                <c:pt idx="130">
                  <c:v>1.2549999999999999</c:v>
                </c:pt>
                <c:pt idx="131">
                  <c:v>-3.13</c:v>
                </c:pt>
                <c:pt idx="132">
                  <c:v>2.2949999999999999</c:v>
                </c:pt>
                <c:pt idx="133">
                  <c:v>9.52</c:v>
                </c:pt>
                <c:pt idx="134">
                  <c:v>-7.665</c:v>
                </c:pt>
                <c:pt idx="135">
                  <c:v>7.92</c:v>
                </c:pt>
                <c:pt idx="136">
                  <c:v>6.94</c:v>
                </c:pt>
                <c:pt idx="137">
                  <c:v>-5.5</c:v>
                </c:pt>
                <c:pt idx="138">
                  <c:v>3.25</c:v>
                </c:pt>
                <c:pt idx="139">
                  <c:v>-2.0350000000000001</c:v>
                </c:pt>
                <c:pt idx="140">
                  <c:v>5.48</c:v>
                </c:pt>
                <c:pt idx="141">
                  <c:v>2.5000000000000001E-2</c:v>
                </c:pt>
                <c:pt idx="142">
                  <c:v>-5.165</c:v>
                </c:pt>
                <c:pt idx="143">
                  <c:v>3.16</c:v>
                </c:pt>
                <c:pt idx="144">
                  <c:v>-9.49</c:v>
                </c:pt>
                <c:pt idx="145">
                  <c:v>1.1950000000000001</c:v>
                </c:pt>
                <c:pt idx="146">
                  <c:v>-7.25</c:v>
                </c:pt>
                <c:pt idx="147">
                  <c:v>2.3250000000000002</c:v>
                </c:pt>
                <c:pt idx="148">
                  <c:v>10.15</c:v>
                </c:pt>
                <c:pt idx="149">
                  <c:v>-0.435</c:v>
                </c:pt>
                <c:pt idx="150">
                  <c:v>-11.83</c:v>
                </c:pt>
                <c:pt idx="151">
                  <c:v>4.16</c:v>
                </c:pt>
                <c:pt idx="152">
                  <c:v>0.19</c:v>
                </c:pt>
                <c:pt idx="153">
                  <c:v>-3.56</c:v>
                </c:pt>
                <c:pt idx="154">
                  <c:v>-6.77</c:v>
                </c:pt>
                <c:pt idx="155">
                  <c:v>1.365</c:v>
                </c:pt>
                <c:pt idx="156">
                  <c:v>-0.04</c:v>
                </c:pt>
                <c:pt idx="157">
                  <c:v>6.4850000000000003</c:v>
                </c:pt>
                <c:pt idx="158">
                  <c:v>3.9649999999999999</c:v>
                </c:pt>
                <c:pt idx="159">
                  <c:v>-1.165</c:v>
                </c:pt>
                <c:pt idx="160">
                  <c:v>-5.65</c:v>
                </c:pt>
                <c:pt idx="161">
                  <c:v>4.9549999999999903</c:v>
                </c:pt>
                <c:pt idx="162">
                  <c:v>-6</c:v>
                </c:pt>
                <c:pt idx="163">
                  <c:v>0.214999999999999</c:v>
                </c:pt>
                <c:pt idx="164">
                  <c:v>1.7849999999999999</c:v>
                </c:pt>
                <c:pt idx="165">
                  <c:v>2.5549999999999899</c:v>
                </c:pt>
                <c:pt idx="166">
                  <c:v>-2.57</c:v>
                </c:pt>
                <c:pt idx="167">
                  <c:v>3.4549999999999899</c:v>
                </c:pt>
                <c:pt idx="168">
                  <c:v>-3.72</c:v>
                </c:pt>
                <c:pt idx="169">
                  <c:v>1.39</c:v>
                </c:pt>
                <c:pt idx="170">
                  <c:v>1.155</c:v>
                </c:pt>
                <c:pt idx="171">
                  <c:v>4.9550000000000001</c:v>
                </c:pt>
                <c:pt idx="172">
                  <c:v>-4.415</c:v>
                </c:pt>
                <c:pt idx="173">
                  <c:v>-10.345000000000001</c:v>
                </c:pt>
                <c:pt idx="174">
                  <c:v>-3.6549999999999998</c:v>
                </c:pt>
                <c:pt idx="175">
                  <c:v>7.6449999999999996</c:v>
                </c:pt>
                <c:pt idx="176">
                  <c:v>9.5350000000000001</c:v>
                </c:pt>
                <c:pt idx="177">
                  <c:v>5.8149999999999897</c:v>
                </c:pt>
                <c:pt idx="178">
                  <c:v>1.17</c:v>
                </c:pt>
                <c:pt idx="179">
                  <c:v>-1.7250000000000001</c:v>
                </c:pt>
                <c:pt idx="180">
                  <c:v>4.63</c:v>
                </c:pt>
                <c:pt idx="181">
                  <c:v>-6.72</c:v>
                </c:pt>
                <c:pt idx="182">
                  <c:v>2.9969999999999999</c:v>
                </c:pt>
                <c:pt idx="183">
                  <c:v>-5.1769999999999996</c:v>
                </c:pt>
                <c:pt idx="184">
                  <c:v>4.6950000000000003</c:v>
                </c:pt>
                <c:pt idx="185">
                  <c:v>-16.259999999999899</c:v>
                </c:pt>
                <c:pt idx="186">
                  <c:v>-0.995</c:v>
                </c:pt>
                <c:pt idx="187">
                  <c:v>-3.1549999999999998</c:v>
                </c:pt>
                <c:pt idx="188">
                  <c:v>-5.2549999999999999</c:v>
                </c:pt>
                <c:pt idx="189">
                  <c:v>0.25</c:v>
                </c:pt>
                <c:pt idx="190">
                  <c:v>3.1949999999999998</c:v>
                </c:pt>
                <c:pt idx="191">
                  <c:v>1.4849999999999901</c:v>
                </c:pt>
                <c:pt idx="192">
                  <c:v>2.36</c:v>
                </c:pt>
                <c:pt idx="193">
                  <c:v>0.14000000000000001</c:v>
                </c:pt>
                <c:pt idx="194">
                  <c:v>14.799999999999899</c:v>
                </c:pt>
                <c:pt idx="195">
                  <c:v>1.2349999999999901</c:v>
                </c:pt>
                <c:pt idx="196">
                  <c:v>4.9499999999999904</c:v>
                </c:pt>
                <c:pt idx="197">
                  <c:v>8.81</c:v>
                </c:pt>
                <c:pt idx="198">
                  <c:v>-1.605</c:v>
                </c:pt>
                <c:pt idx="199">
                  <c:v>2.76</c:v>
                </c:pt>
                <c:pt idx="200">
                  <c:v>-5.37</c:v>
                </c:pt>
                <c:pt idx="201">
                  <c:v>5.4849999999999897</c:v>
                </c:pt>
                <c:pt idx="202">
                  <c:v>-3.41</c:v>
                </c:pt>
                <c:pt idx="203">
                  <c:v>-0.495</c:v>
                </c:pt>
                <c:pt idx="204">
                  <c:v>-1.1399999999999999</c:v>
                </c:pt>
                <c:pt idx="205">
                  <c:v>-3.3899999999999899</c:v>
                </c:pt>
                <c:pt idx="206">
                  <c:v>4.21</c:v>
                </c:pt>
                <c:pt idx="207">
                  <c:v>2.3450000000000002</c:v>
                </c:pt>
                <c:pt idx="208">
                  <c:v>-0.57999999999999996</c:v>
                </c:pt>
                <c:pt idx="209">
                  <c:v>16.734999999999999</c:v>
                </c:pt>
                <c:pt idx="210">
                  <c:v>12.91</c:v>
                </c:pt>
                <c:pt idx="211">
                  <c:v>1.06</c:v>
                </c:pt>
                <c:pt idx="212">
                  <c:v>-2.395</c:v>
                </c:pt>
                <c:pt idx="213">
                  <c:v>7.1150000000000002</c:v>
                </c:pt>
                <c:pt idx="214">
                  <c:v>-9.43</c:v>
                </c:pt>
                <c:pt idx="215">
                  <c:v>8.0150000000000006</c:v>
                </c:pt>
                <c:pt idx="216">
                  <c:v>-4.6550000000000002</c:v>
                </c:pt>
                <c:pt idx="217">
                  <c:v>3.46999999999999</c:v>
                </c:pt>
                <c:pt idx="218">
                  <c:v>6.27</c:v>
                </c:pt>
                <c:pt idx="219">
                  <c:v>-1.20999999999999</c:v>
                </c:pt>
                <c:pt idx="220">
                  <c:v>28.229999999999901</c:v>
                </c:pt>
                <c:pt idx="221">
                  <c:v>8.77</c:v>
                </c:pt>
                <c:pt idx="222">
                  <c:v>8.9350000000000005</c:v>
                </c:pt>
                <c:pt idx="223">
                  <c:v>-5.0599999999999996</c:v>
                </c:pt>
                <c:pt idx="224">
                  <c:v>1.1299999999999999</c:v>
                </c:pt>
                <c:pt idx="225">
                  <c:v>-5.4749999999999996</c:v>
                </c:pt>
                <c:pt idx="226">
                  <c:v>-2.2349999999999999</c:v>
                </c:pt>
                <c:pt idx="227">
                  <c:v>-2.3499999999999899</c:v>
                </c:pt>
                <c:pt idx="228">
                  <c:v>-8.6999999999999993</c:v>
                </c:pt>
                <c:pt idx="229">
                  <c:v>2.9049999999999998</c:v>
                </c:pt>
                <c:pt idx="230">
                  <c:v>-6.6050000000000004</c:v>
                </c:pt>
                <c:pt idx="231">
                  <c:v>1.7949999999999999</c:v>
                </c:pt>
                <c:pt idx="232">
                  <c:v>-6.56</c:v>
                </c:pt>
                <c:pt idx="233">
                  <c:v>0.82</c:v>
                </c:pt>
                <c:pt idx="234">
                  <c:v>3.125</c:v>
                </c:pt>
                <c:pt idx="235">
                  <c:v>11.479999999999899</c:v>
                </c:pt>
                <c:pt idx="236">
                  <c:v>-6.1849999999999996</c:v>
                </c:pt>
                <c:pt idx="237">
                  <c:v>8.51</c:v>
                </c:pt>
                <c:pt idx="238">
                  <c:v>10.0549999999999</c:v>
                </c:pt>
                <c:pt idx="239">
                  <c:v>-2.9</c:v>
                </c:pt>
                <c:pt idx="240">
                  <c:v>0.45</c:v>
                </c:pt>
                <c:pt idx="241">
                  <c:v>-7.2050000000000001</c:v>
                </c:pt>
                <c:pt idx="242">
                  <c:v>15.059999999999899</c:v>
                </c:pt>
                <c:pt idx="243">
                  <c:v>-9.7750000000000004</c:v>
                </c:pt>
                <c:pt idx="244">
                  <c:v>-10.79</c:v>
                </c:pt>
                <c:pt idx="245">
                  <c:v>13.864999999999901</c:v>
                </c:pt>
                <c:pt idx="246">
                  <c:v>-4.9450000000000003</c:v>
                </c:pt>
                <c:pt idx="247">
                  <c:v>-12.957000000000001</c:v>
                </c:pt>
                <c:pt idx="248">
                  <c:v>1.79</c:v>
                </c:pt>
                <c:pt idx="249">
                  <c:v>-2.145</c:v>
                </c:pt>
                <c:pt idx="250">
                  <c:v>3.14</c:v>
                </c:pt>
                <c:pt idx="251">
                  <c:v>-4.4799999999999898</c:v>
                </c:pt>
                <c:pt idx="252">
                  <c:v>-3.53</c:v>
                </c:pt>
                <c:pt idx="253">
                  <c:v>-4.8150000000000004</c:v>
                </c:pt>
                <c:pt idx="254">
                  <c:v>-4.8949999999999996</c:v>
                </c:pt>
                <c:pt idx="255">
                  <c:v>1.0449999999999999</c:v>
                </c:pt>
                <c:pt idx="256">
                  <c:v>-4.625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F-4C64-A85B-B76745B7C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547055"/>
        <c:axId val="1483945695"/>
      </c:lineChart>
      <c:catAx>
        <c:axId val="12845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945695"/>
        <c:crosses val="autoZero"/>
        <c:auto val="1"/>
        <c:lblAlgn val="ctr"/>
        <c:lblOffset val="100"/>
        <c:noMultiLvlLbl val="0"/>
      </c:catAx>
      <c:valAx>
        <c:axId val="148394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4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143.105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-8.2099999999999902</c:v>
                </c:pt>
                <c:pt idx="3">
                  <c:v>7.0049999999999999</c:v>
                </c:pt>
                <c:pt idx="4">
                  <c:v>0.41499999999999998</c:v>
                </c:pt>
                <c:pt idx="5">
                  <c:v>-0.22499999999999901</c:v>
                </c:pt>
                <c:pt idx="6">
                  <c:v>5.0649999999999897</c:v>
                </c:pt>
                <c:pt idx="7">
                  <c:v>1.5449999999999999</c:v>
                </c:pt>
                <c:pt idx="8">
                  <c:v>9.3349999999999902</c:v>
                </c:pt>
                <c:pt idx="9">
                  <c:v>-1.4650000000000001</c:v>
                </c:pt>
                <c:pt idx="10">
                  <c:v>2.6749999999999998</c:v>
                </c:pt>
                <c:pt idx="11">
                  <c:v>10.239999999999901</c:v>
                </c:pt>
                <c:pt idx="12">
                  <c:v>9.9649999999999999</c:v>
                </c:pt>
                <c:pt idx="13">
                  <c:v>-0.39500000000000002</c:v>
                </c:pt>
                <c:pt idx="14">
                  <c:v>0.75</c:v>
                </c:pt>
                <c:pt idx="15">
                  <c:v>5.125</c:v>
                </c:pt>
                <c:pt idx="16">
                  <c:v>-4.17</c:v>
                </c:pt>
                <c:pt idx="17">
                  <c:v>7.58</c:v>
                </c:pt>
                <c:pt idx="18">
                  <c:v>15.855</c:v>
                </c:pt>
                <c:pt idx="19">
                  <c:v>-4.05</c:v>
                </c:pt>
                <c:pt idx="20">
                  <c:v>8.4350000000000005</c:v>
                </c:pt>
                <c:pt idx="21">
                  <c:v>7.0549999999999899</c:v>
                </c:pt>
                <c:pt idx="22">
                  <c:v>-7.1449999999999898</c:v>
                </c:pt>
                <c:pt idx="23">
                  <c:v>-0.21</c:v>
                </c:pt>
                <c:pt idx="24">
                  <c:v>12.654999999999999</c:v>
                </c:pt>
                <c:pt idx="25">
                  <c:v>-4</c:v>
                </c:pt>
                <c:pt idx="26">
                  <c:v>-1.35</c:v>
                </c:pt>
                <c:pt idx="27">
                  <c:v>9.92</c:v>
                </c:pt>
                <c:pt idx="28">
                  <c:v>-12.84</c:v>
                </c:pt>
                <c:pt idx="29">
                  <c:v>6.4949999999999903</c:v>
                </c:pt>
                <c:pt idx="30">
                  <c:v>-2.2949999999999999</c:v>
                </c:pt>
                <c:pt idx="31">
                  <c:v>-0.749999999999999</c:v>
                </c:pt>
                <c:pt idx="32">
                  <c:v>9.81</c:v>
                </c:pt>
                <c:pt idx="33">
                  <c:v>0.22</c:v>
                </c:pt>
                <c:pt idx="34">
                  <c:v>5.6499999999999897</c:v>
                </c:pt>
                <c:pt idx="35">
                  <c:v>-0.67999999999999905</c:v>
                </c:pt>
                <c:pt idx="36">
                  <c:v>2.07499999999999</c:v>
                </c:pt>
                <c:pt idx="37">
                  <c:v>3.9299999999999899</c:v>
                </c:pt>
                <c:pt idx="38">
                  <c:v>1.39499999999999</c:v>
                </c:pt>
                <c:pt idx="39">
                  <c:v>10.5</c:v>
                </c:pt>
                <c:pt idx="40">
                  <c:v>0.09</c:v>
                </c:pt>
                <c:pt idx="41">
                  <c:v>-6.8449999999999998</c:v>
                </c:pt>
                <c:pt idx="42">
                  <c:v>7.6749999999999998</c:v>
                </c:pt>
                <c:pt idx="43">
                  <c:v>-9.16</c:v>
                </c:pt>
                <c:pt idx="44">
                  <c:v>5.3549999999999898</c:v>
                </c:pt>
                <c:pt idx="45">
                  <c:v>3.63</c:v>
                </c:pt>
                <c:pt idx="46">
                  <c:v>-14.809999999999899</c:v>
                </c:pt>
                <c:pt idx="47">
                  <c:v>-18.035</c:v>
                </c:pt>
                <c:pt idx="48">
                  <c:v>12.885</c:v>
                </c:pt>
                <c:pt idx="49">
                  <c:v>-1.585</c:v>
                </c:pt>
                <c:pt idx="50">
                  <c:v>-4.4349999999999996</c:v>
                </c:pt>
                <c:pt idx="51">
                  <c:v>5.1549999999999896</c:v>
                </c:pt>
                <c:pt idx="52">
                  <c:v>12.864999999999901</c:v>
                </c:pt>
                <c:pt idx="53">
                  <c:v>0.74</c:v>
                </c:pt>
                <c:pt idx="54">
                  <c:v>0.81999999999999895</c:v>
                </c:pt>
                <c:pt idx="55">
                  <c:v>-2.86499999999999</c:v>
                </c:pt>
                <c:pt idx="56">
                  <c:v>4</c:v>
                </c:pt>
                <c:pt idx="57">
                  <c:v>0.32</c:v>
                </c:pt>
                <c:pt idx="58">
                  <c:v>8.5</c:v>
                </c:pt>
                <c:pt idx="59">
                  <c:v>-3.2250000000000001</c:v>
                </c:pt>
                <c:pt idx="60">
                  <c:v>-2.5049999999999999</c:v>
                </c:pt>
                <c:pt idx="61">
                  <c:v>2.62</c:v>
                </c:pt>
                <c:pt idx="62">
                  <c:v>4.16</c:v>
                </c:pt>
                <c:pt idx="63">
                  <c:v>10.6349999999999</c:v>
                </c:pt>
                <c:pt idx="64">
                  <c:v>-1.66</c:v>
                </c:pt>
                <c:pt idx="65">
                  <c:v>5.9349999999999996</c:v>
                </c:pt>
                <c:pt idx="66">
                  <c:v>-1.86</c:v>
                </c:pt>
                <c:pt idx="67">
                  <c:v>2.04</c:v>
                </c:pt>
                <c:pt idx="68">
                  <c:v>-9.0500000000000007</c:v>
                </c:pt>
                <c:pt idx="69">
                  <c:v>-0.06</c:v>
                </c:pt>
                <c:pt idx="70">
                  <c:v>-2.7449999999999899</c:v>
                </c:pt>
                <c:pt idx="71">
                  <c:v>8.1549999999999994</c:v>
                </c:pt>
                <c:pt idx="72">
                  <c:v>-3.5150000000000001</c:v>
                </c:pt>
                <c:pt idx="73">
                  <c:v>-3.26</c:v>
                </c:pt>
                <c:pt idx="74">
                  <c:v>6.22</c:v>
                </c:pt>
                <c:pt idx="75">
                  <c:v>-17.8249999999999</c:v>
                </c:pt>
                <c:pt idx="76">
                  <c:v>2.6</c:v>
                </c:pt>
                <c:pt idx="77">
                  <c:v>-6.32</c:v>
                </c:pt>
                <c:pt idx="78">
                  <c:v>-11.645</c:v>
                </c:pt>
                <c:pt idx="79">
                  <c:v>7.84</c:v>
                </c:pt>
                <c:pt idx="80">
                  <c:v>9.4450000000000003</c:v>
                </c:pt>
                <c:pt idx="81">
                  <c:v>-11.305</c:v>
                </c:pt>
                <c:pt idx="82">
                  <c:v>0.61</c:v>
                </c:pt>
                <c:pt idx="83">
                  <c:v>19.614999999999998</c:v>
                </c:pt>
                <c:pt idx="84">
                  <c:v>0.55499999999999905</c:v>
                </c:pt>
                <c:pt idx="85">
                  <c:v>7.43</c:v>
                </c:pt>
                <c:pt idx="86">
                  <c:v>3.68</c:v>
                </c:pt>
                <c:pt idx="87">
                  <c:v>8.34</c:v>
                </c:pt>
                <c:pt idx="88">
                  <c:v>-1.0349999999999999</c:v>
                </c:pt>
                <c:pt idx="89">
                  <c:v>0.98</c:v>
                </c:pt>
                <c:pt idx="90">
                  <c:v>-4.93</c:v>
                </c:pt>
                <c:pt idx="91">
                  <c:v>2.375</c:v>
                </c:pt>
                <c:pt idx="92">
                  <c:v>-1.9350000000000001</c:v>
                </c:pt>
                <c:pt idx="93">
                  <c:v>0.73</c:v>
                </c:pt>
                <c:pt idx="94">
                  <c:v>-7.84</c:v>
                </c:pt>
                <c:pt idx="95">
                  <c:v>-1.115</c:v>
                </c:pt>
                <c:pt idx="96">
                  <c:v>-0.76500000000000001</c:v>
                </c:pt>
                <c:pt idx="97">
                  <c:v>-2.89</c:v>
                </c:pt>
                <c:pt idx="98">
                  <c:v>5.5949999999999998</c:v>
                </c:pt>
                <c:pt idx="99">
                  <c:v>3.875</c:v>
                </c:pt>
                <c:pt idx="100">
                  <c:v>5.4749999999999996</c:v>
                </c:pt>
                <c:pt idx="101">
                  <c:v>0.38499999999999901</c:v>
                </c:pt>
                <c:pt idx="102">
                  <c:v>-4.3949999999999996</c:v>
                </c:pt>
                <c:pt idx="103">
                  <c:v>3.31</c:v>
                </c:pt>
                <c:pt idx="104">
                  <c:v>2.82499999999999</c:v>
                </c:pt>
                <c:pt idx="105">
                  <c:v>-0.04</c:v>
                </c:pt>
                <c:pt idx="106">
                  <c:v>9.06</c:v>
                </c:pt>
                <c:pt idx="107">
                  <c:v>-5.2149999999999901</c:v>
                </c:pt>
                <c:pt idx="108">
                  <c:v>4.5250000000000004</c:v>
                </c:pt>
                <c:pt idx="109">
                  <c:v>-0.19</c:v>
                </c:pt>
                <c:pt idx="110">
                  <c:v>2.88499999999999</c:v>
                </c:pt>
                <c:pt idx="111">
                  <c:v>2.5249999999999999</c:v>
                </c:pt>
                <c:pt idx="112">
                  <c:v>0.68</c:v>
                </c:pt>
                <c:pt idx="113">
                  <c:v>4.2149999999999999</c:v>
                </c:pt>
                <c:pt idx="114">
                  <c:v>3.3949999999999898</c:v>
                </c:pt>
                <c:pt idx="115">
                  <c:v>5.8049999999999997</c:v>
                </c:pt>
                <c:pt idx="116">
                  <c:v>-6.0000000000000102E-2</c:v>
                </c:pt>
                <c:pt idx="117">
                  <c:v>-5.4</c:v>
                </c:pt>
                <c:pt idx="118">
                  <c:v>-4.0299999999999896</c:v>
                </c:pt>
                <c:pt idx="119">
                  <c:v>-5.335</c:v>
                </c:pt>
                <c:pt idx="120">
                  <c:v>-4.7</c:v>
                </c:pt>
                <c:pt idx="121">
                  <c:v>26.15</c:v>
                </c:pt>
                <c:pt idx="122">
                  <c:v>3.2149999999999999</c:v>
                </c:pt>
                <c:pt idx="123">
                  <c:v>5.2749999999999897</c:v>
                </c:pt>
                <c:pt idx="124">
                  <c:v>1.05</c:v>
                </c:pt>
                <c:pt idx="125">
                  <c:v>4.6999999999999904</c:v>
                </c:pt>
                <c:pt idx="126">
                  <c:v>4.34</c:v>
                </c:pt>
                <c:pt idx="127">
                  <c:v>7.28</c:v>
                </c:pt>
                <c:pt idx="128">
                  <c:v>11.694999999999901</c:v>
                </c:pt>
                <c:pt idx="129">
                  <c:v>1.39</c:v>
                </c:pt>
                <c:pt idx="130">
                  <c:v>-1.3</c:v>
                </c:pt>
                <c:pt idx="131">
                  <c:v>3.21999999999999</c:v>
                </c:pt>
                <c:pt idx="132">
                  <c:v>-2.36499999999999</c:v>
                </c:pt>
                <c:pt idx="133">
                  <c:v>-9.8699999999999992</c:v>
                </c:pt>
                <c:pt idx="134">
                  <c:v>8.5549999999999908</c:v>
                </c:pt>
                <c:pt idx="135">
                  <c:v>-8.3949999999999907</c:v>
                </c:pt>
                <c:pt idx="136">
                  <c:v>-6.96999999999999</c:v>
                </c:pt>
                <c:pt idx="137">
                  <c:v>5.5449999999999999</c:v>
                </c:pt>
                <c:pt idx="138">
                  <c:v>-3.63</c:v>
                </c:pt>
                <c:pt idx="139">
                  <c:v>2.36499999999999</c:v>
                </c:pt>
                <c:pt idx="140">
                  <c:v>-6.17</c:v>
                </c:pt>
                <c:pt idx="141">
                  <c:v>0.16500000000000001</c:v>
                </c:pt>
                <c:pt idx="142">
                  <c:v>6.07</c:v>
                </c:pt>
                <c:pt idx="143">
                  <c:v>-3.39</c:v>
                </c:pt>
                <c:pt idx="144">
                  <c:v>10.3</c:v>
                </c:pt>
                <c:pt idx="145">
                  <c:v>-1.105</c:v>
                </c:pt>
                <c:pt idx="146">
                  <c:v>7.9049999999999896</c:v>
                </c:pt>
                <c:pt idx="147">
                  <c:v>-2.0499999999999998</c:v>
                </c:pt>
                <c:pt idx="148">
                  <c:v>-10.9749999999999</c:v>
                </c:pt>
                <c:pt idx="149">
                  <c:v>0.88500000000000001</c:v>
                </c:pt>
                <c:pt idx="150">
                  <c:v>12.51</c:v>
                </c:pt>
                <c:pt idx="151">
                  <c:v>-4.6399999999999997</c:v>
                </c:pt>
                <c:pt idx="152">
                  <c:v>-0.25</c:v>
                </c:pt>
                <c:pt idx="153">
                  <c:v>3.6549999999999998</c:v>
                </c:pt>
                <c:pt idx="154">
                  <c:v>7.43</c:v>
                </c:pt>
                <c:pt idx="155">
                  <c:v>-1.335</c:v>
                </c:pt>
                <c:pt idx="156">
                  <c:v>0.245</c:v>
                </c:pt>
                <c:pt idx="157">
                  <c:v>-6.585</c:v>
                </c:pt>
                <c:pt idx="158">
                  <c:v>-4.0750000000000002</c:v>
                </c:pt>
                <c:pt idx="159">
                  <c:v>1.135</c:v>
                </c:pt>
                <c:pt idx="160">
                  <c:v>6.5350000000000001</c:v>
                </c:pt>
                <c:pt idx="161">
                  <c:v>-4.5449999999999999</c:v>
                </c:pt>
                <c:pt idx="162">
                  <c:v>6.36</c:v>
                </c:pt>
                <c:pt idx="163">
                  <c:v>0.184999999999999</c:v>
                </c:pt>
                <c:pt idx="164">
                  <c:v>-1.6</c:v>
                </c:pt>
                <c:pt idx="165">
                  <c:v>-3.085</c:v>
                </c:pt>
                <c:pt idx="166">
                  <c:v>3.17</c:v>
                </c:pt>
                <c:pt idx="167">
                  <c:v>-3.625</c:v>
                </c:pt>
                <c:pt idx="168">
                  <c:v>3.9949999999999899</c:v>
                </c:pt>
                <c:pt idx="169">
                  <c:v>-1.73</c:v>
                </c:pt>
                <c:pt idx="170">
                  <c:v>-1.8199999999999901</c:v>
                </c:pt>
                <c:pt idx="171">
                  <c:v>-4.9599999999999902</c:v>
                </c:pt>
                <c:pt idx="172">
                  <c:v>4.46</c:v>
                </c:pt>
                <c:pt idx="173">
                  <c:v>10.68</c:v>
                </c:pt>
                <c:pt idx="174">
                  <c:v>3.9750000000000001</c:v>
                </c:pt>
                <c:pt idx="175">
                  <c:v>-7.9749999999999996</c:v>
                </c:pt>
                <c:pt idx="176">
                  <c:v>-10.445</c:v>
                </c:pt>
                <c:pt idx="177">
                  <c:v>-6.4949999999999903</c:v>
                </c:pt>
                <c:pt idx="178">
                  <c:v>-1.65</c:v>
                </c:pt>
                <c:pt idx="179">
                  <c:v>1.90499999999999</c:v>
                </c:pt>
                <c:pt idx="180">
                  <c:v>-5.4849999999999897</c:v>
                </c:pt>
                <c:pt idx="181">
                  <c:v>7.1749999999999998</c:v>
                </c:pt>
                <c:pt idx="182">
                  <c:v>-3.5649999999999999</c:v>
                </c:pt>
                <c:pt idx="183">
                  <c:v>5.8049999999999997</c:v>
                </c:pt>
                <c:pt idx="184">
                  <c:v>-4.7050000000000001</c:v>
                </c:pt>
                <c:pt idx="185">
                  <c:v>18.21</c:v>
                </c:pt>
                <c:pt idx="186">
                  <c:v>1.1399999999999999</c:v>
                </c:pt>
                <c:pt idx="187">
                  <c:v>3.0550000000000002</c:v>
                </c:pt>
                <c:pt idx="188">
                  <c:v>5.4</c:v>
                </c:pt>
                <c:pt idx="189">
                  <c:v>-8.5000000000000006E-2</c:v>
                </c:pt>
                <c:pt idx="190">
                  <c:v>-3.35</c:v>
                </c:pt>
                <c:pt idx="191">
                  <c:v>-1.04</c:v>
                </c:pt>
                <c:pt idx="192">
                  <c:v>-2.5449999999999999</c:v>
                </c:pt>
                <c:pt idx="193">
                  <c:v>-7.49999999999999E-2</c:v>
                </c:pt>
                <c:pt idx="194">
                  <c:v>-16.43</c:v>
                </c:pt>
                <c:pt idx="195">
                  <c:v>-1.2149999999999901</c:v>
                </c:pt>
                <c:pt idx="196">
                  <c:v>-5.1949999999999896</c:v>
                </c:pt>
                <c:pt idx="197">
                  <c:v>-9.4249999999999901</c:v>
                </c:pt>
                <c:pt idx="198">
                  <c:v>2.0249999999999999</c:v>
                </c:pt>
                <c:pt idx="199">
                  <c:v>-2.7050000000000001</c:v>
                </c:pt>
                <c:pt idx="200">
                  <c:v>6.07</c:v>
                </c:pt>
                <c:pt idx="201">
                  <c:v>-5.7249999999999996</c:v>
                </c:pt>
                <c:pt idx="202">
                  <c:v>3.6549999999999998</c:v>
                </c:pt>
                <c:pt idx="203">
                  <c:v>0.38499999999999901</c:v>
                </c:pt>
                <c:pt idx="204">
                  <c:v>1.50999999999999</c:v>
                </c:pt>
                <c:pt idx="205">
                  <c:v>4.0999999999999996</c:v>
                </c:pt>
                <c:pt idx="206">
                  <c:v>-3.9350000000000001</c:v>
                </c:pt>
                <c:pt idx="207">
                  <c:v>-2.4449999999999998</c:v>
                </c:pt>
                <c:pt idx="208">
                  <c:v>0.77</c:v>
                </c:pt>
                <c:pt idx="209">
                  <c:v>-17.89</c:v>
                </c:pt>
                <c:pt idx="210">
                  <c:v>-14.204999999999901</c:v>
                </c:pt>
                <c:pt idx="211">
                  <c:v>-1.1399999999999999</c:v>
                </c:pt>
                <c:pt idx="212">
                  <c:v>2.9350000000000001</c:v>
                </c:pt>
                <c:pt idx="213">
                  <c:v>-7.22</c:v>
                </c:pt>
                <c:pt idx="214">
                  <c:v>10.145</c:v>
                </c:pt>
                <c:pt idx="215">
                  <c:v>-8.68</c:v>
                </c:pt>
                <c:pt idx="216">
                  <c:v>4.4950000000000001</c:v>
                </c:pt>
                <c:pt idx="217">
                  <c:v>-3.875</c:v>
                </c:pt>
                <c:pt idx="218">
                  <c:v>-6.4450000000000003</c:v>
                </c:pt>
                <c:pt idx="219">
                  <c:v>1.2449999999999899</c:v>
                </c:pt>
                <c:pt idx="220">
                  <c:v>-30.82</c:v>
                </c:pt>
                <c:pt idx="221">
                  <c:v>-8.9949999999999992</c:v>
                </c:pt>
                <c:pt idx="222">
                  <c:v>-9.4049999999999994</c:v>
                </c:pt>
                <c:pt idx="223">
                  <c:v>5.28</c:v>
                </c:pt>
                <c:pt idx="224">
                  <c:v>-1.5549999999999999</c:v>
                </c:pt>
                <c:pt idx="225">
                  <c:v>5.88</c:v>
                </c:pt>
                <c:pt idx="226">
                  <c:v>2.2050000000000001</c:v>
                </c:pt>
                <c:pt idx="227">
                  <c:v>2.1399999999999899</c:v>
                </c:pt>
                <c:pt idx="228">
                  <c:v>9.8000000000000007</c:v>
                </c:pt>
                <c:pt idx="229">
                  <c:v>-3.4649999999999999</c:v>
                </c:pt>
                <c:pt idx="230">
                  <c:v>7.2</c:v>
                </c:pt>
                <c:pt idx="231">
                  <c:v>-1.94</c:v>
                </c:pt>
                <c:pt idx="232">
                  <c:v>6.75</c:v>
                </c:pt>
                <c:pt idx="233">
                  <c:v>-1.33</c:v>
                </c:pt>
                <c:pt idx="234">
                  <c:v>-3.36499999999999</c:v>
                </c:pt>
                <c:pt idx="235">
                  <c:v>-12.945</c:v>
                </c:pt>
                <c:pt idx="236">
                  <c:v>7.125</c:v>
                </c:pt>
                <c:pt idx="237">
                  <c:v>-9.8650000000000002</c:v>
                </c:pt>
                <c:pt idx="238">
                  <c:v>-10.684999999999899</c:v>
                </c:pt>
                <c:pt idx="239">
                  <c:v>3.5</c:v>
                </c:pt>
                <c:pt idx="240">
                  <c:v>-1.1100000000000001</c:v>
                </c:pt>
                <c:pt idx="241">
                  <c:v>7.57</c:v>
                </c:pt>
                <c:pt idx="242">
                  <c:v>-16.965</c:v>
                </c:pt>
                <c:pt idx="243">
                  <c:v>11.03</c:v>
                </c:pt>
                <c:pt idx="244">
                  <c:v>12.105</c:v>
                </c:pt>
                <c:pt idx="245">
                  <c:v>-15.7799999999999</c:v>
                </c:pt>
                <c:pt idx="246">
                  <c:v>5.7349999999999897</c:v>
                </c:pt>
                <c:pt idx="247">
                  <c:v>14.545</c:v>
                </c:pt>
                <c:pt idx="248">
                  <c:v>-2.17</c:v>
                </c:pt>
                <c:pt idx="249">
                  <c:v>2.7050000000000001</c:v>
                </c:pt>
                <c:pt idx="250">
                  <c:v>-3.16</c:v>
                </c:pt>
                <c:pt idx="251">
                  <c:v>5.37</c:v>
                </c:pt>
                <c:pt idx="252">
                  <c:v>3.72</c:v>
                </c:pt>
                <c:pt idx="253">
                  <c:v>5.415</c:v>
                </c:pt>
                <c:pt idx="254">
                  <c:v>4.915</c:v>
                </c:pt>
                <c:pt idx="255">
                  <c:v>-0.94</c:v>
                </c:pt>
                <c:pt idx="256">
                  <c:v>4.68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A1-40EC-BC12-FE51C9146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5202239"/>
        <c:axId val="1488266943"/>
      </c:lineChart>
      <c:catAx>
        <c:axId val="128520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66943"/>
        <c:crosses val="autoZero"/>
        <c:auto val="1"/>
        <c:lblAlgn val="ctr"/>
        <c:lblOffset val="100"/>
        <c:noMultiLvlLbl val="0"/>
      </c:catAx>
      <c:valAx>
        <c:axId val="148826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0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-209.388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-1.38499999999999</c:v>
                </c:pt>
                <c:pt idx="5">
                  <c:v>3.9999999999999897E-2</c:v>
                </c:pt>
                <c:pt idx="6">
                  <c:v>-7.5350000000000001</c:v>
                </c:pt>
                <c:pt idx="7">
                  <c:v>-2.65</c:v>
                </c:pt>
                <c:pt idx="8">
                  <c:v>-14.624999999999901</c:v>
                </c:pt>
                <c:pt idx="9">
                  <c:v>2.06</c:v>
                </c:pt>
                <c:pt idx="10">
                  <c:v>-3.97</c:v>
                </c:pt>
                <c:pt idx="11">
                  <c:v>-15.865</c:v>
                </c:pt>
                <c:pt idx="12">
                  <c:v>-17.11</c:v>
                </c:pt>
                <c:pt idx="13">
                  <c:v>0.5</c:v>
                </c:pt>
                <c:pt idx="14">
                  <c:v>-0.94</c:v>
                </c:pt>
                <c:pt idx="15">
                  <c:v>-8.0499999999999901</c:v>
                </c:pt>
                <c:pt idx="16">
                  <c:v>7.3049999999999997</c:v>
                </c:pt>
                <c:pt idx="17">
                  <c:v>-11.799999999999899</c:v>
                </c:pt>
                <c:pt idx="18">
                  <c:v>-26.354999999999901</c:v>
                </c:pt>
                <c:pt idx="19">
                  <c:v>6.7449999999999903</c:v>
                </c:pt>
                <c:pt idx="20">
                  <c:v>-13.94</c:v>
                </c:pt>
                <c:pt idx="21">
                  <c:v>-12.36</c:v>
                </c:pt>
                <c:pt idx="22">
                  <c:v>12.26</c:v>
                </c:pt>
                <c:pt idx="23">
                  <c:v>0.35499999999999998</c:v>
                </c:pt>
                <c:pt idx="24">
                  <c:v>-18.474999999999898</c:v>
                </c:pt>
                <c:pt idx="25">
                  <c:v>6.1499999999999897</c:v>
                </c:pt>
                <c:pt idx="26">
                  <c:v>3.0350000000000001</c:v>
                </c:pt>
                <c:pt idx="27">
                  <c:v>-15.265000000000001</c:v>
                </c:pt>
                <c:pt idx="28">
                  <c:v>21.4</c:v>
                </c:pt>
                <c:pt idx="29">
                  <c:v>-9.7249999999999996</c:v>
                </c:pt>
                <c:pt idx="30">
                  <c:v>3.32499999999999</c:v>
                </c:pt>
                <c:pt idx="31">
                  <c:v>1.8149999999999999</c:v>
                </c:pt>
                <c:pt idx="32">
                  <c:v>-14.725</c:v>
                </c:pt>
                <c:pt idx="33">
                  <c:v>-0.67500000000000004</c:v>
                </c:pt>
                <c:pt idx="34">
                  <c:v>-9.5449999999999999</c:v>
                </c:pt>
                <c:pt idx="35">
                  <c:v>1.4650000000000001</c:v>
                </c:pt>
                <c:pt idx="36">
                  <c:v>-1.8899999999999899</c:v>
                </c:pt>
                <c:pt idx="37">
                  <c:v>-7.2849999999999904</c:v>
                </c:pt>
                <c:pt idx="38">
                  <c:v>-2.5</c:v>
                </c:pt>
                <c:pt idx="39">
                  <c:v>-18.079999999999998</c:v>
                </c:pt>
                <c:pt idx="40">
                  <c:v>0.82499999999999996</c:v>
                </c:pt>
                <c:pt idx="41">
                  <c:v>9.98</c:v>
                </c:pt>
                <c:pt idx="42">
                  <c:v>-13.4949999999999</c:v>
                </c:pt>
                <c:pt idx="43">
                  <c:v>15.94</c:v>
                </c:pt>
                <c:pt idx="44">
                  <c:v>-7.9649999999999999</c:v>
                </c:pt>
                <c:pt idx="45">
                  <c:v>-5.66</c:v>
                </c:pt>
                <c:pt idx="46">
                  <c:v>23.04</c:v>
                </c:pt>
                <c:pt idx="47">
                  <c:v>30.195</c:v>
                </c:pt>
                <c:pt idx="48">
                  <c:v>-18.414999999999999</c:v>
                </c:pt>
                <c:pt idx="49">
                  <c:v>1.75</c:v>
                </c:pt>
                <c:pt idx="50">
                  <c:v>6.694</c:v>
                </c:pt>
                <c:pt idx="51">
                  <c:v>-6.85</c:v>
                </c:pt>
                <c:pt idx="52">
                  <c:v>-19.635000000000002</c:v>
                </c:pt>
                <c:pt idx="53">
                  <c:v>-1.1399999999999999</c:v>
                </c:pt>
                <c:pt idx="54">
                  <c:v>-1.595</c:v>
                </c:pt>
                <c:pt idx="55">
                  <c:v>4.7699999999999996</c:v>
                </c:pt>
                <c:pt idx="56">
                  <c:v>-6.1150000000000002</c:v>
                </c:pt>
                <c:pt idx="57">
                  <c:v>0.109999999999999</c:v>
                </c:pt>
                <c:pt idx="58">
                  <c:v>-12.475</c:v>
                </c:pt>
                <c:pt idx="59">
                  <c:v>4.6500000000000004</c:v>
                </c:pt>
                <c:pt idx="60">
                  <c:v>3.26</c:v>
                </c:pt>
                <c:pt idx="61">
                  <c:v>-3.5649999999999999</c:v>
                </c:pt>
                <c:pt idx="62">
                  <c:v>-5.7050000000000001</c:v>
                </c:pt>
                <c:pt idx="63">
                  <c:v>-16.159999999999901</c:v>
                </c:pt>
                <c:pt idx="64">
                  <c:v>2.2850000000000001</c:v>
                </c:pt>
                <c:pt idx="65">
                  <c:v>-9.85</c:v>
                </c:pt>
                <c:pt idx="66">
                  <c:v>1.94</c:v>
                </c:pt>
                <c:pt idx="67">
                  <c:v>-3.19999999999999</c:v>
                </c:pt>
                <c:pt idx="68">
                  <c:v>12.725</c:v>
                </c:pt>
                <c:pt idx="69">
                  <c:v>0.40999999999999898</c:v>
                </c:pt>
                <c:pt idx="70">
                  <c:v>4.5449999999999999</c:v>
                </c:pt>
                <c:pt idx="71">
                  <c:v>-12.31</c:v>
                </c:pt>
                <c:pt idx="72">
                  <c:v>5.7549999999999999</c:v>
                </c:pt>
                <c:pt idx="73">
                  <c:v>4.6849999999999996</c:v>
                </c:pt>
                <c:pt idx="74">
                  <c:v>-9.41</c:v>
                </c:pt>
                <c:pt idx="75">
                  <c:v>27.07</c:v>
                </c:pt>
                <c:pt idx="76">
                  <c:v>-4.585</c:v>
                </c:pt>
                <c:pt idx="77">
                  <c:v>8.5449999999999999</c:v>
                </c:pt>
                <c:pt idx="78">
                  <c:v>17.77</c:v>
                </c:pt>
                <c:pt idx="79">
                  <c:v>-11.625</c:v>
                </c:pt>
                <c:pt idx="80">
                  <c:v>-13.44</c:v>
                </c:pt>
                <c:pt idx="81">
                  <c:v>17.754999999999999</c:v>
                </c:pt>
                <c:pt idx="82">
                  <c:v>-0.23499999999999999</c:v>
                </c:pt>
                <c:pt idx="83">
                  <c:v>-29.954999999999998</c:v>
                </c:pt>
                <c:pt idx="84">
                  <c:v>-0.78</c:v>
                </c:pt>
                <c:pt idx="85">
                  <c:v>-11.5</c:v>
                </c:pt>
                <c:pt idx="86">
                  <c:v>-5.78</c:v>
                </c:pt>
                <c:pt idx="87">
                  <c:v>-12.66</c:v>
                </c:pt>
                <c:pt idx="88">
                  <c:v>1.655</c:v>
                </c:pt>
                <c:pt idx="89">
                  <c:v>-1.3</c:v>
                </c:pt>
                <c:pt idx="90">
                  <c:v>7.4049999999999896</c:v>
                </c:pt>
                <c:pt idx="91">
                  <c:v>-3.2349999999999999</c:v>
                </c:pt>
                <c:pt idx="92">
                  <c:v>2.94</c:v>
                </c:pt>
                <c:pt idx="93">
                  <c:v>-0.78999999999999904</c:v>
                </c:pt>
                <c:pt idx="94">
                  <c:v>11.91</c:v>
                </c:pt>
                <c:pt idx="95">
                  <c:v>1.325</c:v>
                </c:pt>
                <c:pt idx="96">
                  <c:v>1.4350000000000001</c:v>
                </c:pt>
                <c:pt idx="97">
                  <c:v>3.8250000000000002</c:v>
                </c:pt>
                <c:pt idx="98">
                  <c:v>-8.2949999999999999</c:v>
                </c:pt>
                <c:pt idx="99">
                  <c:v>-5.68</c:v>
                </c:pt>
                <c:pt idx="100">
                  <c:v>-8.7850000000000001</c:v>
                </c:pt>
                <c:pt idx="101">
                  <c:v>-0.63500000000000001</c:v>
                </c:pt>
                <c:pt idx="102">
                  <c:v>6.8149999999999897</c:v>
                </c:pt>
                <c:pt idx="103">
                  <c:v>-5.0549999999999997</c:v>
                </c:pt>
                <c:pt idx="104">
                  <c:v>-4.9800000000000004</c:v>
                </c:pt>
                <c:pt idx="105">
                  <c:v>0.36499999999999999</c:v>
                </c:pt>
                <c:pt idx="106">
                  <c:v>-14.244999999999999</c:v>
                </c:pt>
                <c:pt idx="107">
                  <c:v>7.67</c:v>
                </c:pt>
                <c:pt idx="108">
                  <c:v>-7.0249999999999897</c:v>
                </c:pt>
                <c:pt idx="109">
                  <c:v>1.2250000000000001</c:v>
                </c:pt>
                <c:pt idx="110">
                  <c:v>-3.4349999999999898</c:v>
                </c:pt>
                <c:pt idx="111">
                  <c:v>-4.29</c:v>
                </c:pt>
                <c:pt idx="112">
                  <c:v>-1.276</c:v>
                </c:pt>
                <c:pt idx="113">
                  <c:v>-7.1619999999999999</c:v>
                </c:pt>
                <c:pt idx="114">
                  <c:v>-5.94</c:v>
                </c:pt>
                <c:pt idx="115">
                  <c:v>-10.2099999999999</c:v>
                </c:pt>
                <c:pt idx="116">
                  <c:v>-1.38</c:v>
                </c:pt>
                <c:pt idx="117">
                  <c:v>8.67</c:v>
                </c:pt>
                <c:pt idx="118">
                  <c:v>6.085</c:v>
                </c:pt>
                <c:pt idx="119">
                  <c:v>8.0299999999999994</c:v>
                </c:pt>
                <c:pt idx="120">
                  <c:v>7.2450000000000001</c:v>
                </c:pt>
                <c:pt idx="121">
                  <c:v>-40.299999999999997</c:v>
                </c:pt>
                <c:pt idx="122">
                  <c:v>-4.8</c:v>
                </c:pt>
                <c:pt idx="123">
                  <c:v>-7.99</c:v>
                </c:pt>
                <c:pt idx="124">
                  <c:v>-1.43</c:v>
                </c:pt>
                <c:pt idx="125">
                  <c:v>-6.2350000000000003</c:v>
                </c:pt>
                <c:pt idx="126">
                  <c:v>-6.27</c:v>
                </c:pt>
                <c:pt idx="127">
                  <c:v>-11.29</c:v>
                </c:pt>
                <c:pt idx="128">
                  <c:v>-17.414999999999999</c:v>
                </c:pt>
                <c:pt idx="129">
                  <c:v>-2.2149999999999999</c:v>
                </c:pt>
                <c:pt idx="130">
                  <c:v>2.125</c:v>
                </c:pt>
                <c:pt idx="131">
                  <c:v>-5.43</c:v>
                </c:pt>
                <c:pt idx="132">
                  <c:v>3.89</c:v>
                </c:pt>
                <c:pt idx="133">
                  <c:v>16.04</c:v>
                </c:pt>
                <c:pt idx="134">
                  <c:v>-13.01</c:v>
                </c:pt>
                <c:pt idx="135">
                  <c:v>13.154999999999999</c:v>
                </c:pt>
                <c:pt idx="136">
                  <c:v>11.395</c:v>
                </c:pt>
                <c:pt idx="137">
                  <c:v>-9.11</c:v>
                </c:pt>
                <c:pt idx="138">
                  <c:v>5.3949999999999996</c:v>
                </c:pt>
                <c:pt idx="139">
                  <c:v>-3.44</c:v>
                </c:pt>
                <c:pt idx="140">
                  <c:v>9.15</c:v>
                </c:pt>
                <c:pt idx="141">
                  <c:v>3.9999999999999897E-2</c:v>
                </c:pt>
                <c:pt idx="142">
                  <c:v>-8.5050000000000008</c:v>
                </c:pt>
                <c:pt idx="143">
                  <c:v>5.18</c:v>
                </c:pt>
                <c:pt idx="144">
                  <c:v>-15.625</c:v>
                </c:pt>
                <c:pt idx="145">
                  <c:v>2.0149999999999899</c:v>
                </c:pt>
                <c:pt idx="146">
                  <c:v>-12.055</c:v>
                </c:pt>
                <c:pt idx="147">
                  <c:v>3.8999999999999901</c:v>
                </c:pt>
                <c:pt idx="148">
                  <c:v>17.04</c:v>
                </c:pt>
                <c:pt idx="149">
                  <c:v>-0.72499999999999998</c:v>
                </c:pt>
                <c:pt idx="150">
                  <c:v>-19.29</c:v>
                </c:pt>
                <c:pt idx="151">
                  <c:v>6.79</c:v>
                </c:pt>
                <c:pt idx="152">
                  <c:v>0.32</c:v>
                </c:pt>
                <c:pt idx="153">
                  <c:v>-6.07</c:v>
                </c:pt>
                <c:pt idx="154">
                  <c:v>-11.445</c:v>
                </c:pt>
                <c:pt idx="155">
                  <c:v>2.3049999999999899</c:v>
                </c:pt>
                <c:pt idx="156">
                  <c:v>-5.5E-2</c:v>
                </c:pt>
                <c:pt idx="157">
                  <c:v>11.03</c:v>
                </c:pt>
                <c:pt idx="158">
                  <c:v>6.5650000000000004</c:v>
                </c:pt>
                <c:pt idx="159">
                  <c:v>-1.9350000000000001</c:v>
                </c:pt>
                <c:pt idx="160">
                  <c:v>-9.36</c:v>
                </c:pt>
                <c:pt idx="161">
                  <c:v>8.1449999999999996</c:v>
                </c:pt>
                <c:pt idx="162">
                  <c:v>-9.9649999999999999</c:v>
                </c:pt>
                <c:pt idx="163">
                  <c:v>0.35</c:v>
                </c:pt>
                <c:pt idx="164">
                  <c:v>2.9</c:v>
                </c:pt>
                <c:pt idx="165">
                  <c:v>4.2349999999999897</c:v>
                </c:pt>
                <c:pt idx="166">
                  <c:v>-4.2949999999999999</c:v>
                </c:pt>
                <c:pt idx="167">
                  <c:v>5.7350000000000003</c:v>
                </c:pt>
                <c:pt idx="168">
                  <c:v>-6.18</c:v>
                </c:pt>
                <c:pt idx="169">
                  <c:v>2.355</c:v>
                </c:pt>
                <c:pt idx="170">
                  <c:v>1.9950000000000001</c:v>
                </c:pt>
                <c:pt idx="171">
                  <c:v>8.3550000000000004</c:v>
                </c:pt>
                <c:pt idx="172">
                  <c:v>-7.4</c:v>
                </c:pt>
                <c:pt idx="173">
                  <c:v>-17.12</c:v>
                </c:pt>
                <c:pt idx="174">
                  <c:v>-6.1749999999999901</c:v>
                </c:pt>
                <c:pt idx="175">
                  <c:v>13.39</c:v>
                </c:pt>
                <c:pt idx="176">
                  <c:v>16.5</c:v>
                </c:pt>
                <c:pt idx="177">
                  <c:v>9.6449999999999996</c:v>
                </c:pt>
                <c:pt idx="178">
                  <c:v>1.89</c:v>
                </c:pt>
                <c:pt idx="179">
                  <c:v>-2.5449999999999999</c:v>
                </c:pt>
                <c:pt idx="180">
                  <c:v>7.6950000000000003</c:v>
                </c:pt>
                <c:pt idx="181">
                  <c:v>-11.275</c:v>
                </c:pt>
                <c:pt idx="182">
                  <c:v>5.1070000000000002</c:v>
                </c:pt>
                <c:pt idx="183">
                  <c:v>-8.7430000000000003</c:v>
                </c:pt>
                <c:pt idx="184">
                  <c:v>7.7750000000000004</c:v>
                </c:pt>
                <c:pt idx="185">
                  <c:v>-25.91</c:v>
                </c:pt>
                <c:pt idx="186">
                  <c:v>-1.585</c:v>
                </c:pt>
                <c:pt idx="187">
                  <c:v>-5.2050000000000001</c:v>
                </c:pt>
                <c:pt idx="188">
                  <c:v>-8.86</c:v>
                </c:pt>
                <c:pt idx="189">
                  <c:v>0.37</c:v>
                </c:pt>
                <c:pt idx="190">
                  <c:v>5.4749999999999996</c:v>
                </c:pt>
                <c:pt idx="191">
                  <c:v>2.68</c:v>
                </c:pt>
                <c:pt idx="192">
                  <c:v>3.8849999999999998</c:v>
                </c:pt>
                <c:pt idx="193">
                  <c:v>0.22500000000000001</c:v>
                </c:pt>
                <c:pt idx="194">
                  <c:v>24.655000000000001</c:v>
                </c:pt>
                <c:pt idx="195">
                  <c:v>2.0649999999999999</c:v>
                </c:pt>
                <c:pt idx="196">
                  <c:v>8.0399999999999991</c:v>
                </c:pt>
                <c:pt idx="197">
                  <c:v>14.244999999999999</c:v>
                </c:pt>
                <c:pt idx="198">
                  <c:v>-2.58</c:v>
                </c:pt>
                <c:pt idx="199">
                  <c:v>4.4850000000000003</c:v>
                </c:pt>
                <c:pt idx="200">
                  <c:v>-8.86</c:v>
                </c:pt>
                <c:pt idx="201">
                  <c:v>9.0150000000000006</c:v>
                </c:pt>
                <c:pt idx="202">
                  <c:v>-5.6849999999999996</c:v>
                </c:pt>
                <c:pt idx="203">
                  <c:v>-0.82499999999999996</c:v>
                </c:pt>
                <c:pt idx="204">
                  <c:v>-1.8599999999999901</c:v>
                </c:pt>
                <c:pt idx="205">
                  <c:v>-5.6150000000000002</c:v>
                </c:pt>
                <c:pt idx="206">
                  <c:v>7</c:v>
                </c:pt>
                <c:pt idx="207">
                  <c:v>3.91</c:v>
                </c:pt>
                <c:pt idx="208">
                  <c:v>-1.0149999999999999</c:v>
                </c:pt>
                <c:pt idx="209">
                  <c:v>27.895</c:v>
                </c:pt>
                <c:pt idx="210">
                  <c:v>21.634999999999899</c:v>
                </c:pt>
                <c:pt idx="211">
                  <c:v>1.7449999999999899</c:v>
                </c:pt>
                <c:pt idx="212">
                  <c:v>-4.16</c:v>
                </c:pt>
                <c:pt idx="213">
                  <c:v>11.98</c:v>
                </c:pt>
                <c:pt idx="214">
                  <c:v>-15.8799999999999</c:v>
                </c:pt>
                <c:pt idx="215">
                  <c:v>13.4049999999999</c:v>
                </c:pt>
                <c:pt idx="216">
                  <c:v>-7.7349999999999897</c:v>
                </c:pt>
                <c:pt idx="217">
                  <c:v>5.7050000000000001</c:v>
                </c:pt>
                <c:pt idx="218">
                  <c:v>10.5049999999999</c:v>
                </c:pt>
                <c:pt idx="219">
                  <c:v>-2.0449999999999999</c:v>
                </c:pt>
                <c:pt idx="220">
                  <c:v>46.88</c:v>
                </c:pt>
                <c:pt idx="221">
                  <c:v>14.74</c:v>
                </c:pt>
                <c:pt idx="222">
                  <c:v>15.2099999999999</c:v>
                </c:pt>
                <c:pt idx="223">
                  <c:v>-8.5749999999999993</c:v>
                </c:pt>
                <c:pt idx="224">
                  <c:v>2.0299999999999998</c:v>
                </c:pt>
                <c:pt idx="225">
                  <c:v>-9.18</c:v>
                </c:pt>
                <c:pt idx="226">
                  <c:v>-3.69</c:v>
                </c:pt>
                <c:pt idx="227">
                  <c:v>-3.91</c:v>
                </c:pt>
                <c:pt idx="228">
                  <c:v>-14.219999999999899</c:v>
                </c:pt>
                <c:pt idx="229">
                  <c:v>4.7899999999999903</c:v>
                </c:pt>
                <c:pt idx="230">
                  <c:v>-10.97</c:v>
                </c:pt>
                <c:pt idx="231">
                  <c:v>3</c:v>
                </c:pt>
                <c:pt idx="232">
                  <c:v>-10.975</c:v>
                </c:pt>
                <c:pt idx="233">
                  <c:v>1.325</c:v>
                </c:pt>
                <c:pt idx="234">
                  <c:v>5.15</c:v>
                </c:pt>
                <c:pt idx="235">
                  <c:v>18.855</c:v>
                </c:pt>
                <c:pt idx="236">
                  <c:v>-10.23</c:v>
                </c:pt>
                <c:pt idx="237">
                  <c:v>14.25</c:v>
                </c:pt>
                <c:pt idx="238">
                  <c:v>16.91</c:v>
                </c:pt>
                <c:pt idx="239">
                  <c:v>-4.88</c:v>
                </c:pt>
                <c:pt idx="240">
                  <c:v>0.83499999999999996</c:v>
                </c:pt>
                <c:pt idx="241">
                  <c:v>-12.06</c:v>
                </c:pt>
                <c:pt idx="242">
                  <c:v>25.2</c:v>
                </c:pt>
                <c:pt idx="243">
                  <c:v>-16.195</c:v>
                </c:pt>
                <c:pt idx="244">
                  <c:v>-17.77</c:v>
                </c:pt>
                <c:pt idx="245">
                  <c:v>23.035</c:v>
                </c:pt>
                <c:pt idx="246">
                  <c:v>-8.1999999999999993</c:v>
                </c:pt>
                <c:pt idx="247">
                  <c:v>-21.387999999999899</c:v>
                </c:pt>
                <c:pt idx="248">
                  <c:v>2.94</c:v>
                </c:pt>
                <c:pt idx="249">
                  <c:v>-3.41</c:v>
                </c:pt>
                <c:pt idx="250">
                  <c:v>5.25</c:v>
                </c:pt>
                <c:pt idx="251">
                  <c:v>-6.9950000000000001</c:v>
                </c:pt>
                <c:pt idx="252">
                  <c:v>-5.9399999999999897</c:v>
                </c:pt>
                <c:pt idx="253">
                  <c:v>-8.0850000000000009</c:v>
                </c:pt>
                <c:pt idx="254">
                  <c:v>-8.16</c:v>
                </c:pt>
                <c:pt idx="255">
                  <c:v>1.7350000000000001</c:v>
                </c:pt>
                <c:pt idx="256">
                  <c:v>-7.68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DE-4283-A47B-5F94435AA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6441631"/>
        <c:axId val="1554273551"/>
      </c:lineChart>
      <c:catAx>
        <c:axId val="15564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273551"/>
        <c:crosses val="autoZero"/>
        <c:auto val="1"/>
        <c:lblAlgn val="ctr"/>
        <c:lblOffset val="100"/>
        <c:noMultiLvlLbl val="0"/>
      </c:catAx>
      <c:valAx>
        <c:axId val="155427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4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235.215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0.755</c:v>
                </c:pt>
                <c:pt idx="5">
                  <c:v>-0.34</c:v>
                </c:pt>
                <c:pt idx="6">
                  <c:v>8.44</c:v>
                </c:pt>
                <c:pt idx="7">
                  <c:v>2.59</c:v>
                </c:pt>
                <c:pt idx="8">
                  <c:v>15.5399999999999</c:v>
                </c:pt>
                <c:pt idx="9">
                  <c:v>-2.4449999999999998</c:v>
                </c:pt>
                <c:pt idx="10">
                  <c:v>4.4499999999999904</c:v>
                </c:pt>
                <c:pt idx="11">
                  <c:v>17.135000000000002</c:v>
                </c:pt>
                <c:pt idx="12">
                  <c:v>16.624999999999901</c:v>
                </c:pt>
                <c:pt idx="13">
                  <c:v>-0.625</c:v>
                </c:pt>
                <c:pt idx="14">
                  <c:v>1.22</c:v>
                </c:pt>
                <c:pt idx="15">
                  <c:v>8.4499999999999904</c:v>
                </c:pt>
                <c:pt idx="16">
                  <c:v>-6.9799999999999898</c:v>
                </c:pt>
                <c:pt idx="17">
                  <c:v>12.719999999999899</c:v>
                </c:pt>
                <c:pt idx="18">
                  <c:v>26.944999999999901</c:v>
                </c:pt>
                <c:pt idx="19">
                  <c:v>-6.9349999999999996</c:v>
                </c:pt>
                <c:pt idx="20">
                  <c:v>14.48</c:v>
                </c:pt>
                <c:pt idx="21">
                  <c:v>12.205</c:v>
                </c:pt>
                <c:pt idx="22">
                  <c:v>-12.21</c:v>
                </c:pt>
                <c:pt idx="23">
                  <c:v>-0.35</c:v>
                </c:pt>
                <c:pt idx="24">
                  <c:v>20.925000000000001</c:v>
                </c:pt>
                <c:pt idx="25">
                  <c:v>-6.65</c:v>
                </c:pt>
                <c:pt idx="26">
                  <c:v>-2.2949999999999999</c:v>
                </c:pt>
                <c:pt idx="27">
                  <c:v>16.475000000000001</c:v>
                </c:pt>
                <c:pt idx="28">
                  <c:v>-21.315000000000001</c:v>
                </c:pt>
                <c:pt idx="29">
                  <c:v>10.68</c:v>
                </c:pt>
                <c:pt idx="30">
                  <c:v>-3.82</c:v>
                </c:pt>
                <c:pt idx="31">
                  <c:v>-1.23</c:v>
                </c:pt>
                <c:pt idx="32">
                  <c:v>16.03</c:v>
                </c:pt>
                <c:pt idx="33">
                  <c:v>0.33</c:v>
                </c:pt>
                <c:pt idx="34">
                  <c:v>9.4</c:v>
                </c:pt>
                <c:pt idx="35">
                  <c:v>-1.17</c:v>
                </c:pt>
                <c:pt idx="36">
                  <c:v>3.4049999999999998</c:v>
                </c:pt>
                <c:pt idx="37">
                  <c:v>6.7050000000000001</c:v>
                </c:pt>
                <c:pt idx="38">
                  <c:v>2.335</c:v>
                </c:pt>
                <c:pt idx="39">
                  <c:v>17.364999999999998</c:v>
                </c:pt>
                <c:pt idx="40">
                  <c:v>8.5000000000000103E-2</c:v>
                </c:pt>
                <c:pt idx="41">
                  <c:v>-11.545</c:v>
                </c:pt>
                <c:pt idx="42">
                  <c:v>13.114999999999901</c:v>
                </c:pt>
                <c:pt idx="43">
                  <c:v>-15.465</c:v>
                </c:pt>
                <c:pt idx="44">
                  <c:v>8.82</c:v>
                </c:pt>
                <c:pt idx="45">
                  <c:v>5.9850000000000003</c:v>
                </c:pt>
                <c:pt idx="46">
                  <c:v>-24.49</c:v>
                </c:pt>
                <c:pt idx="47">
                  <c:v>-29.599999999999898</c:v>
                </c:pt>
                <c:pt idx="48">
                  <c:v>21.194999999999901</c:v>
                </c:pt>
                <c:pt idx="49">
                  <c:v>-2.645</c:v>
                </c:pt>
                <c:pt idx="50">
                  <c:v>-7.0199999999999898</c:v>
                </c:pt>
                <c:pt idx="51">
                  <c:v>8.32</c:v>
                </c:pt>
                <c:pt idx="52">
                  <c:v>21.07</c:v>
                </c:pt>
                <c:pt idx="53">
                  <c:v>1.165</c:v>
                </c:pt>
                <c:pt idx="54">
                  <c:v>1.4</c:v>
                </c:pt>
                <c:pt idx="55">
                  <c:v>-4.82</c:v>
                </c:pt>
                <c:pt idx="56">
                  <c:v>6.69</c:v>
                </c:pt>
                <c:pt idx="57">
                  <c:v>0.55000000000000004</c:v>
                </c:pt>
                <c:pt idx="58">
                  <c:v>14.215</c:v>
                </c:pt>
                <c:pt idx="59">
                  <c:v>-5.4</c:v>
                </c:pt>
                <c:pt idx="60">
                  <c:v>-4.2</c:v>
                </c:pt>
                <c:pt idx="61">
                  <c:v>4.3649999999999904</c:v>
                </c:pt>
                <c:pt idx="62">
                  <c:v>6.875</c:v>
                </c:pt>
                <c:pt idx="63">
                  <c:v>17.61</c:v>
                </c:pt>
                <c:pt idx="64">
                  <c:v>-2.7099999999999902</c:v>
                </c:pt>
                <c:pt idx="65">
                  <c:v>9.8550000000000004</c:v>
                </c:pt>
                <c:pt idx="66">
                  <c:v>-3.0999999999999899</c:v>
                </c:pt>
                <c:pt idx="67">
                  <c:v>3.46</c:v>
                </c:pt>
                <c:pt idx="68">
                  <c:v>-15.055</c:v>
                </c:pt>
                <c:pt idx="69">
                  <c:v>-8.4999999999999895E-2</c:v>
                </c:pt>
                <c:pt idx="70">
                  <c:v>-4.5549999999999997</c:v>
                </c:pt>
                <c:pt idx="71">
                  <c:v>13.55</c:v>
                </c:pt>
                <c:pt idx="72">
                  <c:v>-5.835</c:v>
                </c:pt>
                <c:pt idx="73">
                  <c:v>-5.4499999999999904</c:v>
                </c:pt>
                <c:pt idx="74">
                  <c:v>10.315</c:v>
                </c:pt>
                <c:pt idx="75">
                  <c:v>-29.55</c:v>
                </c:pt>
                <c:pt idx="76">
                  <c:v>4.3</c:v>
                </c:pt>
                <c:pt idx="77">
                  <c:v>-10.435</c:v>
                </c:pt>
                <c:pt idx="78">
                  <c:v>-19.285</c:v>
                </c:pt>
                <c:pt idx="79">
                  <c:v>13.02</c:v>
                </c:pt>
                <c:pt idx="80">
                  <c:v>15.76</c:v>
                </c:pt>
                <c:pt idx="81">
                  <c:v>-18.82</c:v>
                </c:pt>
                <c:pt idx="82">
                  <c:v>1.02</c:v>
                </c:pt>
                <c:pt idx="83">
                  <c:v>32.78</c:v>
                </c:pt>
                <c:pt idx="84">
                  <c:v>0.88</c:v>
                </c:pt>
                <c:pt idx="85">
                  <c:v>12.35</c:v>
                </c:pt>
                <c:pt idx="86">
                  <c:v>6.1150000000000002</c:v>
                </c:pt>
                <c:pt idx="87">
                  <c:v>13.994999999999999</c:v>
                </c:pt>
                <c:pt idx="88">
                  <c:v>-1.71999999999999</c:v>
                </c:pt>
                <c:pt idx="89">
                  <c:v>1.615</c:v>
                </c:pt>
                <c:pt idx="90">
                  <c:v>-8.2100000000000009</c:v>
                </c:pt>
                <c:pt idx="91">
                  <c:v>3.93</c:v>
                </c:pt>
                <c:pt idx="92">
                  <c:v>-3.17</c:v>
                </c:pt>
                <c:pt idx="93">
                  <c:v>1.2249999999999901</c:v>
                </c:pt>
                <c:pt idx="94">
                  <c:v>-13.06</c:v>
                </c:pt>
                <c:pt idx="95">
                  <c:v>-1.82499999999999</c:v>
                </c:pt>
                <c:pt idx="96">
                  <c:v>-1.29</c:v>
                </c:pt>
                <c:pt idx="97">
                  <c:v>-4.8</c:v>
                </c:pt>
                <c:pt idx="98">
                  <c:v>9.3249999999999993</c:v>
                </c:pt>
                <c:pt idx="99">
                  <c:v>6.4550000000000001</c:v>
                </c:pt>
                <c:pt idx="100">
                  <c:v>9.1850000000000005</c:v>
                </c:pt>
                <c:pt idx="101">
                  <c:v>0.65500000000000003</c:v>
                </c:pt>
                <c:pt idx="102">
                  <c:v>-7.4149999999999903</c:v>
                </c:pt>
                <c:pt idx="103">
                  <c:v>5.55</c:v>
                </c:pt>
                <c:pt idx="104">
                  <c:v>4.7050000000000001</c:v>
                </c:pt>
                <c:pt idx="105">
                  <c:v>-0.08</c:v>
                </c:pt>
                <c:pt idx="106">
                  <c:v>15.025</c:v>
                </c:pt>
                <c:pt idx="107">
                  <c:v>-8.56</c:v>
                </c:pt>
                <c:pt idx="108">
                  <c:v>7.5350000000000001</c:v>
                </c:pt>
                <c:pt idx="109">
                  <c:v>-0.42499999999999999</c:v>
                </c:pt>
                <c:pt idx="110">
                  <c:v>4.8549999999999898</c:v>
                </c:pt>
                <c:pt idx="111">
                  <c:v>4.1749999999999998</c:v>
                </c:pt>
                <c:pt idx="112">
                  <c:v>1.1599999999999899</c:v>
                </c:pt>
                <c:pt idx="113">
                  <c:v>6.97</c:v>
                </c:pt>
                <c:pt idx="114">
                  <c:v>5.6849999999999996</c:v>
                </c:pt>
                <c:pt idx="115">
                  <c:v>9.9049999999999994</c:v>
                </c:pt>
                <c:pt idx="116">
                  <c:v>0.32999999999999902</c:v>
                </c:pt>
                <c:pt idx="117">
                  <c:v>-9.07</c:v>
                </c:pt>
                <c:pt idx="118">
                  <c:v>-6.835</c:v>
                </c:pt>
                <c:pt idx="119">
                  <c:v>-8.93</c:v>
                </c:pt>
                <c:pt idx="120">
                  <c:v>-7.7349999999999897</c:v>
                </c:pt>
                <c:pt idx="121">
                  <c:v>42.484999999999999</c:v>
                </c:pt>
                <c:pt idx="122">
                  <c:v>5.2449999999999903</c:v>
                </c:pt>
                <c:pt idx="123">
                  <c:v>8.7849999999999895</c:v>
                </c:pt>
                <c:pt idx="124">
                  <c:v>1.7549999999999999</c:v>
                </c:pt>
                <c:pt idx="125">
                  <c:v>7.8549999999999898</c:v>
                </c:pt>
                <c:pt idx="126">
                  <c:v>7.2649999999999997</c:v>
                </c:pt>
                <c:pt idx="127">
                  <c:v>11.965</c:v>
                </c:pt>
                <c:pt idx="128">
                  <c:v>19.135000000000002</c:v>
                </c:pt>
                <c:pt idx="129">
                  <c:v>2.2749999999999999</c:v>
                </c:pt>
                <c:pt idx="130">
                  <c:v>-2.2250000000000001</c:v>
                </c:pt>
                <c:pt idx="131">
                  <c:v>5.65</c:v>
                </c:pt>
                <c:pt idx="132">
                  <c:v>-4.0149999999999997</c:v>
                </c:pt>
                <c:pt idx="133">
                  <c:v>-16.639999999999901</c:v>
                </c:pt>
                <c:pt idx="134">
                  <c:v>14.475</c:v>
                </c:pt>
                <c:pt idx="135">
                  <c:v>-13.98</c:v>
                </c:pt>
                <c:pt idx="136">
                  <c:v>-11.43</c:v>
                </c:pt>
                <c:pt idx="137">
                  <c:v>9.16</c:v>
                </c:pt>
                <c:pt idx="138">
                  <c:v>-6.01</c:v>
                </c:pt>
                <c:pt idx="139">
                  <c:v>4.01</c:v>
                </c:pt>
                <c:pt idx="140">
                  <c:v>-10.305</c:v>
                </c:pt>
                <c:pt idx="141">
                  <c:v>0.26499999999999901</c:v>
                </c:pt>
                <c:pt idx="142">
                  <c:v>10.050000000000001</c:v>
                </c:pt>
                <c:pt idx="143">
                  <c:v>-5.5649999999999897</c:v>
                </c:pt>
                <c:pt idx="144">
                  <c:v>16.954999999999998</c:v>
                </c:pt>
                <c:pt idx="145">
                  <c:v>-1.88</c:v>
                </c:pt>
                <c:pt idx="146">
                  <c:v>13.154999999999999</c:v>
                </c:pt>
                <c:pt idx="147">
                  <c:v>-3.4849999999999999</c:v>
                </c:pt>
                <c:pt idx="148">
                  <c:v>-18.479999999999901</c:v>
                </c:pt>
                <c:pt idx="149">
                  <c:v>1.4649999999999901</c:v>
                </c:pt>
                <c:pt idx="150">
                  <c:v>20.285</c:v>
                </c:pt>
                <c:pt idx="151">
                  <c:v>-7.58</c:v>
                </c:pt>
                <c:pt idx="152">
                  <c:v>-0.41499999999999998</c:v>
                </c:pt>
                <c:pt idx="153">
                  <c:v>6.2249999999999996</c:v>
                </c:pt>
                <c:pt idx="154">
                  <c:v>12.56</c:v>
                </c:pt>
                <c:pt idx="155">
                  <c:v>-2.2549999999999999</c:v>
                </c:pt>
                <c:pt idx="156">
                  <c:v>0.39499999999999902</c:v>
                </c:pt>
                <c:pt idx="157">
                  <c:v>-11.244999999999999</c:v>
                </c:pt>
                <c:pt idx="158">
                  <c:v>-6.7649999999999997</c:v>
                </c:pt>
                <c:pt idx="159">
                  <c:v>1.885</c:v>
                </c:pt>
                <c:pt idx="160">
                  <c:v>10.809999999999899</c:v>
                </c:pt>
                <c:pt idx="161">
                  <c:v>-7.4549999999999903</c:v>
                </c:pt>
                <c:pt idx="162">
                  <c:v>10.545</c:v>
                </c:pt>
                <c:pt idx="163">
                  <c:v>0.27500000000000002</c:v>
                </c:pt>
                <c:pt idx="164">
                  <c:v>-2.605</c:v>
                </c:pt>
                <c:pt idx="165">
                  <c:v>-5.1199999999999903</c:v>
                </c:pt>
                <c:pt idx="166">
                  <c:v>5.28</c:v>
                </c:pt>
                <c:pt idx="167">
                  <c:v>-6.0250000000000004</c:v>
                </c:pt>
                <c:pt idx="168">
                  <c:v>6.6249999999999902</c:v>
                </c:pt>
                <c:pt idx="169">
                  <c:v>-2.9249999999999998</c:v>
                </c:pt>
                <c:pt idx="170">
                  <c:v>-3.1249999999999898</c:v>
                </c:pt>
                <c:pt idx="171">
                  <c:v>-8.39</c:v>
                </c:pt>
                <c:pt idx="172">
                  <c:v>7.4649999999999999</c:v>
                </c:pt>
                <c:pt idx="173">
                  <c:v>17.645</c:v>
                </c:pt>
                <c:pt idx="174">
                  <c:v>6.6749999999999998</c:v>
                </c:pt>
                <c:pt idx="175">
                  <c:v>-13.994999999999999</c:v>
                </c:pt>
                <c:pt idx="176">
                  <c:v>-18.094999999999999</c:v>
                </c:pt>
                <c:pt idx="177">
                  <c:v>-10.815</c:v>
                </c:pt>
                <c:pt idx="178">
                  <c:v>-2.69</c:v>
                </c:pt>
                <c:pt idx="179">
                  <c:v>2.84</c:v>
                </c:pt>
                <c:pt idx="180">
                  <c:v>-9.1</c:v>
                </c:pt>
                <c:pt idx="181">
                  <c:v>12.02</c:v>
                </c:pt>
                <c:pt idx="182">
                  <c:v>-6.07</c:v>
                </c:pt>
                <c:pt idx="183">
                  <c:v>9.7949999999999999</c:v>
                </c:pt>
                <c:pt idx="184">
                  <c:v>-7.8199999999999896</c:v>
                </c:pt>
                <c:pt idx="185">
                  <c:v>29.134999999999899</c:v>
                </c:pt>
                <c:pt idx="186">
                  <c:v>1.825</c:v>
                </c:pt>
                <c:pt idx="187">
                  <c:v>5.1349999999999998</c:v>
                </c:pt>
                <c:pt idx="188">
                  <c:v>9.1199999999999992</c:v>
                </c:pt>
                <c:pt idx="189">
                  <c:v>-0.125</c:v>
                </c:pt>
                <c:pt idx="190">
                  <c:v>-5.76</c:v>
                </c:pt>
                <c:pt idx="191">
                  <c:v>-1.95999999999999</c:v>
                </c:pt>
                <c:pt idx="192">
                  <c:v>-4.2050000000000001</c:v>
                </c:pt>
                <c:pt idx="193">
                  <c:v>-0.125</c:v>
                </c:pt>
                <c:pt idx="194">
                  <c:v>-27.355</c:v>
                </c:pt>
                <c:pt idx="195">
                  <c:v>-2.0449999999999999</c:v>
                </c:pt>
                <c:pt idx="196">
                  <c:v>-8.4349999999999898</c:v>
                </c:pt>
                <c:pt idx="197">
                  <c:v>-15.22</c:v>
                </c:pt>
                <c:pt idx="198">
                  <c:v>3.2650000000000001</c:v>
                </c:pt>
                <c:pt idx="199">
                  <c:v>-4.38</c:v>
                </c:pt>
                <c:pt idx="200">
                  <c:v>9.9849999999999994</c:v>
                </c:pt>
                <c:pt idx="201">
                  <c:v>-9.4149999999999991</c:v>
                </c:pt>
                <c:pt idx="202">
                  <c:v>6.0949999999999998</c:v>
                </c:pt>
                <c:pt idx="203">
                  <c:v>0.62999999999999901</c:v>
                </c:pt>
                <c:pt idx="204">
                  <c:v>2.4550000000000001</c:v>
                </c:pt>
                <c:pt idx="205">
                  <c:v>6.7850000000000001</c:v>
                </c:pt>
                <c:pt idx="206">
                  <c:v>-6.5549999999999997</c:v>
                </c:pt>
                <c:pt idx="207">
                  <c:v>-4.085</c:v>
                </c:pt>
                <c:pt idx="208">
                  <c:v>1.335</c:v>
                </c:pt>
                <c:pt idx="209">
                  <c:v>-29.794999999999899</c:v>
                </c:pt>
                <c:pt idx="210">
                  <c:v>-23.8049999999999</c:v>
                </c:pt>
                <c:pt idx="211">
                  <c:v>-1.885</c:v>
                </c:pt>
                <c:pt idx="212">
                  <c:v>5.0949999999999998</c:v>
                </c:pt>
                <c:pt idx="213">
                  <c:v>-12.17</c:v>
                </c:pt>
                <c:pt idx="214">
                  <c:v>17.05</c:v>
                </c:pt>
                <c:pt idx="215">
                  <c:v>-14.514999999999899</c:v>
                </c:pt>
                <c:pt idx="216">
                  <c:v>7.4799999999999898</c:v>
                </c:pt>
                <c:pt idx="217">
                  <c:v>-6.39</c:v>
                </c:pt>
                <c:pt idx="218">
                  <c:v>-10.8349999999999</c:v>
                </c:pt>
                <c:pt idx="219">
                  <c:v>2.085</c:v>
                </c:pt>
                <c:pt idx="220">
                  <c:v>-51.1649999999999</c:v>
                </c:pt>
                <c:pt idx="221">
                  <c:v>-15.04</c:v>
                </c:pt>
                <c:pt idx="222">
                  <c:v>-15.914999999999999</c:v>
                </c:pt>
                <c:pt idx="223">
                  <c:v>8.91</c:v>
                </c:pt>
                <c:pt idx="224">
                  <c:v>-2.73</c:v>
                </c:pt>
                <c:pt idx="225">
                  <c:v>9.8149999999999995</c:v>
                </c:pt>
                <c:pt idx="226">
                  <c:v>3.64</c:v>
                </c:pt>
                <c:pt idx="227">
                  <c:v>3.57499999999999</c:v>
                </c:pt>
                <c:pt idx="228">
                  <c:v>16.149999999999999</c:v>
                </c:pt>
                <c:pt idx="229">
                  <c:v>-5.71</c:v>
                </c:pt>
                <c:pt idx="230">
                  <c:v>11.945</c:v>
                </c:pt>
                <c:pt idx="231">
                  <c:v>-3.2349999999999999</c:v>
                </c:pt>
                <c:pt idx="232">
                  <c:v>11.275</c:v>
                </c:pt>
                <c:pt idx="233">
                  <c:v>-2.145</c:v>
                </c:pt>
                <c:pt idx="234">
                  <c:v>-5.5699999999999896</c:v>
                </c:pt>
                <c:pt idx="235">
                  <c:v>-21.265000000000001</c:v>
                </c:pt>
                <c:pt idx="236">
                  <c:v>11.77</c:v>
                </c:pt>
                <c:pt idx="237">
                  <c:v>-16.614999999999998</c:v>
                </c:pt>
                <c:pt idx="238">
                  <c:v>-17.984999999999999</c:v>
                </c:pt>
                <c:pt idx="239">
                  <c:v>5.89</c:v>
                </c:pt>
                <c:pt idx="240">
                  <c:v>-1.9550000000000001</c:v>
                </c:pt>
                <c:pt idx="241">
                  <c:v>12.645</c:v>
                </c:pt>
                <c:pt idx="242">
                  <c:v>-28.375</c:v>
                </c:pt>
                <c:pt idx="243">
                  <c:v>18.25</c:v>
                </c:pt>
                <c:pt idx="244">
                  <c:v>19.914999999999999</c:v>
                </c:pt>
                <c:pt idx="245">
                  <c:v>-26.18</c:v>
                </c:pt>
                <c:pt idx="246">
                  <c:v>9.5500000000000007</c:v>
                </c:pt>
                <c:pt idx="247">
                  <c:v>24.069999999999901</c:v>
                </c:pt>
                <c:pt idx="248">
                  <c:v>-3.585</c:v>
                </c:pt>
                <c:pt idx="249">
                  <c:v>4.3499999999999996</c:v>
                </c:pt>
                <c:pt idx="250">
                  <c:v>-5.2850000000000001</c:v>
                </c:pt>
                <c:pt idx="251">
                  <c:v>8.5299999999999994</c:v>
                </c:pt>
                <c:pt idx="252">
                  <c:v>6.2549999999999999</c:v>
                </c:pt>
                <c:pt idx="253">
                  <c:v>9.1</c:v>
                </c:pt>
                <c:pt idx="254">
                  <c:v>8.1750000000000007</c:v>
                </c:pt>
                <c:pt idx="255">
                  <c:v>-1.5699999999999901</c:v>
                </c:pt>
                <c:pt idx="256">
                  <c:v>7.75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4-42FC-9E7D-074174C2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155712"/>
        <c:axId val="2095673104"/>
      </c:lineChart>
      <c:catAx>
        <c:axId val="209215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73104"/>
        <c:crosses val="autoZero"/>
        <c:auto val="1"/>
        <c:lblAlgn val="ctr"/>
        <c:lblOffset val="100"/>
        <c:noMultiLvlLbl val="0"/>
      </c:catAx>
      <c:valAx>
        <c:axId val="209567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5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-355.121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4.0750000000000002</c:v>
                </c:pt>
                <c:pt idx="10">
                  <c:v>-7.85</c:v>
                </c:pt>
                <c:pt idx="11">
                  <c:v>-31.9</c:v>
                </c:pt>
                <c:pt idx="12">
                  <c:v>-34.76</c:v>
                </c:pt>
                <c:pt idx="13">
                  <c:v>0.84</c:v>
                </c:pt>
                <c:pt idx="14">
                  <c:v>-1.8599999999999901</c:v>
                </c:pt>
                <c:pt idx="15">
                  <c:v>-15.855</c:v>
                </c:pt>
                <c:pt idx="16">
                  <c:v>14.5849999999999</c:v>
                </c:pt>
                <c:pt idx="17">
                  <c:v>-23.244999999999902</c:v>
                </c:pt>
                <c:pt idx="18">
                  <c:v>-52.8049999999999</c:v>
                </c:pt>
                <c:pt idx="19">
                  <c:v>13.795</c:v>
                </c:pt>
                <c:pt idx="20">
                  <c:v>-28.59</c:v>
                </c:pt>
                <c:pt idx="21">
                  <c:v>-25.76</c:v>
                </c:pt>
                <c:pt idx="22">
                  <c:v>25.824999999999999</c:v>
                </c:pt>
                <c:pt idx="23">
                  <c:v>0.755</c:v>
                </c:pt>
                <c:pt idx="24">
                  <c:v>-37</c:v>
                </c:pt>
                <c:pt idx="25">
                  <c:v>12.215</c:v>
                </c:pt>
                <c:pt idx="26">
                  <c:v>6</c:v>
                </c:pt>
                <c:pt idx="27">
                  <c:v>-30.71</c:v>
                </c:pt>
                <c:pt idx="28">
                  <c:v>43.02</c:v>
                </c:pt>
                <c:pt idx="29">
                  <c:v>-19.295000000000002</c:v>
                </c:pt>
                <c:pt idx="30">
                  <c:v>6.5449999999999999</c:v>
                </c:pt>
                <c:pt idx="31">
                  <c:v>3.65499999999999</c:v>
                </c:pt>
                <c:pt idx="32">
                  <c:v>-28.764999999999901</c:v>
                </c:pt>
                <c:pt idx="33">
                  <c:v>-1.095</c:v>
                </c:pt>
                <c:pt idx="34">
                  <c:v>-19.02</c:v>
                </c:pt>
                <c:pt idx="35">
                  <c:v>2.81</c:v>
                </c:pt>
                <c:pt idx="36">
                  <c:v>-3.90499999999999</c:v>
                </c:pt>
                <c:pt idx="37">
                  <c:v>-14.8</c:v>
                </c:pt>
                <c:pt idx="38">
                  <c:v>-5.29</c:v>
                </c:pt>
                <c:pt idx="39">
                  <c:v>-37.074999999999903</c:v>
                </c:pt>
                <c:pt idx="40">
                  <c:v>1.99</c:v>
                </c:pt>
                <c:pt idx="41">
                  <c:v>20.134999999999899</c:v>
                </c:pt>
                <c:pt idx="42">
                  <c:v>-27.335000000000001</c:v>
                </c:pt>
                <c:pt idx="43">
                  <c:v>32.47</c:v>
                </c:pt>
                <c:pt idx="44">
                  <c:v>-15.824999999999999</c:v>
                </c:pt>
                <c:pt idx="45">
                  <c:v>-11.525</c:v>
                </c:pt>
                <c:pt idx="46">
                  <c:v>45.945</c:v>
                </c:pt>
                <c:pt idx="47">
                  <c:v>60.58</c:v>
                </c:pt>
                <c:pt idx="48">
                  <c:v>-35.965000000000003</c:v>
                </c:pt>
                <c:pt idx="49">
                  <c:v>3.3420000000000001</c:v>
                </c:pt>
                <c:pt idx="50">
                  <c:v>12.804</c:v>
                </c:pt>
                <c:pt idx="51">
                  <c:v>-12.914999999999999</c:v>
                </c:pt>
                <c:pt idx="52">
                  <c:v>-36.909999999999997</c:v>
                </c:pt>
                <c:pt idx="53">
                  <c:v>-2.0249999999999999</c:v>
                </c:pt>
                <c:pt idx="54">
                  <c:v>-3.21999999999999</c:v>
                </c:pt>
                <c:pt idx="55">
                  <c:v>9.2899999999999991</c:v>
                </c:pt>
                <c:pt idx="56">
                  <c:v>-11.75</c:v>
                </c:pt>
                <c:pt idx="57">
                  <c:v>0.48999999999999899</c:v>
                </c:pt>
                <c:pt idx="58">
                  <c:v>-24.4</c:v>
                </c:pt>
                <c:pt idx="59">
                  <c:v>9.1849999999999898</c:v>
                </c:pt>
                <c:pt idx="60">
                  <c:v>6.58</c:v>
                </c:pt>
                <c:pt idx="61">
                  <c:v>-7.1999999999999904</c:v>
                </c:pt>
                <c:pt idx="62">
                  <c:v>-11.494999999999999</c:v>
                </c:pt>
                <c:pt idx="63">
                  <c:v>-32.14</c:v>
                </c:pt>
                <c:pt idx="64">
                  <c:v>4.49</c:v>
                </c:pt>
                <c:pt idx="65">
                  <c:v>-19.71</c:v>
                </c:pt>
                <c:pt idx="66">
                  <c:v>3.64</c:v>
                </c:pt>
                <c:pt idx="67">
                  <c:v>-6.35</c:v>
                </c:pt>
                <c:pt idx="68">
                  <c:v>25.16</c:v>
                </c:pt>
                <c:pt idx="69">
                  <c:v>0.79999999999999905</c:v>
                </c:pt>
                <c:pt idx="70">
                  <c:v>9.1499999999999897</c:v>
                </c:pt>
                <c:pt idx="71">
                  <c:v>-24.66</c:v>
                </c:pt>
                <c:pt idx="72">
                  <c:v>11.635</c:v>
                </c:pt>
                <c:pt idx="73">
                  <c:v>9.35</c:v>
                </c:pt>
                <c:pt idx="74">
                  <c:v>-18.739999999999998</c:v>
                </c:pt>
                <c:pt idx="75">
                  <c:v>53.85</c:v>
                </c:pt>
                <c:pt idx="76">
                  <c:v>-9.1050000000000004</c:v>
                </c:pt>
                <c:pt idx="77">
                  <c:v>16.89</c:v>
                </c:pt>
                <c:pt idx="78">
                  <c:v>35.114999999999903</c:v>
                </c:pt>
                <c:pt idx="79">
                  <c:v>-22.92</c:v>
                </c:pt>
                <c:pt idx="80">
                  <c:v>-26.645</c:v>
                </c:pt>
                <c:pt idx="81">
                  <c:v>35.115000000000002</c:v>
                </c:pt>
                <c:pt idx="82">
                  <c:v>-0.55499999999999905</c:v>
                </c:pt>
                <c:pt idx="83">
                  <c:v>-59.704999999999998</c:v>
                </c:pt>
                <c:pt idx="84">
                  <c:v>-1.45</c:v>
                </c:pt>
                <c:pt idx="85">
                  <c:v>-23.015000000000001</c:v>
                </c:pt>
                <c:pt idx="86">
                  <c:v>-11.565</c:v>
                </c:pt>
                <c:pt idx="87">
                  <c:v>-25.38</c:v>
                </c:pt>
                <c:pt idx="88">
                  <c:v>3.2549999999999999</c:v>
                </c:pt>
                <c:pt idx="89">
                  <c:v>-2.5550000000000002</c:v>
                </c:pt>
                <c:pt idx="90">
                  <c:v>14.95</c:v>
                </c:pt>
                <c:pt idx="91">
                  <c:v>-6.39</c:v>
                </c:pt>
                <c:pt idx="92">
                  <c:v>5.99</c:v>
                </c:pt>
                <c:pt idx="93">
                  <c:v>-1.5</c:v>
                </c:pt>
                <c:pt idx="94">
                  <c:v>23.564999999999898</c:v>
                </c:pt>
                <c:pt idx="95">
                  <c:v>2.59</c:v>
                </c:pt>
                <c:pt idx="96">
                  <c:v>2.875</c:v>
                </c:pt>
                <c:pt idx="97">
                  <c:v>7.4949999999999903</c:v>
                </c:pt>
                <c:pt idx="98">
                  <c:v>-16.285</c:v>
                </c:pt>
                <c:pt idx="99">
                  <c:v>-11.27</c:v>
                </c:pt>
                <c:pt idx="100">
                  <c:v>-17.37</c:v>
                </c:pt>
                <c:pt idx="101">
                  <c:v>-1.28</c:v>
                </c:pt>
                <c:pt idx="102">
                  <c:v>13.7</c:v>
                </c:pt>
                <c:pt idx="103">
                  <c:v>-10.16</c:v>
                </c:pt>
                <c:pt idx="104">
                  <c:v>-10.15</c:v>
                </c:pt>
                <c:pt idx="105">
                  <c:v>0.72499999999999998</c:v>
                </c:pt>
                <c:pt idx="106">
                  <c:v>-28.594999999999999</c:v>
                </c:pt>
                <c:pt idx="107">
                  <c:v>15.154999999999999</c:v>
                </c:pt>
                <c:pt idx="108">
                  <c:v>-13.994999999999999</c:v>
                </c:pt>
                <c:pt idx="109">
                  <c:v>2.8</c:v>
                </c:pt>
                <c:pt idx="110">
                  <c:v>-6.7</c:v>
                </c:pt>
                <c:pt idx="111">
                  <c:v>-8.68</c:v>
                </c:pt>
                <c:pt idx="112">
                  <c:v>-2.4820000000000002</c:v>
                </c:pt>
                <c:pt idx="113">
                  <c:v>-14.486000000000001</c:v>
                </c:pt>
                <c:pt idx="114">
                  <c:v>-11.93</c:v>
                </c:pt>
                <c:pt idx="115">
                  <c:v>-20.645</c:v>
                </c:pt>
                <c:pt idx="116">
                  <c:v>-3.3149999999999999</c:v>
                </c:pt>
                <c:pt idx="117">
                  <c:v>17.02</c:v>
                </c:pt>
                <c:pt idx="118">
                  <c:v>11.785</c:v>
                </c:pt>
                <c:pt idx="119">
                  <c:v>15.225</c:v>
                </c:pt>
                <c:pt idx="120">
                  <c:v>14.38</c:v>
                </c:pt>
                <c:pt idx="121">
                  <c:v>-80.474999999999994</c:v>
                </c:pt>
                <c:pt idx="122">
                  <c:v>-9.375</c:v>
                </c:pt>
                <c:pt idx="123">
                  <c:v>-15.75</c:v>
                </c:pt>
                <c:pt idx="124">
                  <c:v>-2.77</c:v>
                </c:pt>
                <c:pt idx="125">
                  <c:v>-12.164999999999999</c:v>
                </c:pt>
                <c:pt idx="126">
                  <c:v>-12.659999999999901</c:v>
                </c:pt>
                <c:pt idx="127">
                  <c:v>-22.65</c:v>
                </c:pt>
                <c:pt idx="128">
                  <c:v>-34.72</c:v>
                </c:pt>
                <c:pt idx="129">
                  <c:v>-4.335</c:v>
                </c:pt>
                <c:pt idx="130">
                  <c:v>4.1550000000000002</c:v>
                </c:pt>
                <c:pt idx="131">
                  <c:v>-10.955</c:v>
                </c:pt>
                <c:pt idx="132">
                  <c:v>7.835</c:v>
                </c:pt>
                <c:pt idx="133">
                  <c:v>33.164999999999999</c:v>
                </c:pt>
                <c:pt idx="134">
                  <c:v>-26.605</c:v>
                </c:pt>
                <c:pt idx="135">
                  <c:v>27.384999999999899</c:v>
                </c:pt>
                <c:pt idx="136">
                  <c:v>23.38</c:v>
                </c:pt>
                <c:pt idx="137">
                  <c:v>-18.25</c:v>
                </c:pt>
                <c:pt idx="138">
                  <c:v>10.8349999999999</c:v>
                </c:pt>
                <c:pt idx="139">
                  <c:v>-7.06</c:v>
                </c:pt>
                <c:pt idx="140">
                  <c:v>18.375</c:v>
                </c:pt>
                <c:pt idx="141">
                  <c:v>-0.19499999999999901</c:v>
                </c:pt>
                <c:pt idx="142">
                  <c:v>-16.829999999999998</c:v>
                </c:pt>
                <c:pt idx="143">
                  <c:v>10.234999999999999</c:v>
                </c:pt>
                <c:pt idx="144">
                  <c:v>-30.619999999999902</c:v>
                </c:pt>
                <c:pt idx="145">
                  <c:v>3.9099999999999899</c:v>
                </c:pt>
                <c:pt idx="146">
                  <c:v>-23.6</c:v>
                </c:pt>
                <c:pt idx="147">
                  <c:v>7.8150000000000004</c:v>
                </c:pt>
                <c:pt idx="148">
                  <c:v>34.005000000000003</c:v>
                </c:pt>
                <c:pt idx="149">
                  <c:v>-1.41</c:v>
                </c:pt>
                <c:pt idx="150">
                  <c:v>-38.524999999999999</c:v>
                </c:pt>
                <c:pt idx="151">
                  <c:v>13.559999999999899</c:v>
                </c:pt>
                <c:pt idx="152">
                  <c:v>0.65999999999999903</c:v>
                </c:pt>
                <c:pt idx="153">
                  <c:v>-12.045</c:v>
                </c:pt>
                <c:pt idx="154">
                  <c:v>-22.92</c:v>
                </c:pt>
                <c:pt idx="155">
                  <c:v>4.72</c:v>
                </c:pt>
                <c:pt idx="156">
                  <c:v>-0.08</c:v>
                </c:pt>
                <c:pt idx="157">
                  <c:v>22.904999999999902</c:v>
                </c:pt>
                <c:pt idx="158">
                  <c:v>13.615</c:v>
                </c:pt>
                <c:pt idx="159">
                  <c:v>-3.915</c:v>
                </c:pt>
                <c:pt idx="160">
                  <c:v>-18.84</c:v>
                </c:pt>
                <c:pt idx="161">
                  <c:v>16.13</c:v>
                </c:pt>
                <c:pt idx="162">
                  <c:v>-19.55</c:v>
                </c:pt>
                <c:pt idx="163">
                  <c:v>0.71499999999999997</c:v>
                </c:pt>
                <c:pt idx="164">
                  <c:v>5.53</c:v>
                </c:pt>
                <c:pt idx="165">
                  <c:v>8.1999999999999993</c:v>
                </c:pt>
                <c:pt idx="166">
                  <c:v>-8.36</c:v>
                </c:pt>
                <c:pt idx="167">
                  <c:v>11.26</c:v>
                </c:pt>
                <c:pt idx="168">
                  <c:v>-12.234999999999999</c:v>
                </c:pt>
                <c:pt idx="169">
                  <c:v>4.7450000000000001</c:v>
                </c:pt>
                <c:pt idx="170">
                  <c:v>4.0350000000000001</c:v>
                </c:pt>
                <c:pt idx="171">
                  <c:v>17.11</c:v>
                </c:pt>
                <c:pt idx="172">
                  <c:v>-15.105</c:v>
                </c:pt>
                <c:pt idx="173">
                  <c:v>-34.869999999999997</c:v>
                </c:pt>
                <c:pt idx="174">
                  <c:v>-12.86</c:v>
                </c:pt>
                <c:pt idx="175">
                  <c:v>27.934999999999999</c:v>
                </c:pt>
                <c:pt idx="176">
                  <c:v>33.994999999999997</c:v>
                </c:pt>
                <c:pt idx="177">
                  <c:v>19.794999999999899</c:v>
                </c:pt>
                <c:pt idx="178">
                  <c:v>3.8849999999999998</c:v>
                </c:pt>
                <c:pt idx="179">
                  <c:v>-5.14</c:v>
                </c:pt>
                <c:pt idx="180">
                  <c:v>15.195</c:v>
                </c:pt>
                <c:pt idx="181">
                  <c:v>-22.18</c:v>
                </c:pt>
                <c:pt idx="182">
                  <c:v>10.138999999999999</c:v>
                </c:pt>
                <c:pt idx="183">
                  <c:v>-17.378</c:v>
                </c:pt>
                <c:pt idx="184">
                  <c:v>15.414999999999999</c:v>
                </c:pt>
                <c:pt idx="185">
                  <c:v>-50.9</c:v>
                </c:pt>
                <c:pt idx="186">
                  <c:v>-3.04</c:v>
                </c:pt>
                <c:pt idx="187">
                  <c:v>-10.185</c:v>
                </c:pt>
                <c:pt idx="188">
                  <c:v>-17.055</c:v>
                </c:pt>
                <c:pt idx="189">
                  <c:v>0.61</c:v>
                </c:pt>
                <c:pt idx="190">
                  <c:v>11.265000000000001</c:v>
                </c:pt>
                <c:pt idx="191">
                  <c:v>6.1749999999999998</c:v>
                </c:pt>
                <c:pt idx="192">
                  <c:v>8.0749999999999993</c:v>
                </c:pt>
                <c:pt idx="193">
                  <c:v>0.52</c:v>
                </c:pt>
                <c:pt idx="194">
                  <c:v>49.655000000000001</c:v>
                </c:pt>
                <c:pt idx="195">
                  <c:v>4.1349999999999998</c:v>
                </c:pt>
                <c:pt idx="196">
                  <c:v>15.705</c:v>
                </c:pt>
                <c:pt idx="197">
                  <c:v>27.674999999999901</c:v>
                </c:pt>
                <c:pt idx="198">
                  <c:v>-4.79</c:v>
                </c:pt>
                <c:pt idx="199">
                  <c:v>8.3949999999999996</c:v>
                </c:pt>
                <c:pt idx="200">
                  <c:v>-17.16</c:v>
                </c:pt>
                <c:pt idx="201">
                  <c:v>17.085000000000001</c:v>
                </c:pt>
                <c:pt idx="202">
                  <c:v>-11.164999999999999</c:v>
                </c:pt>
                <c:pt idx="203">
                  <c:v>-1.4</c:v>
                </c:pt>
                <c:pt idx="204">
                  <c:v>-3.585</c:v>
                </c:pt>
                <c:pt idx="205">
                  <c:v>-10.89</c:v>
                </c:pt>
                <c:pt idx="206">
                  <c:v>13.67</c:v>
                </c:pt>
                <c:pt idx="207">
                  <c:v>7.69</c:v>
                </c:pt>
                <c:pt idx="208">
                  <c:v>-2.0499999999999998</c:v>
                </c:pt>
                <c:pt idx="209">
                  <c:v>55.604999999999997</c:v>
                </c:pt>
                <c:pt idx="210">
                  <c:v>43.274999999999999</c:v>
                </c:pt>
                <c:pt idx="211">
                  <c:v>3.37</c:v>
                </c:pt>
                <c:pt idx="212">
                  <c:v>-8.59</c:v>
                </c:pt>
                <c:pt idx="213">
                  <c:v>24.324999999999999</c:v>
                </c:pt>
                <c:pt idx="214">
                  <c:v>-33.029999999999902</c:v>
                </c:pt>
                <c:pt idx="215">
                  <c:v>27.545000000000002</c:v>
                </c:pt>
                <c:pt idx="216">
                  <c:v>-15.885</c:v>
                </c:pt>
                <c:pt idx="217">
                  <c:v>11.799999999999899</c:v>
                </c:pt>
                <c:pt idx="218">
                  <c:v>21.1</c:v>
                </c:pt>
                <c:pt idx="219">
                  <c:v>-4.08</c:v>
                </c:pt>
                <c:pt idx="220">
                  <c:v>94.259999999999906</c:v>
                </c:pt>
                <c:pt idx="221">
                  <c:v>29.669999999999899</c:v>
                </c:pt>
                <c:pt idx="222">
                  <c:v>30.799999999999901</c:v>
                </c:pt>
                <c:pt idx="223">
                  <c:v>-17.47</c:v>
                </c:pt>
                <c:pt idx="224">
                  <c:v>4.49</c:v>
                </c:pt>
                <c:pt idx="225">
                  <c:v>-19.09</c:v>
                </c:pt>
                <c:pt idx="226">
                  <c:v>-7.0250000000000004</c:v>
                </c:pt>
                <c:pt idx="227">
                  <c:v>-7.77</c:v>
                </c:pt>
                <c:pt idx="228">
                  <c:v>-28.844999999999999</c:v>
                </c:pt>
                <c:pt idx="229">
                  <c:v>9.5150000000000006</c:v>
                </c:pt>
                <c:pt idx="230">
                  <c:v>-21.56</c:v>
                </c:pt>
                <c:pt idx="231">
                  <c:v>5.99</c:v>
                </c:pt>
                <c:pt idx="232">
                  <c:v>-21.874999999999901</c:v>
                </c:pt>
                <c:pt idx="233">
                  <c:v>2.3199999999999998</c:v>
                </c:pt>
                <c:pt idx="234">
                  <c:v>10.14</c:v>
                </c:pt>
                <c:pt idx="235">
                  <c:v>37.15</c:v>
                </c:pt>
                <c:pt idx="236">
                  <c:v>-20.03</c:v>
                </c:pt>
                <c:pt idx="237">
                  <c:v>27.9</c:v>
                </c:pt>
                <c:pt idx="238">
                  <c:v>33.39</c:v>
                </c:pt>
                <c:pt idx="239">
                  <c:v>-9.7449999999999992</c:v>
                </c:pt>
                <c:pt idx="240">
                  <c:v>1.8299999999999901</c:v>
                </c:pt>
                <c:pt idx="241">
                  <c:v>-24.279999999999902</c:v>
                </c:pt>
                <c:pt idx="242">
                  <c:v>51.129999999999903</c:v>
                </c:pt>
                <c:pt idx="243">
                  <c:v>-32.89</c:v>
                </c:pt>
                <c:pt idx="244">
                  <c:v>-35.805</c:v>
                </c:pt>
                <c:pt idx="245">
                  <c:v>46.14</c:v>
                </c:pt>
                <c:pt idx="246">
                  <c:v>-16.170000000000002</c:v>
                </c:pt>
                <c:pt idx="247">
                  <c:v>-42.3</c:v>
                </c:pt>
                <c:pt idx="248">
                  <c:v>5.58</c:v>
                </c:pt>
                <c:pt idx="249">
                  <c:v>-6.47</c:v>
                </c:pt>
                <c:pt idx="250">
                  <c:v>10.399999999999901</c:v>
                </c:pt>
                <c:pt idx="251">
                  <c:v>-12.914999999999999</c:v>
                </c:pt>
                <c:pt idx="252">
                  <c:v>-11.704999999999901</c:v>
                </c:pt>
                <c:pt idx="253">
                  <c:v>-15.29</c:v>
                </c:pt>
                <c:pt idx="254">
                  <c:v>-16.5</c:v>
                </c:pt>
                <c:pt idx="255">
                  <c:v>3.4449999999999998</c:v>
                </c:pt>
                <c:pt idx="256">
                  <c:v>-15.38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9-4574-BE06-D83FF9332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523183"/>
        <c:axId val="1582053551"/>
      </c:lineChart>
      <c:catAx>
        <c:axId val="15615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053551"/>
        <c:crosses val="autoZero"/>
        <c:auto val="1"/>
        <c:lblAlgn val="ctr"/>
        <c:lblOffset val="100"/>
        <c:noMultiLvlLbl val="0"/>
      </c:catAx>
      <c:valAx>
        <c:axId val="158205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2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-2.975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'PeriodicRoll_2015-10-28_2015-12'!$AM$2:$AM$47</c:f>
              <c:numCache>
                <c:formatCode>General</c:formatCode>
                <c:ptCount val="46"/>
                <c:pt idx="0">
                  <c:v>-6.665</c:v>
                </c:pt>
                <c:pt idx="1">
                  <c:v>-0.47499999999999998</c:v>
                </c:pt>
                <c:pt idx="2">
                  <c:v>-2.125</c:v>
                </c:pt>
                <c:pt idx="3">
                  <c:v>1.2649999999999999</c:v>
                </c:pt>
                <c:pt idx="4">
                  <c:v>-0.35499999999999998</c:v>
                </c:pt>
                <c:pt idx="5">
                  <c:v>1.575</c:v>
                </c:pt>
                <c:pt idx="6">
                  <c:v>-4.7849999999999904</c:v>
                </c:pt>
                <c:pt idx="7">
                  <c:v>3.645</c:v>
                </c:pt>
                <c:pt idx="8">
                  <c:v>2.96</c:v>
                </c:pt>
                <c:pt idx="9">
                  <c:v>0.71499999999999997</c:v>
                </c:pt>
                <c:pt idx="10">
                  <c:v>-0.32499999999999901</c:v>
                </c:pt>
                <c:pt idx="11">
                  <c:v>1.825</c:v>
                </c:pt>
                <c:pt idx="12">
                  <c:v>0.83999999999999897</c:v>
                </c:pt>
                <c:pt idx="13">
                  <c:v>1.665</c:v>
                </c:pt>
                <c:pt idx="14">
                  <c:v>0.84499999999999997</c:v>
                </c:pt>
                <c:pt idx="15">
                  <c:v>2.19999999999999</c:v>
                </c:pt>
                <c:pt idx="16">
                  <c:v>2.67</c:v>
                </c:pt>
                <c:pt idx="17">
                  <c:v>-1.38</c:v>
                </c:pt>
                <c:pt idx="18">
                  <c:v>0.41499999999999998</c:v>
                </c:pt>
                <c:pt idx="19">
                  <c:v>1.105</c:v>
                </c:pt>
                <c:pt idx="20">
                  <c:v>0.68</c:v>
                </c:pt>
                <c:pt idx="21">
                  <c:v>0.99</c:v>
                </c:pt>
                <c:pt idx="22">
                  <c:v>-2.0550000000000002</c:v>
                </c:pt>
                <c:pt idx="23">
                  <c:v>3.1949999999999901</c:v>
                </c:pt>
                <c:pt idx="24">
                  <c:v>0.95499999999999996</c:v>
                </c:pt>
                <c:pt idx="25">
                  <c:v>-11.684999999999899</c:v>
                </c:pt>
                <c:pt idx="26">
                  <c:v>-5.2499999999999902</c:v>
                </c:pt>
                <c:pt idx="27">
                  <c:v>7.1549999999999896</c:v>
                </c:pt>
                <c:pt idx="28">
                  <c:v>0.86</c:v>
                </c:pt>
                <c:pt idx="29">
                  <c:v>-0.44500000000000001</c:v>
                </c:pt>
                <c:pt idx="30">
                  <c:v>1.68</c:v>
                </c:pt>
                <c:pt idx="31">
                  <c:v>2.35</c:v>
                </c:pt>
                <c:pt idx="32">
                  <c:v>-2.96999999999999</c:v>
                </c:pt>
                <c:pt idx="33">
                  <c:v>-7.07</c:v>
                </c:pt>
                <c:pt idx="34">
                  <c:v>-2.125</c:v>
                </c:pt>
                <c:pt idx="35">
                  <c:v>4.7850000000000001</c:v>
                </c:pt>
                <c:pt idx="36">
                  <c:v>3.1549999999999998</c:v>
                </c:pt>
                <c:pt idx="37">
                  <c:v>-1.33</c:v>
                </c:pt>
                <c:pt idx="38">
                  <c:v>-4.71</c:v>
                </c:pt>
                <c:pt idx="39">
                  <c:v>-2.9599999999999902</c:v>
                </c:pt>
                <c:pt idx="40">
                  <c:v>-1.72</c:v>
                </c:pt>
                <c:pt idx="41">
                  <c:v>6.02</c:v>
                </c:pt>
                <c:pt idx="42">
                  <c:v>-4.2149999999999999</c:v>
                </c:pt>
                <c:pt idx="43">
                  <c:v>1.1100000000000001</c:v>
                </c:pt>
                <c:pt idx="44">
                  <c:v>0.38500000000000001</c:v>
                </c:pt>
                <c:pt idx="45">
                  <c:v>4.625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C-47BF-B34D-B3085944B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239216"/>
        <c:axId val="2088231248"/>
      </c:lineChart>
      <c:catAx>
        <c:axId val="152723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31248"/>
        <c:crosses val="autoZero"/>
        <c:auto val="1"/>
        <c:lblAlgn val="ctr"/>
        <c:lblOffset val="100"/>
        <c:noMultiLvlLbl val="0"/>
      </c:catAx>
      <c:valAx>
        <c:axId val="208823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23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401.41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-4.83</c:v>
                </c:pt>
                <c:pt idx="10">
                  <c:v>8.82</c:v>
                </c:pt>
                <c:pt idx="11">
                  <c:v>34.454999999999998</c:v>
                </c:pt>
                <c:pt idx="12">
                  <c:v>33.849999999999902</c:v>
                </c:pt>
                <c:pt idx="13">
                  <c:v>-1.115</c:v>
                </c:pt>
                <c:pt idx="14">
                  <c:v>2.38</c:v>
                </c:pt>
                <c:pt idx="15">
                  <c:v>16.659999999999901</c:v>
                </c:pt>
                <c:pt idx="16">
                  <c:v>-14.014999999999899</c:v>
                </c:pt>
                <c:pt idx="17">
                  <c:v>25.135000000000002</c:v>
                </c:pt>
                <c:pt idx="18">
                  <c:v>54.229999999999897</c:v>
                </c:pt>
                <c:pt idx="19">
                  <c:v>-14.1899999999999</c:v>
                </c:pt>
                <c:pt idx="20">
                  <c:v>29.86</c:v>
                </c:pt>
                <c:pt idx="21">
                  <c:v>25.5</c:v>
                </c:pt>
                <c:pt idx="22">
                  <c:v>-25.885000000000002</c:v>
                </c:pt>
                <c:pt idx="23">
                  <c:v>-0.745</c:v>
                </c:pt>
                <c:pt idx="24">
                  <c:v>42.2</c:v>
                </c:pt>
                <c:pt idx="25">
                  <c:v>-13.355</c:v>
                </c:pt>
                <c:pt idx="26">
                  <c:v>-4.63</c:v>
                </c:pt>
                <c:pt idx="27">
                  <c:v>33.25</c:v>
                </c:pt>
                <c:pt idx="28">
                  <c:v>-43.094999999999999</c:v>
                </c:pt>
                <c:pt idx="29">
                  <c:v>21.1799999999999</c:v>
                </c:pt>
                <c:pt idx="30">
                  <c:v>-7.5350000000000001</c:v>
                </c:pt>
                <c:pt idx="31">
                  <c:v>-2.4849999999999999</c:v>
                </c:pt>
                <c:pt idx="32">
                  <c:v>31.405000000000001</c:v>
                </c:pt>
                <c:pt idx="33">
                  <c:v>0.315</c:v>
                </c:pt>
                <c:pt idx="34">
                  <c:v>18.5</c:v>
                </c:pt>
                <c:pt idx="35">
                  <c:v>-2.23999999999999</c:v>
                </c:pt>
                <c:pt idx="36">
                  <c:v>7.03</c:v>
                </c:pt>
                <c:pt idx="37">
                  <c:v>13.54</c:v>
                </c:pt>
                <c:pt idx="38">
                  <c:v>4.9050000000000002</c:v>
                </c:pt>
                <c:pt idx="39">
                  <c:v>35.774999999999999</c:v>
                </c:pt>
                <c:pt idx="40">
                  <c:v>-0.214999999999999</c:v>
                </c:pt>
                <c:pt idx="41">
                  <c:v>-23.224999999999898</c:v>
                </c:pt>
                <c:pt idx="42">
                  <c:v>26.684999999999999</c:v>
                </c:pt>
                <c:pt idx="43">
                  <c:v>-31.73</c:v>
                </c:pt>
                <c:pt idx="44">
                  <c:v>17.495000000000001</c:v>
                </c:pt>
                <c:pt idx="45">
                  <c:v>12.135</c:v>
                </c:pt>
                <c:pt idx="46">
                  <c:v>-48.869999999999898</c:v>
                </c:pt>
                <c:pt idx="47">
                  <c:v>-59.034999999999997</c:v>
                </c:pt>
                <c:pt idx="48">
                  <c:v>41.299999999999898</c:v>
                </c:pt>
                <c:pt idx="49">
                  <c:v>-5.1649999999999903</c:v>
                </c:pt>
                <c:pt idx="50">
                  <c:v>-13.284999999999901</c:v>
                </c:pt>
                <c:pt idx="51">
                  <c:v>15.79</c:v>
                </c:pt>
                <c:pt idx="52">
                  <c:v>39.61</c:v>
                </c:pt>
                <c:pt idx="53">
                  <c:v>2.09499999999999</c:v>
                </c:pt>
                <c:pt idx="54">
                  <c:v>2.81</c:v>
                </c:pt>
                <c:pt idx="55">
                  <c:v>-9.3949999999999996</c:v>
                </c:pt>
                <c:pt idx="56">
                  <c:v>12.935</c:v>
                </c:pt>
                <c:pt idx="57">
                  <c:v>0.65499999999999903</c:v>
                </c:pt>
                <c:pt idx="58">
                  <c:v>27.959999999999901</c:v>
                </c:pt>
                <c:pt idx="59">
                  <c:v>-10.715</c:v>
                </c:pt>
                <c:pt idx="60">
                  <c:v>-8.4849999999999994</c:v>
                </c:pt>
                <c:pt idx="61">
                  <c:v>8.77</c:v>
                </c:pt>
                <c:pt idx="62">
                  <c:v>13.809999999999899</c:v>
                </c:pt>
                <c:pt idx="63">
                  <c:v>35.034999999999997</c:v>
                </c:pt>
                <c:pt idx="64">
                  <c:v>-5.34</c:v>
                </c:pt>
                <c:pt idx="65">
                  <c:v>19.724999999999898</c:v>
                </c:pt>
                <c:pt idx="66">
                  <c:v>-5.8949999999999996</c:v>
                </c:pt>
                <c:pt idx="67">
                  <c:v>6.875</c:v>
                </c:pt>
                <c:pt idx="68">
                  <c:v>-29.864999999999998</c:v>
                </c:pt>
                <c:pt idx="69">
                  <c:v>-0.19500000000000001</c:v>
                </c:pt>
                <c:pt idx="70">
                  <c:v>-9.1999999999999904</c:v>
                </c:pt>
                <c:pt idx="71">
                  <c:v>27.19</c:v>
                </c:pt>
                <c:pt idx="72">
                  <c:v>-11.805</c:v>
                </c:pt>
                <c:pt idx="73">
                  <c:v>-10.87</c:v>
                </c:pt>
                <c:pt idx="74">
                  <c:v>20.495000000000001</c:v>
                </c:pt>
                <c:pt idx="75">
                  <c:v>-58.725000000000001</c:v>
                </c:pt>
                <c:pt idx="76">
                  <c:v>8.5399999999999991</c:v>
                </c:pt>
                <c:pt idx="77">
                  <c:v>-20.64</c:v>
                </c:pt>
                <c:pt idx="78">
                  <c:v>-38.024999999999999</c:v>
                </c:pt>
                <c:pt idx="79">
                  <c:v>25.62</c:v>
                </c:pt>
                <c:pt idx="80">
                  <c:v>31.16</c:v>
                </c:pt>
                <c:pt idx="81">
                  <c:v>-37.15</c:v>
                </c:pt>
                <c:pt idx="82">
                  <c:v>2.13</c:v>
                </c:pt>
                <c:pt idx="83">
                  <c:v>65.36</c:v>
                </c:pt>
                <c:pt idx="84">
                  <c:v>1.64</c:v>
                </c:pt>
                <c:pt idx="85">
                  <c:v>24.704999999999998</c:v>
                </c:pt>
                <c:pt idx="86">
                  <c:v>12.255000000000001</c:v>
                </c:pt>
                <c:pt idx="87">
                  <c:v>28.029999999999902</c:v>
                </c:pt>
                <c:pt idx="88">
                  <c:v>-3.41</c:v>
                </c:pt>
                <c:pt idx="89">
                  <c:v>3.1699999999999902</c:v>
                </c:pt>
                <c:pt idx="90">
                  <c:v>-16.555</c:v>
                </c:pt>
                <c:pt idx="91">
                  <c:v>7.7399999999999904</c:v>
                </c:pt>
                <c:pt idx="92">
                  <c:v>-6.4450000000000003</c:v>
                </c:pt>
                <c:pt idx="93">
                  <c:v>2.37</c:v>
                </c:pt>
                <c:pt idx="94">
                  <c:v>-25.87</c:v>
                </c:pt>
                <c:pt idx="95">
                  <c:v>-3.59</c:v>
                </c:pt>
                <c:pt idx="96">
                  <c:v>-2.5999999999999899</c:v>
                </c:pt>
                <c:pt idx="97">
                  <c:v>-9.44</c:v>
                </c:pt>
                <c:pt idx="98">
                  <c:v>18.315000000000001</c:v>
                </c:pt>
                <c:pt idx="99">
                  <c:v>12.73</c:v>
                </c:pt>
                <c:pt idx="100">
                  <c:v>18.149999999999999</c:v>
                </c:pt>
                <c:pt idx="101">
                  <c:v>1.28</c:v>
                </c:pt>
                <c:pt idx="102">
                  <c:v>-14.935</c:v>
                </c:pt>
                <c:pt idx="103">
                  <c:v>11.185</c:v>
                </c:pt>
                <c:pt idx="104">
                  <c:v>9.6050000000000004</c:v>
                </c:pt>
                <c:pt idx="105">
                  <c:v>-0.2</c:v>
                </c:pt>
                <c:pt idx="106">
                  <c:v>30.27</c:v>
                </c:pt>
                <c:pt idx="107">
                  <c:v>-16.989999999999998</c:v>
                </c:pt>
                <c:pt idx="108">
                  <c:v>15.02</c:v>
                </c:pt>
                <c:pt idx="109">
                  <c:v>-1.23</c:v>
                </c:pt>
                <c:pt idx="110">
                  <c:v>9.4949999999999992</c:v>
                </c:pt>
                <c:pt idx="111">
                  <c:v>8.3849999999999998</c:v>
                </c:pt>
                <c:pt idx="112">
                  <c:v>2.2549999999999999</c:v>
                </c:pt>
                <c:pt idx="113">
                  <c:v>14.125</c:v>
                </c:pt>
                <c:pt idx="114">
                  <c:v>11.44</c:v>
                </c:pt>
                <c:pt idx="115">
                  <c:v>20.045000000000002</c:v>
                </c:pt>
                <c:pt idx="116">
                  <c:v>1.41499999999999</c:v>
                </c:pt>
                <c:pt idx="117">
                  <c:v>-17.9299999999999</c:v>
                </c:pt>
                <c:pt idx="118">
                  <c:v>-13.15</c:v>
                </c:pt>
                <c:pt idx="119">
                  <c:v>-17.25</c:v>
                </c:pt>
                <c:pt idx="120">
                  <c:v>-15.484999999999999</c:v>
                </c:pt>
                <c:pt idx="121">
                  <c:v>85.045000000000002</c:v>
                </c:pt>
                <c:pt idx="122">
                  <c:v>10.28</c:v>
                </c:pt>
                <c:pt idx="123">
                  <c:v>17.315000000000001</c:v>
                </c:pt>
                <c:pt idx="124">
                  <c:v>3.39</c:v>
                </c:pt>
                <c:pt idx="125">
                  <c:v>15.324999999999999</c:v>
                </c:pt>
                <c:pt idx="126">
                  <c:v>14.585000000000001</c:v>
                </c:pt>
                <c:pt idx="127">
                  <c:v>23.995000000000001</c:v>
                </c:pt>
                <c:pt idx="128">
                  <c:v>38.200000000000003</c:v>
                </c:pt>
                <c:pt idx="129">
                  <c:v>4.47</c:v>
                </c:pt>
                <c:pt idx="130">
                  <c:v>-4.4000000000000004</c:v>
                </c:pt>
                <c:pt idx="131">
                  <c:v>11.389999999999899</c:v>
                </c:pt>
                <c:pt idx="132">
                  <c:v>-8.1599999999999895</c:v>
                </c:pt>
                <c:pt idx="133">
                  <c:v>-34.589999999999897</c:v>
                </c:pt>
                <c:pt idx="134">
                  <c:v>29.61</c:v>
                </c:pt>
                <c:pt idx="135">
                  <c:v>-29.114999999999998</c:v>
                </c:pt>
                <c:pt idx="136">
                  <c:v>-23.635000000000002</c:v>
                </c:pt>
                <c:pt idx="137">
                  <c:v>18.28</c:v>
                </c:pt>
                <c:pt idx="138">
                  <c:v>-12.035</c:v>
                </c:pt>
                <c:pt idx="139">
                  <c:v>8.17</c:v>
                </c:pt>
                <c:pt idx="140">
                  <c:v>-20.58</c:v>
                </c:pt>
                <c:pt idx="141">
                  <c:v>0.78499999999999903</c:v>
                </c:pt>
                <c:pt idx="142">
                  <c:v>19.974999999999898</c:v>
                </c:pt>
                <c:pt idx="143">
                  <c:v>-10.975</c:v>
                </c:pt>
                <c:pt idx="144">
                  <c:v>33.174999999999997</c:v>
                </c:pt>
                <c:pt idx="145">
                  <c:v>-3.6150000000000002</c:v>
                </c:pt>
                <c:pt idx="146">
                  <c:v>25.82</c:v>
                </c:pt>
                <c:pt idx="147">
                  <c:v>-7.0549999999999997</c:v>
                </c:pt>
                <c:pt idx="148">
                  <c:v>-36.93</c:v>
                </c:pt>
                <c:pt idx="149">
                  <c:v>2.81</c:v>
                </c:pt>
                <c:pt idx="150">
                  <c:v>40.589999999999897</c:v>
                </c:pt>
                <c:pt idx="151">
                  <c:v>-15.145</c:v>
                </c:pt>
                <c:pt idx="152">
                  <c:v>-0.87</c:v>
                </c:pt>
                <c:pt idx="153">
                  <c:v>12.295</c:v>
                </c:pt>
                <c:pt idx="154">
                  <c:v>25.069999999999901</c:v>
                </c:pt>
                <c:pt idx="155">
                  <c:v>-4.5750000000000002</c:v>
                </c:pt>
                <c:pt idx="156">
                  <c:v>0.79999999999999905</c:v>
                </c:pt>
                <c:pt idx="157">
                  <c:v>-23.494999999999902</c:v>
                </c:pt>
                <c:pt idx="158">
                  <c:v>-14.0999999999999</c:v>
                </c:pt>
                <c:pt idx="159">
                  <c:v>3.855</c:v>
                </c:pt>
                <c:pt idx="160">
                  <c:v>21.715</c:v>
                </c:pt>
                <c:pt idx="161">
                  <c:v>-14.7099999999999</c:v>
                </c:pt>
                <c:pt idx="162">
                  <c:v>20.5899999999999</c:v>
                </c:pt>
                <c:pt idx="163">
                  <c:v>0.51500000000000001</c:v>
                </c:pt>
                <c:pt idx="164">
                  <c:v>-4.9299999999999899</c:v>
                </c:pt>
                <c:pt idx="165">
                  <c:v>-9.92</c:v>
                </c:pt>
                <c:pt idx="166">
                  <c:v>10.244999999999999</c:v>
                </c:pt>
                <c:pt idx="167">
                  <c:v>-11.8349999999999</c:v>
                </c:pt>
                <c:pt idx="168">
                  <c:v>13.08</c:v>
                </c:pt>
                <c:pt idx="169">
                  <c:v>-5.8599999999999897</c:v>
                </c:pt>
                <c:pt idx="170">
                  <c:v>-6.35</c:v>
                </c:pt>
                <c:pt idx="171">
                  <c:v>-17.149999999999999</c:v>
                </c:pt>
                <c:pt idx="172">
                  <c:v>15.17</c:v>
                </c:pt>
                <c:pt idx="173">
                  <c:v>35.959999999999901</c:v>
                </c:pt>
                <c:pt idx="174">
                  <c:v>13.85</c:v>
                </c:pt>
                <c:pt idx="175">
                  <c:v>-29.234999999999999</c:v>
                </c:pt>
                <c:pt idx="176">
                  <c:v>-37.3049999999999</c:v>
                </c:pt>
                <c:pt idx="177">
                  <c:v>-22.355</c:v>
                </c:pt>
                <c:pt idx="178">
                  <c:v>-5.5049999999999999</c:v>
                </c:pt>
                <c:pt idx="179">
                  <c:v>5.7249999999999996</c:v>
                </c:pt>
                <c:pt idx="180">
                  <c:v>-17.989999999999998</c:v>
                </c:pt>
                <c:pt idx="181">
                  <c:v>23.59</c:v>
                </c:pt>
                <c:pt idx="182">
                  <c:v>-12.01</c:v>
                </c:pt>
                <c:pt idx="183">
                  <c:v>19.344999999999999</c:v>
                </c:pt>
                <c:pt idx="184">
                  <c:v>-15.469999999999899</c:v>
                </c:pt>
                <c:pt idx="185">
                  <c:v>57.274999999999999</c:v>
                </c:pt>
                <c:pt idx="186">
                  <c:v>3.4950000000000001</c:v>
                </c:pt>
                <c:pt idx="187">
                  <c:v>10.35</c:v>
                </c:pt>
                <c:pt idx="188">
                  <c:v>17.364999999999998</c:v>
                </c:pt>
                <c:pt idx="189">
                  <c:v>-0.20499999999999999</c:v>
                </c:pt>
                <c:pt idx="190">
                  <c:v>-11.744999999999999</c:v>
                </c:pt>
                <c:pt idx="191">
                  <c:v>-4.8899999999999997</c:v>
                </c:pt>
                <c:pt idx="192">
                  <c:v>-8.7750000000000004</c:v>
                </c:pt>
                <c:pt idx="193">
                  <c:v>-0.35</c:v>
                </c:pt>
                <c:pt idx="194">
                  <c:v>-55.16</c:v>
                </c:pt>
                <c:pt idx="195">
                  <c:v>-4.1099999999999897</c:v>
                </c:pt>
                <c:pt idx="196">
                  <c:v>-16.43</c:v>
                </c:pt>
                <c:pt idx="197">
                  <c:v>-29.509999999999899</c:v>
                </c:pt>
                <c:pt idx="198">
                  <c:v>6.1150000000000002</c:v>
                </c:pt>
                <c:pt idx="199">
                  <c:v>-8.0299999999999994</c:v>
                </c:pt>
                <c:pt idx="200">
                  <c:v>19.309999999999999</c:v>
                </c:pt>
                <c:pt idx="201">
                  <c:v>-17.75</c:v>
                </c:pt>
                <c:pt idx="202">
                  <c:v>11.944999999999901</c:v>
                </c:pt>
                <c:pt idx="203">
                  <c:v>0.96</c:v>
                </c:pt>
                <c:pt idx="204">
                  <c:v>4.8049999999999997</c:v>
                </c:pt>
                <c:pt idx="205">
                  <c:v>13.184999999999899</c:v>
                </c:pt>
                <c:pt idx="206">
                  <c:v>-12.795</c:v>
                </c:pt>
                <c:pt idx="207">
                  <c:v>-8.0150000000000006</c:v>
                </c:pt>
                <c:pt idx="208">
                  <c:v>2.71</c:v>
                </c:pt>
                <c:pt idx="209">
                  <c:v>-59.375</c:v>
                </c:pt>
                <c:pt idx="210">
                  <c:v>-47.575000000000003</c:v>
                </c:pt>
                <c:pt idx="211">
                  <c:v>-3.66</c:v>
                </c:pt>
                <c:pt idx="212">
                  <c:v>10.505000000000001</c:v>
                </c:pt>
                <c:pt idx="213">
                  <c:v>-24.635000000000002</c:v>
                </c:pt>
                <c:pt idx="214">
                  <c:v>35.274999999999999</c:v>
                </c:pt>
                <c:pt idx="215">
                  <c:v>-29.704999999999998</c:v>
                </c:pt>
                <c:pt idx="216">
                  <c:v>15.2549999999999</c:v>
                </c:pt>
                <c:pt idx="217">
                  <c:v>-13.185</c:v>
                </c:pt>
                <c:pt idx="218">
                  <c:v>-21.78</c:v>
                </c:pt>
                <c:pt idx="219">
                  <c:v>4.17</c:v>
                </c:pt>
                <c:pt idx="220">
                  <c:v>-102.985</c:v>
                </c:pt>
                <c:pt idx="221">
                  <c:v>-30.24</c:v>
                </c:pt>
                <c:pt idx="222">
                  <c:v>-32.185000000000002</c:v>
                </c:pt>
                <c:pt idx="223">
                  <c:v>18.059999999999999</c:v>
                </c:pt>
                <c:pt idx="224">
                  <c:v>-5.9249999999999998</c:v>
                </c:pt>
                <c:pt idx="225">
                  <c:v>20.170000000000002</c:v>
                </c:pt>
                <c:pt idx="226">
                  <c:v>6.84</c:v>
                </c:pt>
                <c:pt idx="227">
                  <c:v>6.9799999999999898</c:v>
                </c:pt>
                <c:pt idx="228">
                  <c:v>32.549999999999997</c:v>
                </c:pt>
                <c:pt idx="229">
                  <c:v>-11.4</c:v>
                </c:pt>
                <c:pt idx="230">
                  <c:v>23.57</c:v>
                </c:pt>
                <c:pt idx="231">
                  <c:v>-6.4399999999999897</c:v>
                </c:pt>
                <c:pt idx="232">
                  <c:v>22.555</c:v>
                </c:pt>
                <c:pt idx="233">
                  <c:v>-3.9049999999999998</c:v>
                </c:pt>
                <c:pt idx="234">
                  <c:v>-10.9599999999999</c:v>
                </c:pt>
                <c:pt idx="235">
                  <c:v>-41.8</c:v>
                </c:pt>
                <c:pt idx="236">
                  <c:v>23.0199999999999</c:v>
                </c:pt>
                <c:pt idx="237">
                  <c:v>-32.515000000000001</c:v>
                </c:pt>
                <c:pt idx="238">
                  <c:v>-35.594999999999999</c:v>
                </c:pt>
                <c:pt idx="239">
                  <c:v>11.809999999999899</c:v>
                </c:pt>
                <c:pt idx="240">
                  <c:v>-4.1950000000000003</c:v>
                </c:pt>
                <c:pt idx="241">
                  <c:v>25.444999999999901</c:v>
                </c:pt>
                <c:pt idx="242">
                  <c:v>-57.6099999999999</c:v>
                </c:pt>
                <c:pt idx="243">
                  <c:v>36.984999999999999</c:v>
                </c:pt>
                <c:pt idx="244">
                  <c:v>40.034999999999997</c:v>
                </c:pt>
                <c:pt idx="245">
                  <c:v>-52.344999999999999</c:v>
                </c:pt>
                <c:pt idx="246">
                  <c:v>18.785</c:v>
                </c:pt>
                <c:pt idx="247">
                  <c:v>47.53</c:v>
                </c:pt>
                <c:pt idx="248">
                  <c:v>-7.08</c:v>
                </c:pt>
                <c:pt idx="249">
                  <c:v>8.34499999999999</c:v>
                </c:pt>
                <c:pt idx="250">
                  <c:v>-10.53</c:v>
                </c:pt>
                <c:pt idx="251">
                  <c:v>16.045000000000002</c:v>
                </c:pt>
                <c:pt idx="252">
                  <c:v>12.3599999999999</c:v>
                </c:pt>
                <c:pt idx="253">
                  <c:v>17.369999999999902</c:v>
                </c:pt>
                <c:pt idx="254">
                  <c:v>16.57</c:v>
                </c:pt>
                <c:pt idx="255">
                  <c:v>-3.34499999999999</c:v>
                </c:pt>
                <c:pt idx="256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1-4E5F-B4A6-DE5CDE840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927823"/>
        <c:axId val="1488267439"/>
      </c:lineChart>
      <c:catAx>
        <c:axId val="108492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67439"/>
        <c:crosses val="autoZero"/>
        <c:auto val="1"/>
        <c:lblAlgn val="ctr"/>
        <c:lblOffset val="100"/>
        <c:noMultiLvlLbl val="0"/>
      </c:catAx>
      <c:valAx>
        <c:axId val="148826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2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-413.463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-2.7949999999999999</c:v>
                </c:pt>
                <c:pt idx="15">
                  <c:v>-23.5549999999999</c:v>
                </c:pt>
                <c:pt idx="16">
                  <c:v>22.065000000000001</c:v>
                </c:pt>
                <c:pt idx="17">
                  <c:v>-34.56</c:v>
                </c:pt>
                <c:pt idx="18">
                  <c:v>-79.584999999999994</c:v>
                </c:pt>
                <c:pt idx="19">
                  <c:v>20.835000000000001</c:v>
                </c:pt>
                <c:pt idx="20">
                  <c:v>-43.055</c:v>
                </c:pt>
                <c:pt idx="21">
                  <c:v>-39.094999999999999</c:v>
                </c:pt>
                <c:pt idx="22">
                  <c:v>39.32</c:v>
                </c:pt>
                <c:pt idx="23">
                  <c:v>1.15499999999999</c:v>
                </c:pt>
                <c:pt idx="24">
                  <c:v>-55.534999999999997</c:v>
                </c:pt>
                <c:pt idx="25">
                  <c:v>18.5</c:v>
                </c:pt>
                <c:pt idx="26">
                  <c:v>8.8000000000000007</c:v>
                </c:pt>
                <c:pt idx="27">
                  <c:v>-47.685000000000002</c:v>
                </c:pt>
                <c:pt idx="28">
                  <c:v>66.89</c:v>
                </c:pt>
                <c:pt idx="29">
                  <c:v>-29.934999999999999</c:v>
                </c:pt>
                <c:pt idx="30">
                  <c:v>9.9</c:v>
                </c:pt>
                <c:pt idx="31">
                  <c:v>5.5</c:v>
                </c:pt>
                <c:pt idx="32">
                  <c:v>-42.96</c:v>
                </c:pt>
                <c:pt idx="33">
                  <c:v>-1.67</c:v>
                </c:pt>
                <c:pt idx="34">
                  <c:v>-28.41</c:v>
                </c:pt>
                <c:pt idx="35">
                  <c:v>4.08</c:v>
                </c:pt>
                <c:pt idx="36">
                  <c:v>-5.95</c:v>
                </c:pt>
                <c:pt idx="37">
                  <c:v>-21.81</c:v>
                </c:pt>
                <c:pt idx="38">
                  <c:v>-7.5</c:v>
                </c:pt>
                <c:pt idx="39">
                  <c:v>-54.84</c:v>
                </c:pt>
                <c:pt idx="40">
                  <c:v>2.93</c:v>
                </c:pt>
                <c:pt idx="41">
                  <c:v>30.26</c:v>
                </c:pt>
                <c:pt idx="42">
                  <c:v>-41.5399999999999</c:v>
                </c:pt>
                <c:pt idx="43">
                  <c:v>49.895000000000003</c:v>
                </c:pt>
                <c:pt idx="44">
                  <c:v>-23.74</c:v>
                </c:pt>
                <c:pt idx="45">
                  <c:v>-17.645</c:v>
                </c:pt>
                <c:pt idx="46">
                  <c:v>69.284999999999997</c:v>
                </c:pt>
                <c:pt idx="47">
                  <c:v>91.994999999999905</c:v>
                </c:pt>
                <c:pt idx="48">
                  <c:v>-53.454999999999998</c:v>
                </c:pt>
                <c:pt idx="49">
                  <c:v>4.8259999999999996</c:v>
                </c:pt>
                <c:pt idx="50">
                  <c:v>19.042999999999999</c:v>
                </c:pt>
                <c:pt idx="51">
                  <c:v>-18.84</c:v>
                </c:pt>
                <c:pt idx="52">
                  <c:v>-53.975000000000001</c:v>
                </c:pt>
                <c:pt idx="53">
                  <c:v>-2.85</c:v>
                </c:pt>
                <c:pt idx="54">
                  <c:v>-4.72</c:v>
                </c:pt>
                <c:pt idx="55">
                  <c:v>13.59</c:v>
                </c:pt>
                <c:pt idx="56">
                  <c:v>-16.864999999999998</c:v>
                </c:pt>
                <c:pt idx="57">
                  <c:v>0.81499999999999995</c:v>
                </c:pt>
                <c:pt idx="58">
                  <c:v>-34.549999999999997</c:v>
                </c:pt>
                <c:pt idx="59">
                  <c:v>12.975</c:v>
                </c:pt>
                <c:pt idx="60">
                  <c:v>8.8999999999999897</c:v>
                </c:pt>
                <c:pt idx="61">
                  <c:v>-10.335000000000001</c:v>
                </c:pt>
                <c:pt idx="62">
                  <c:v>-16.809999999999999</c:v>
                </c:pt>
                <c:pt idx="63">
                  <c:v>-47.53</c:v>
                </c:pt>
                <c:pt idx="64">
                  <c:v>6.62</c:v>
                </c:pt>
                <c:pt idx="65">
                  <c:v>-29.65</c:v>
                </c:pt>
                <c:pt idx="66">
                  <c:v>5.4</c:v>
                </c:pt>
                <c:pt idx="67">
                  <c:v>-9.5500000000000007</c:v>
                </c:pt>
                <c:pt idx="68">
                  <c:v>37.4149999999999</c:v>
                </c:pt>
                <c:pt idx="69">
                  <c:v>1.1950000000000001</c:v>
                </c:pt>
                <c:pt idx="70">
                  <c:v>13.71</c:v>
                </c:pt>
                <c:pt idx="71">
                  <c:v>-36.549999999999997</c:v>
                </c:pt>
                <c:pt idx="72">
                  <c:v>17.53</c:v>
                </c:pt>
                <c:pt idx="73">
                  <c:v>13.83</c:v>
                </c:pt>
                <c:pt idx="74">
                  <c:v>-27.94</c:v>
                </c:pt>
                <c:pt idx="75">
                  <c:v>80.599999999999994</c:v>
                </c:pt>
                <c:pt idx="76">
                  <c:v>-13.734999999999999</c:v>
                </c:pt>
                <c:pt idx="77">
                  <c:v>25.15</c:v>
                </c:pt>
                <c:pt idx="78">
                  <c:v>52.384999999999998</c:v>
                </c:pt>
                <c:pt idx="79">
                  <c:v>-34.1</c:v>
                </c:pt>
                <c:pt idx="80">
                  <c:v>-39.725000000000001</c:v>
                </c:pt>
                <c:pt idx="81">
                  <c:v>52.164999999999999</c:v>
                </c:pt>
                <c:pt idx="82">
                  <c:v>-0.875</c:v>
                </c:pt>
                <c:pt idx="83">
                  <c:v>-88.669999999999902</c:v>
                </c:pt>
                <c:pt idx="84">
                  <c:v>-2.04</c:v>
                </c:pt>
                <c:pt idx="85">
                  <c:v>-34.214999999999897</c:v>
                </c:pt>
                <c:pt idx="86">
                  <c:v>-17.259999999999899</c:v>
                </c:pt>
                <c:pt idx="87">
                  <c:v>-37.865000000000002</c:v>
                </c:pt>
                <c:pt idx="88">
                  <c:v>4.87</c:v>
                </c:pt>
                <c:pt idx="89">
                  <c:v>-3.84</c:v>
                </c:pt>
                <c:pt idx="90">
                  <c:v>22.46</c:v>
                </c:pt>
                <c:pt idx="91">
                  <c:v>-9.5399999999999991</c:v>
                </c:pt>
                <c:pt idx="92">
                  <c:v>9.0399999999999991</c:v>
                </c:pt>
                <c:pt idx="93">
                  <c:v>-2.09499999999999</c:v>
                </c:pt>
                <c:pt idx="94">
                  <c:v>35.265000000000001</c:v>
                </c:pt>
                <c:pt idx="95">
                  <c:v>3.9749999999999899</c:v>
                </c:pt>
                <c:pt idx="96">
                  <c:v>4.24</c:v>
                </c:pt>
                <c:pt idx="97">
                  <c:v>11.135</c:v>
                </c:pt>
                <c:pt idx="98">
                  <c:v>-24.234999999999999</c:v>
                </c:pt>
                <c:pt idx="99">
                  <c:v>-16.744999999999902</c:v>
                </c:pt>
                <c:pt idx="100">
                  <c:v>-25.744999999999902</c:v>
                </c:pt>
                <c:pt idx="101">
                  <c:v>-1.90499999999999</c:v>
                </c:pt>
                <c:pt idx="102">
                  <c:v>20.414999999999999</c:v>
                </c:pt>
                <c:pt idx="103">
                  <c:v>-15.215</c:v>
                </c:pt>
                <c:pt idx="104">
                  <c:v>-15.13</c:v>
                </c:pt>
                <c:pt idx="105">
                  <c:v>1.075</c:v>
                </c:pt>
                <c:pt idx="106">
                  <c:v>-42.934999999999903</c:v>
                </c:pt>
                <c:pt idx="107">
                  <c:v>22.734999999999999</c:v>
                </c:pt>
                <c:pt idx="108">
                  <c:v>-21.1</c:v>
                </c:pt>
                <c:pt idx="109">
                  <c:v>4.5149999999999997</c:v>
                </c:pt>
                <c:pt idx="110">
                  <c:v>-9.9649999999999999</c:v>
                </c:pt>
                <c:pt idx="111">
                  <c:v>-13.065</c:v>
                </c:pt>
                <c:pt idx="112">
                  <c:v>-3.60699999999999</c:v>
                </c:pt>
                <c:pt idx="113">
                  <c:v>-22.0779999999999</c:v>
                </c:pt>
                <c:pt idx="114">
                  <c:v>-18.04</c:v>
                </c:pt>
                <c:pt idx="115">
                  <c:v>-31.4499999999999</c:v>
                </c:pt>
                <c:pt idx="116">
                  <c:v>-5.5049999999999901</c:v>
                </c:pt>
                <c:pt idx="117">
                  <c:v>25.434999999999899</c:v>
                </c:pt>
                <c:pt idx="118">
                  <c:v>17.454999999999998</c:v>
                </c:pt>
                <c:pt idx="119">
                  <c:v>22.07</c:v>
                </c:pt>
                <c:pt idx="120">
                  <c:v>21.234999999999999</c:v>
                </c:pt>
                <c:pt idx="121">
                  <c:v>-119.8</c:v>
                </c:pt>
                <c:pt idx="122">
                  <c:v>-13.164999999999999</c:v>
                </c:pt>
                <c:pt idx="123">
                  <c:v>-23.29</c:v>
                </c:pt>
                <c:pt idx="124">
                  <c:v>-4.0349999999999904</c:v>
                </c:pt>
                <c:pt idx="125">
                  <c:v>-17.355</c:v>
                </c:pt>
                <c:pt idx="126">
                  <c:v>-19.064999999999898</c:v>
                </c:pt>
                <c:pt idx="127">
                  <c:v>-33.734999999999999</c:v>
                </c:pt>
                <c:pt idx="128">
                  <c:v>-51.54</c:v>
                </c:pt>
                <c:pt idx="129">
                  <c:v>-6.3749999999999902</c:v>
                </c:pt>
                <c:pt idx="130">
                  <c:v>6.17</c:v>
                </c:pt>
                <c:pt idx="131">
                  <c:v>-16.645</c:v>
                </c:pt>
                <c:pt idx="132">
                  <c:v>11.725</c:v>
                </c:pt>
                <c:pt idx="133">
                  <c:v>50.42</c:v>
                </c:pt>
                <c:pt idx="134">
                  <c:v>-39.909999999999997</c:v>
                </c:pt>
                <c:pt idx="135">
                  <c:v>41.81</c:v>
                </c:pt>
                <c:pt idx="136">
                  <c:v>35.44</c:v>
                </c:pt>
                <c:pt idx="137">
                  <c:v>-27.98</c:v>
                </c:pt>
                <c:pt idx="138">
                  <c:v>16.544999999999899</c:v>
                </c:pt>
                <c:pt idx="139">
                  <c:v>-10.555</c:v>
                </c:pt>
                <c:pt idx="140">
                  <c:v>27.885000000000002</c:v>
                </c:pt>
                <c:pt idx="141">
                  <c:v>-0.37999999999999901</c:v>
                </c:pt>
                <c:pt idx="142">
                  <c:v>-25.45</c:v>
                </c:pt>
                <c:pt idx="143">
                  <c:v>15.435</c:v>
                </c:pt>
                <c:pt idx="144">
                  <c:v>-45.615000000000002</c:v>
                </c:pt>
                <c:pt idx="145">
                  <c:v>5.67</c:v>
                </c:pt>
                <c:pt idx="146">
                  <c:v>-34.869999999999997</c:v>
                </c:pt>
                <c:pt idx="147">
                  <c:v>11.694999999999901</c:v>
                </c:pt>
                <c:pt idx="148">
                  <c:v>50.3049999999999</c:v>
                </c:pt>
                <c:pt idx="149">
                  <c:v>-2.06</c:v>
                </c:pt>
                <c:pt idx="150">
                  <c:v>-56.769999999999897</c:v>
                </c:pt>
                <c:pt idx="151">
                  <c:v>20.015000000000001</c:v>
                </c:pt>
                <c:pt idx="152">
                  <c:v>0.91500000000000004</c:v>
                </c:pt>
                <c:pt idx="153">
                  <c:v>-18.004999999999999</c:v>
                </c:pt>
                <c:pt idx="154">
                  <c:v>-34.349999999999902</c:v>
                </c:pt>
                <c:pt idx="155">
                  <c:v>7.1449999999999898</c:v>
                </c:pt>
                <c:pt idx="156">
                  <c:v>-0.104999999999999</c:v>
                </c:pt>
                <c:pt idx="157">
                  <c:v>34.549999999999997</c:v>
                </c:pt>
                <c:pt idx="158">
                  <c:v>20.509999999999899</c:v>
                </c:pt>
                <c:pt idx="159">
                  <c:v>-5.9</c:v>
                </c:pt>
                <c:pt idx="160">
                  <c:v>-28.79</c:v>
                </c:pt>
                <c:pt idx="161">
                  <c:v>24.504999999999999</c:v>
                </c:pt>
                <c:pt idx="162">
                  <c:v>-29.73</c:v>
                </c:pt>
                <c:pt idx="163">
                  <c:v>1.0699999999999901</c:v>
                </c:pt>
                <c:pt idx="164">
                  <c:v>8.3949999999999996</c:v>
                </c:pt>
                <c:pt idx="165">
                  <c:v>12.15</c:v>
                </c:pt>
                <c:pt idx="166">
                  <c:v>-12.41</c:v>
                </c:pt>
                <c:pt idx="167">
                  <c:v>16.675000000000001</c:v>
                </c:pt>
                <c:pt idx="168">
                  <c:v>-17.945</c:v>
                </c:pt>
                <c:pt idx="169">
                  <c:v>7.1649999999999903</c:v>
                </c:pt>
                <c:pt idx="170">
                  <c:v>5.97</c:v>
                </c:pt>
                <c:pt idx="171">
                  <c:v>25.3949999999999</c:v>
                </c:pt>
                <c:pt idx="172">
                  <c:v>-22.51</c:v>
                </c:pt>
                <c:pt idx="173">
                  <c:v>-52.23</c:v>
                </c:pt>
                <c:pt idx="174">
                  <c:v>-19.419999999999899</c:v>
                </c:pt>
                <c:pt idx="175">
                  <c:v>42.56</c:v>
                </c:pt>
                <c:pt idx="176">
                  <c:v>52.24</c:v>
                </c:pt>
                <c:pt idx="177">
                  <c:v>30.524999999999999</c:v>
                </c:pt>
                <c:pt idx="178">
                  <c:v>6.0250000000000004</c:v>
                </c:pt>
                <c:pt idx="179">
                  <c:v>-7.9450000000000003</c:v>
                </c:pt>
                <c:pt idx="180">
                  <c:v>23.355</c:v>
                </c:pt>
                <c:pt idx="181">
                  <c:v>-33.664999999999999</c:v>
                </c:pt>
                <c:pt idx="182">
                  <c:v>15.517999999999899</c:v>
                </c:pt>
                <c:pt idx="183">
                  <c:v>-26.462</c:v>
                </c:pt>
                <c:pt idx="184">
                  <c:v>23.06</c:v>
                </c:pt>
                <c:pt idx="185">
                  <c:v>-75.435000000000002</c:v>
                </c:pt>
                <c:pt idx="186">
                  <c:v>-4.5249999999999897</c:v>
                </c:pt>
                <c:pt idx="187">
                  <c:v>-14.97</c:v>
                </c:pt>
                <c:pt idx="188">
                  <c:v>-25.155000000000001</c:v>
                </c:pt>
                <c:pt idx="189">
                  <c:v>0.85</c:v>
                </c:pt>
                <c:pt idx="190">
                  <c:v>16.954999999999998</c:v>
                </c:pt>
                <c:pt idx="191">
                  <c:v>10.01</c:v>
                </c:pt>
                <c:pt idx="192">
                  <c:v>11.979999999999899</c:v>
                </c:pt>
                <c:pt idx="193">
                  <c:v>0.88</c:v>
                </c:pt>
                <c:pt idx="194">
                  <c:v>72.604999999999905</c:v>
                </c:pt>
                <c:pt idx="195">
                  <c:v>6.0549999999999997</c:v>
                </c:pt>
                <c:pt idx="196">
                  <c:v>23.82</c:v>
                </c:pt>
                <c:pt idx="197">
                  <c:v>41.774999999999999</c:v>
                </c:pt>
                <c:pt idx="198">
                  <c:v>-7.3</c:v>
                </c:pt>
                <c:pt idx="199">
                  <c:v>12.56</c:v>
                </c:pt>
                <c:pt idx="200">
                  <c:v>-25.28</c:v>
                </c:pt>
                <c:pt idx="201">
                  <c:v>24.87</c:v>
                </c:pt>
                <c:pt idx="202">
                  <c:v>-16.555</c:v>
                </c:pt>
                <c:pt idx="203">
                  <c:v>-1.63499999999999</c:v>
                </c:pt>
                <c:pt idx="204">
                  <c:v>-5.3549999999999898</c:v>
                </c:pt>
                <c:pt idx="205">
                  <c:v>-15.76</c:v>
                </c:pt>
                <c:pt idx="206">
                  <c:v>18.954999999999998</c:v>
                </c:pt>
                <c:pt idx="207">
                  <c:v>11.09</c:v>
                </c:pt>
                <c:pt idx="208">
                  <c:v>-3.26</c:v>
                </c:pt>
                <c:pt idx="209">
                  <c:v>81.93</c:v>
                </c:pt>
                <c:pt idx="210">
                  <c:v>63.924999999999898</c:v>
                </c:pt>
                <c:pt idx="211">
                  <c:v>4.8449999999999998</c:v>
                </c:pt>
                <c:pt idx="212">
                  <c:v>-12.874999999999901</c:v>
                </c:pt>
                <c:pt idx="213">
                  <c:v>36.414999999999999</c:v>
                </c:pt>
                <c:pt idx="214">
                  <c:v>-50.09</c:v>
                </c:pt>
                <c:pt idx="215">
                  <c:v>41.674999999999997</c:v>
                </c:pt>
                <c:pt idx="216">
                  <c:v>-24.189999999999898</c:v>
                </c:pt>
                <c:pt idx="217">
                  <c:v>18.309999999999999</c:v>
                </c:pt>
                <c:pt idx="218">
                  <c:v>32.019999999999897</c:v>
                </c:pt>
                <c:pt idx="219">
                  <c:v>-5.84</c:v>
                </c:pt>
                <c:pt idx="220">
                  <c:v>144.82999999999899</c:v>
                </c:pt>
                <c:pt idx="221">
                  <c:v>45.53</c:v>
                </c:pt>
                <c:pt idx="222">
                  <c:v>47.145000000000003</c:v>
                </c:pt>
                <c:pt idx="223">
                  <c:v>-26.47</c:v>
                </c:pt>
                <c:pt idx="224">
                  <c:v>6.9550000000000001</c:v>
                </c:pt>
                <c:pt idx="225">
                  <c:v>-29.12</c:v>
                </c:pt>
                <c:pt idx="226">
                  <c:v>-10.375</c:v>
                </c:pt>
                <c:pt idx="227">
                  <c:v>-11.62</c:v>
                </c:pt>
                <c:pt idx="228">
                  <c:v>-44.87</c:v>
                </c:pt>
                <c:pt idx="229">
                  <c:v>14.76</c:v>
                </c:pt>
                <c:pt idx="230">
                  <c:v>-33.055</c:v>
                </c:pt>
                <c:pt idx="231">
                  <c:v>9.0350000000000001</c:v>
                </c:pt>
                <c:pt idx="232">
                  <c:v>-32.89</c:v>
                </c:pt>
                <c:pt idx="233">
                  <c:v>3.58</c:v>
                </c:pt>
                <c:pt idx="234">
                  <c:v>15.055</c:v>
                </c:pt>
                <c:pt idx="235">
                  <c:v>54.695</c:v>
                </c:pt>
                <c:pt idx="236">
                  <c:v>-29.124999999999901</c:v>
                </c:pt>
                <c:pt idx="237">
                  <c:v>40.664999999999999</c:v>
                </c:pt>
                <c:pt idx="238">
                  <c:v>49.41</c:v>
                </c:pt>
                <c:pt idx="239">
                  <c:v>-14.33</c:v>
                </c:pt>
                <c:pt idx="240">
                  <c:v>2.3650000000000002</c:v>
                </c:pt>
                <c:pt idx="241">
                  <c:v>-36.29</c:v>
                </c:pt>
                <c:pt idx="242">
                  <c:v>76.149999999999906</c:v>
                </c:pt>
                <c:pt idx="243">
                  <c:v>-49.11</c:v>
                </c:pt>
                <c:pt idx="244">
                  <c:v>-53.75</c:v>
                </c:pt>
                <c:pt idx="245">
                  <c:v>69.584999999999994</c:v>
                </c:pt>
                <c:pt idx="246">
                  <c:v>-24.465</c:v>
                </c:pt>
                <c:pt idx="247">
                  <c:v>-63.927999999999997</c:v>
                </c:pt>
                <c:pt idx="248">
                  <c:v>8.0599999999999898</c:v>
                </c:pt>
                <c:pt idx="249">
                  <c:v>-9.6799999999999908</c:v>
                </c:pt>
                <c:pt idx="250">
                  <c:v>15.515000000000001</c:v>
                </c:pt>
                <c:pt idx="251">
                  <c:v>-18.77</c:v>
                </c:pt>
                <c:pt idx="252">
                  <c:v>-17.39</c:v>
                </c:pt>
                <c:pt idx="253">
                  <c:v>-22.31</c:v>
                </c:pt>
                <c:pt idx="254">
                  <c:v>-24.48</c:v>
                </c:pt>
                <c:pt idx="255">
                  <c:v>5.0199999999999996</c:v>
                </c:pt>
                <c:pt idx="256">
                  <c:v>-23.184999999999999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B-408F-B670-3C7B2D3DC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290975"/>
        <c:axId val="1484830815"/>
      </c:lineChart>
      <c:catAx>
        <c:axId val="148729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830815"/>
        <c:crosses val="autoZero"/>
        <c:auto val="1"/>
        <c:lblAlgn val="ctr"/>
        <c:lblOffset val="100"/>
        <c:noMultiLvlLbl val="0"/>
      </c:catAx>
      <c:valAx>
        <c:axId val="148483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290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476.465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3.5249999999999901</c:v>
                </c:pt>
                <c:pt idx="15">
                  <c:v>24.844999999999999</c:v>
                </c:pt>
                <c:pt idx="16">
                  <c:v>-21.319999999999901</c:v>
                </c:pt>
                <c:pt idx="17">
                  <c:v>37.484999999999999</c:v>
                </c:pt>
                <c:pt idx="18">
                  <c:v>81.86</c:v>
                </c:pt>
                <c:pt idx="19">
                  <c:v>-21.454999999999998</c:v>
                </c:pt>
                <c:pt idx="20">
                  <c:v>45.05</c:v>
                </c:pt>
                <c:pt idx="21">
                  <c:v>38.825000000000003</c:v>
                </c:pt>
                <c:pt idx="22">
                  <c:v>-39.590000000000003</c:v>
                </c:pt>
                <c:pt idx="23">
                  <c:v>-1.145</c:v>
                </c:pt>
                <c:pt idx="24">
                  <c:v>63.445</c:v>
                </c:pt>
                <c:pt idx="25">
                  <c:v>-20.294999999999899</c:v>
                </c:pt>
                <c:pt idx="26">
                  <c:v>-6.86</c:v>
                </c:pt>
                <c:pt idx="27">
                  <c:v>51.81</c:v>
                </c:pt>
                <c:pt idx="28">
                  <c:v>-67.59</c:v>
                </c:pt>
                <c:pt idx="29">
                  <c:v>32.784999999999997</c:v>
                </c:pt>
                <c:pt idx="30">
                  <c:v>-11.425000000000001</c:v>
                </c:pt>
                <c:pt idx="31">
                  <c:v>-3.8</c:v>
                </c:pt>
                <c:pt idx="32">
                  <c:v>47.01</c:v>
                </c:pt>
                <c:pt idx="33">
                  <c:v>0.48499999999999899</c:v>
                </c:pt>
                <c:pt idx="34">
                  <c:v>27.689999999999898</c:v>
                </c:pt>
                <c:pt idx="35">
                  <c:v>-3.2149999999999999</c:v>
                </c:pt>
                <c:pt idx="36">
                  <c:v>10.7</c:v>
                </c:pt>
                <c:pt idx="37">
                  <c:v>19.850000000000001</c:v>
                </c:pt>
                <c:pt idx="38">
                  <c:v>6.9199999999999902</c:v>
                </c:pt>
                <c:pt idx="39">
                  <c:v>52.644999999999897</c:v>
                </c:pt>
                <c:pt idx="40">
                  <c:v>-0.214999999999999</c:v>
                </c:pt>
                <c:pt idx="41">
                  <c:v>-34.944999999999901</c:v>
                </c:pt>
                <c:pt idx="42">
                  <c:v>40.575000000000003</c:v>
                </c:pt>
                <c:pt idx="43">
                  <c:v>-48.85</c:v>
                </c:pt>
                <c:pt idx="44">
                  <c:v>26.23</c:v>
                </c:pt>
                <c:pt idx="45">
                  <c:v>18.599999999999898</c:v>
                </c:pt>
                <c:pt idx="46">
                  <c:v>-73.779999999999902</c:v>
                </c:pt>
                <c:pt idx="47">
                  <c:v>-89.679999999999893</c:v>
                </c:pt>
                <c:pt idx="48">
                  <c:v>61.39</c:v>
                </c:pt>
                <c:pt idx="49">
                  <c:v>-7.4799999999999898</c:v>
                </c:pt>
                <c:pt idx="50">
                  <c:v>-19.669999999999899</c:v>
                </c:pt>
                <c:pt idx="51">
                  <c:v>23.074999999999999</c:v>
                </c:pt>
                <c:pt idx="52">
                  <c:v>57.9299999999999</c:v>
                </c:pt>
                <c:pt idx="53">
                  <c:v>2.89</c:v>
                </c:pt>
                <c:pt idx="54">
                  <c:v>4.1049999999999898</c:v>
                </c:pt>
                <c:pt idx="55">
                  <c:v>-13.69</c:v>
                </c:pt>
                <c:pt idx="56">
                  <c:v>18.585000000000001</c:v>
                </c:pt>
                <c:pt idx="57">
                  <c:v>0.70499999999999996</c:v>
                </c:pt>
                <c:pt idx="58">
                  <c:v>39.92</c:v>
                </c:pt>
                <c:pt idx="59">
                  <c:v>-15.305</c:v>
                </c:pt>
                <c:pt idx="60">
                  <c:v>-11.824999999999999</c:v>
                </c:pt>
                <c:pt idx="61">
                  <c:v>12.72</c:v>
                </c:pt>
                <c:pt idx="62">
                  <c:v>20.175000000000001</c:v>
                </c:pt>
                <c:pt idx="63">
                  <c:v>52.08</c:v>
                </c:pt>
                <c:pt idx="64">
                  <c:v>-7.9</c:v>
                </c:pt>
                <c:pt idx="65">
                  <c:v>29.66</c:v>
                </c:pt>
                <c:pt idx="66">
                  <c:v>-8.75</c:v>
                </c:pt>
                <c:pt idx="67">
                  <c:v>10.33</c:v>
                </c:pt>
                <c:pt idx="68">
                  <c:v>-44.47</c:v>
                </c:pt>
                <c:pt idx="69">
                  <c:v>-0.315</c:v>
                </c:pt>
                <c:pt idx="70">
                  <c:v>-13.79</c:v>
                </c:pt>
                <c:pt idx="71">
                  <c:v>40.424999999999997</c:v>
                </c:pt>
                <c:pt idx="72">
                  <c:v>-17.84</c:v>
                </c:pt>
                <c:pt idx="73">
                  <c:v>-16.14</c:v>
                </c:pt>
                <c:pt idx="74">
                  <c:v>30.65</c:v>
                </c:pt>
                <c:pt idx="75">
                  <c:v>-88.034999999999997</c:v>
                </c:pt>
                <c:pt idx="76">
                  <c:v>12.92</c:v>
                </c:pt>
                <c:pt idx="77">
                  <c:v>-30.684999999999999</c:v>
                </c:pt>
                <c:pt idx="78">
                  <c:v>-56.68</c:v>
                </c:pt>
                <c:pt idx="79">
                  <c:v>38.055</c:v>
                </c:pt>
                <c:pt idx="80">
                  <c:v>46.349999999999902</c:v>
                </c:pt>
                <c:pt idx="81">
                  <c:v>-55.064999999999898</c:v>
                </c:pt>
                <c:pt idx="82">
                  <c:v>3.2450000000000001</c:v>
                </c:pt>
                <c:pt idx="83">
                  <c:v>96.95</c:v>
                </c:pt>
                <c:pt idx="84">
                  <c:v>2.3049999999999899</c:v>
                </c:pt>
                <c:pt idx="85">
                  <c:v>36.67</c:v>
                </c:pt>
                <c:pt idx="86">
                  <c:v>18.254999999999999</c:v>
                </c:pt>
                <c:pt idx="87">
                  <c:v>41.839999999999897</c:v>
                </c:pt>
                <c:pt idx="88">
                  <c:v>-5.0999999999999996</c:v>
                </c:pt>
                <c:pt idx="89">
                  <c:v>4.7749999999999897</c:v>
                </c:pt>
                <c:pt idx="90">
                  <c:v>-24.905000000000001</c:v>
                </c:pt>
                <c:pt idx="91">
                  <c:v>11.565</c:v>
                </c:pt>
                <c:pt idx="92">
                  <c:v>-9.74</c:v>
                </c:pt>
                <c:pt idx="93">
                  <c:v>3.395</c:v>
                </c:pt>
                <c:pt idx="94">
                  <c:v>-38.799999999999997</c:v>
                </c:pt>
                <c:pt idx="95">
                  <c:v>-5.4499999999999904</c:v>
                </c:pt>
                <c:pt idx="96">
                  <c:v>-3.875</c:v>
                </c:pt>
                <c:pt idx="97">
                  <c:v>-14.025</c:v>
                </c:pt>
                <c:pt idx="98">
                  <c:v>27.254999999999999</c:v>
                </c:pt>
                <c:pt idx="99">
                  <c:v>18.889999999999901</c:v>
                </c:pt>
                <c:pt idx="100">
                  <c:v>26.884999999999899</c:v>
                </c:pt>
                <c:pt idx="101">
                  <c:v>1.8999999999999899</c:v>
                </c:pt>
                <c:pt idx="102">
                  <c:v>-22.25</c:v>
                </c:pt>
                <c:pt idx="103">
                  <c:v>16.739999999999998</c:v>
                </c:pt>
                <c:pt idx="104">
                  <c:v>14.324999999999999</c:v>
                </c:pt>
                <c:pt idx="105">
                  <c:v>-0.28999999999999998</c:v>
                </c:pt>
                <c:pt idx="106">
                  <c:v>45.449999999999903</c:v>
                </c:pt>
                <c:pt idx="107">
                  <c:v>-25.53</c:v>
                </c:pt>
                <c:pt idx="108">
                  <c:v>22.68</c:v>
                </c:pt>
                <c:pt idx="109">
                  <c:v>-2.1800000000000002</c:v>
                </c:pt>
                <c:pt idx="110">
                  <c:v>14.1299999999999</c:v>
                </c:pt>
                <c:pt idx="111">
                  <c:v>12.6299999999999</c:v>
                </c:pt>
                <c:pt idx="112">
                  <c:v>3.32</c:v>
                </c:pt>
                <c:pt idx="113">
                  <c:v>21.59</c:v>
                </c:pt>
                <c:pt idx="114">
                  <c:v>17.329999999999998</c:v>
                </c:pt>
                <c:pt idx="115">
                  <c:v>30.639999999999901</c:v>
                </c:pt>
                <c:pt idx="116">
                  <c:v>2.7149999999999999</c:v>
                </c:pt>
                <c:pt idx="117">
                  <c:v>-26.925000000000001</c:v>
                </c:pt>
                <c:pt idx="118">
                  <c:v>-19.414999999999999</c:v>
                </c:pt>
                <c:pt idx="119">
                  <c:v>-25.27</c:v>
                </c:pt>
                <c:pt idx="120">
                  <c:v>-22.959999999999901</c:v>
                </c:pt>
                <c:pt idx="121">
                  <c:v>126.78</c:v>
                </c:pt>
                <c:pt idx="122">
                  <c:v>14.725</c:v>
                </c:pt>
                <c:pt idx="123">
                  <c:v>25.504999999999999</c:v>
                </c:pt>
                <c:pt idx="124">
                  <c:v>4.9399999999999897</c:v>
                </c:pt>
                <c:pt idx="125">
                  <c:v>22.215</c:v>
                </c:pt>
                <c:pt idx="126">
                  <c:v>21.764999999999901</c:v>
                </c:pt>
                <c:pt idx="127">
                  <c:v>35.854999999999897</c:v>
                </c:pt>
                <c:pt idx="128">
                  <c:v>56.664999999999999</c:v>
                </c:pt>
                <c:pt idx="129">
                  <c:v>6.5949999999999998</c:v>
                </c:pt>
                <c:pt idx="130">
                  <c:v>-6.5250000000000004</c:v>
                </c:pt>
                <c:pt idx="131">
                  <c:v>17.3</c:v>
                </c:pt>
                <c:pt idx="132">
                  <c:v>-12.25</c:v>
                </c:pt>
                <c:pt idx="133">
                  <c:v>-52.715000000000003</c:v>
                </c:pt>
                <c:pt idx="134">
                  <c:v>44.48</c:v>
                </c:pt>
                <c:pt idx="135">
                  <c:v>-44.47</c:v>
                </c:pt>
                <c:pt idx="136">
                  <c:v>-36</c:v>
                </c:pt>
                <c:pt idx="137">
                  <c:v>28.099999999999898</c:v>
                </c:pt>
                <c:pt idx="138">
                  <c:v>-18.38</c:v>
                </c:pt>
                <c:pt idx="139">
                  <c:v>12.154999999999999</c:v>
                </c:pt>
                <c:pt idx="140">
                  <c:v>-31.22</c:v>
                </c:pt>
                <c:pt idx="141">
                  <c:v>1.24</c:v>
                </c:pt>
                <c:pt idx="142">
                  <c:v>30.13</c:v>
                </c:pt>
                <c:pt idx="143">
                  <c:v>-16.46</c:v>
                </c:pt>
                <c:pt idx="144">
                  <c:v>49.204999999999899</c:v>
                </c:pt>
                <c:pt idx="145">
                  <c:v>-5.1449999999999996</c:v>
                </c:pt>
                <c:pt idx="146">
                  <c:v>38.06</c:v>
                </c:pt>
                <c:pt idx="147">
                  <c:v>-10.5849999999999</c:v>
                </c:pt>
                <c:pt idx="148">
                  <c:v>-54.61</c:v>
                </c:pt>
                <c:pt idx="149">
                  <c:v>4.125</c:v>
                </c:pt>
                <c:pt idx="150">
                  <c:v>59.765000000000001</c:v>
                </c:pt>
                <c:pt idx="151">
                  <c:v>-22.4149999999999</c:v>
                </c:pt>
                <c:pt idx="152">
                  <c:v>-1.2849999999999999</c:v>
                </c:pt>
                <c:pt idx="153">
                  <c:v>18.420000000000002</c:v>
                </c:pt>
                <c:pt idx="154">
                  <c:v>37.585000000000001</c:v>
                </c:pt>
                <c:pt idx="155">
                  <c:v>-6.9299999999999899</c:v>
                </c:pt>
                <c:pt idx="156">
                  <c:v>1.165</c:v>
                </c:pt>
                <c:pt idx="157">
                  <c:v>-35.424999999999997</c:v>
                </c:pt>
                <c:pt idx="158">
                  <c:v>-21.25</c:v>
                </c:pt>
                <c:pt idx="159">
                  <c:v>5.8449999999999998</c:v>
                </c:pt>
                <c:pt idx="160">
                  <c:v>33.094999999999999</c:v>
                </c:pt>
                <c:pt idx="161">
                  <c:v>-22.284999999999901</c:v>
                </c:pt>
                <c:pt idx="162">
                  <c:v>31.27</c:v>
                </c:pt>
                <c:pt idx="163">
                  <c:v>0.73499999999999899</c:v>
                </c:pt>
                <c:pt idx="164">
                  <c:v>-7.52</c:v>
                </c:pt>
                <c:pt idx="165">
                  <c:v>-14.705</c:v>
                </c:pt>
                <c:pt idx="166">
                  <c:v>15.159999999999901</c:v>
                </c:pt>
                <c:pt idx="167">
                  <c:v>-17.510000000000002</c:v>
                </c:pt>
                <c:pt idx="168">
                  <c:v>19.145</c:v>
                </c:pt>
                <c:pt idx="169">
                  <c:v>-8.7949999999999999</c:v>
                </c:pt>
                <c:pt idx="170">
                  <c:v>-9.4449999999999896</c:v>
                </c:pt>
                <c:pt idx="171">
                  <c:v>-25.4649999999999</c:v>
                </c:pt>
                <c:pt idx="172">
                  <c:v>22.564999999999898</c:v>
                </c:pt>
                <c:pt idx="173">
                  <c:v>53.839999999999897</c:v>
                </c:pt>
                <c:pt idx="174">
                  <c:v>20.93</c:v>
                </c:pt>
                <c:pt idx="175">
                  <c:v>-44.615000000000002</c:v>
                </c:pt>
                <c:pt idx="176">
                  <c:v>-57.314999999999998</c:v>
                </c:pt>
                <c:pt idx="177">
                  <c:v>-34.519999999999897</c:v>
                </c:pt>
                <c:pt idx="178">
                  <c:v>-8.5449999999999999</c:v>
                </c:pt>
                <c:pt idx="179">
                  <c:v>8.9</c:v>
                </c:pt>
                <c:pt idx="180">
                  <c:v>-27.62</c:v>
                </c:pt>
                <c:pt idx="181">
                  <c:v>35.744999999999997</c:v>
                </c:pt>
                <c:pt idx="182">
                  <c:v>-18.294999999999899</c:v>
                </c:pt>
                <c:pt idx="183">
                  <c:v>29.46</c:v>
                </c:pt>
                <c:pt idx="184">
                  <c:v>-23.184999999999999</c:v>
                </c:pt>
                <c:pt idx="185">
                  <c:v>84.96</c:v>
                </c:pt>
                <c:pt idx="186">
                  <c:v>5.1949999999999896</c:v>
                </c:pt>
                <c:pt idx="187">
                  <c:v>15.315</c:v>
                </c:pt>
                <c:pt idx="188">
                  <c:v>25.445</c:v>
                </c:pt>
                <c:pt idx="189">
                  <c:v>-0.28499999999999998</c:v>
                </c:pt>
                <c:pt idx="190">
                  <c:v>-17.499999999999901</c:v>
                </c:pt>
                <c:pt idx="191">
                  <c:v>-8.32</c:v>
                </c:pt>
                <c:pt idx="192">
                  <c:v>-13.1</c:v>
                </c:pt>
                <c:pt idx="193">
                  <c:v>-0.63</c:v>
                </c:pt>
                <c:pt idx="194">
                  <c:v>-80.849999999999895</c:v>
                </c:pt>
                <c:pt idx="195">
                  <c:v>-6.1</c:v>
                </c:pt>
                <c:pt idx="196">
                  <c:v>-25</c:v>
                </c:pt>
                <c:pt idx="197">
                  <c:v>-44.659999999999897</c:v>
                </c:pt>
                <c:pt idx="198">
                  <c:v>9.2699999999999907</c:v>
                </c:pt>
                <c:pt idx="199">
                  <c:v>-11.935</c:v>
                </c:pt>
                <c:pt idx="200">
                  <c:v>28.43</c:v>
                </c:pt>
                <c:pt idx="201">
                  <c:v>-25.754999999999999</c:v>
                </c:pt>
                <c:pt idx="202">
                  <c:v>17.689999999999898</c:v>
                </c:pt>
                <c:pt idx="203">
                  <c:v>0.90499999999999903</c:v>
                </c:pt>
                <c:pt idx="204">
                  <c:v>7.2249999999999996</c:v>
                </c:pt>
                <c:pt idx="205">
                  <c:v>19.190000000000001</c:v>
                </c:pt>
                <c:pt idx="206">
                  <c:v>-17.649999999999999</c:v>
                </c:pt>
                <c:pt idx="207">
                  <c:v>-11.5049999999999</c:v>
                </c:pt>
                <c:pt idx="208">
                  <c:v>4.2949999999999999</c:v>
                </c:pt>
                <c:pt idx="209">
                  <c:v>-87.449999999999903</c:v>
                </c:pt>
                <c:pt idx="210">
                  <c:v>-70.150000000000006</c:v>
                </c:pt>
                <c:pt idx="211">
                  <c:v>-5.25</c:v>
                </c:pt>
                <c:pt idx="212">
                  <c:v>15.7449999999999</c:v>
                </c:pt>
                <c:pt idx="213">
                  <c:v>-36.805</c:v>
                </c:pt>
                <c:pt idx="214">
                  <c:v>53.32</c:v>
                </c:pt>
                <c:pt idx="215">
                  <c:v>-44.839999999999897</c:v>
                </c:pt>
                <c:pt idx="216">
                  <c:v>23.09</c:v>
                </c:pt>
                <c:pt idx="217">
                  <c:v>-20.375</c:v>
                </c:pt>
                <c:pt idx="218">
                  <c:v>-32.979999999999997</c:v>
                </c:pt>
                <c:pt idx="219">
                  <c:v>5.99</c:v>
                </c:pt>
                <c:pt idx="220">
                  <c:v>-158.094999999999</c:v>
                </c:pt>
                <c:pt idx="221">
                  <c:v>-46.19</c:v>
                </c:pt>
                <c:pt idx="222">
                  <c:v>-49.18</c:v>
                </c:pt>
                <c:pt idx="223">
                  <c:v>27.299999999999901</c:v>
                </c:pt>
                <c:pt idx="224">
                  <c:v>-9.125</c:v>
                </c:pt>
                <c:pt idx="225">
                  <c:v>30.689999999999898</c:v>
                </c:pt>
                <c:pt idx="226">
                  <c:v>10.06</c:v>
                </c:pt>
                <c:pt idx="227">
                  <c:v>10.33</c:v>
                </c:pt>
                <c:pt idx="228">
                  <c:v>50.32</c:v>
                </c:pt>
                <c:pt idx="229">
                  <c:v>-17.695</c:v>
                </c:pt>
                <c:pt idx="230">
                  <c:v>36.005000000000003</c:v>
                </c:pt>
                <c:pt idx="231">
                  <c:v>-9.7549999999999901</c:v>
                </c:pt>
                <c:pt idx="232">
                  <c:v>33.865000000000002</c:v>
                </c:pt>
                <c:pt idx="233">
                  <c:v>-5.95</c:v>
                </c:pt>
                <c:pt idx="234">
                  <c:v>-16.324999999999999</c:v>
                </c:pt>
                <c:pt idx="235">
                  <c:v>-61.704999999999998</c:v>
                </c:pt>
                <c:pt idx="236">
                  <c:v>33.54</c:v>
                </c:pt>
                <c:pt idx="237">
                  <c:v>-47.515000000000001</c:v>
                </c:pt>
                <c:pt idx="238">
                  <c:v>-52.87</c:v>
                </c:pt>
                <c:pt idx="239">
                  <c:v>17.39</c:v>
                </c:pt>
                <c:pt idx="240">
                  <c:v>-5.875</c:v>
                </c:pt>
                <c:pt idx="241">
                  <c:v>38.03</c:v>
                </c:pt>
                <c:pt idx="242">
                  <c:v>-85.795000000000002</c:v>
                </c:pt>
                <c:pt idx="243">
                  <c:v>55.224999999999902</c:v>
                </c:pt>
                <c:pt idx="244">
                  <c:v>60.195</c:v>
                </c:pt>
                <c:pt idx="245">
                  <c:v>-79.064999999999998</c:v>
                </c:pt>
                <c:pt idx="246">
                  <c:v>28.38</c:v>
                </c:pt>
                <c:pt idx="247">
                  <c:v>71.825000000000003</c:v>
                </c:pt>
                <c:pt idx="248">
                  <c:v>-10.625</c:v>
                </c:pt>
                <c:pt idx="249">
                  <c:v>12.484999999999999</c:v>
                </c:pt>
                <c:pt idx="250">
                  <c:v>-15.719999999999899</c:v>
                </c:pt>
                <c:pt idx="251">
                  <c:v>23.4</c:v>
                </c:pt>
                <c:pt idx="252">
                  <c:v>18.395</c:v>
                </c:pt>
                <c:pt idx="253">
                  <c:v>25.41</c:v>
                </c:pt>
                <c:pt idx="254">
                  <c:v>24.7</c:v>
                </c:pt>
                <c:pt idx="255">
                  <c:v>-5.0949999999999998</c:v>
                </c:pt>
                <c:pt idx="256">
                  <c:v>23.335000000000001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8-464D-9916-A02A3850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4371695"/>
        <c:axId val="2091698592"/>
      </c:lineChart>
      <c:catAx>
        <c:axId val="155437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698592"/>
        <c:crosses val="autoZero"/>
        <c:auto val="1"/>
        <c:lblAlgn val="ctr"/>
        <c:lblOffset val="100"/>
        <c:noMultiLvlLbl val="0"/>
      </c:catAx>
      <c:valAx>
        <c:axId val="20916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7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-389.588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'PeriodicAntiRoll_2016-01-04_201'!$AN$1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'PeriodicAntiRoll_2016-01-04_201'!$AN$2:$AN$258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28.03</c:v>
                </c:pt>
                <c:pt idx="20">
                  <c:v>-57.594999999999999</c:v>
                </c:pt>
                <c:pt idx="21">
                  <c:v>-52.715000000000003</c:v>
                </c:pt>
                <c:pt idx="22">
                  <c:v>53.094999999999999</c:v>
                </c:pt>
                <c:pt idx="23">
                  <c:v>1.55</c:v>
                </c:pt>
                <c:pt idx="24">
                  <c:v>-72.834999999999994</c:v>
                </c:pt>
                <c:pt idx="25">
                  <c:v>24.419999999999899</c:v>
                </c:pt>
                <c:pt idx="26">
                  <c:v>11.684999999999899</c:v>
                </c:pt>
                <c:pt idx="27">
                  <c:v>-64.275000000000006</c:v>
                </c:pt>
                <c:pt idx="28">
                  <c:v>90.63</c:v>
                </c:pt>
                <c:pt idx="29">
                  <c:v>-40.9</c:v>
                </c:pt>
                <c:pt idx="30">
                  <c:v>13.445</c:v>
                </c:pt>
                <c:pt idx="31">
                  <c:v>7.3249999999999904</c:v>
                </c:pt>
                <c:pt idx="32">
                  <c:v>-58.835000000000001</c:v>
                </c:pt>
                <c:pt idx="33">
                  <c:v>-2.4299999999999899</c:v>
                </c:pt>
                <c:pt idx="34">
                  <c:v>-38.090000000000003</c:v>
                </c:pt>
                <c:pt idx="35">
                  <c:v>5.6049999999999898</c:v>
                </c:pt>
                <c:pt idx="36">
                  <c:v>-7.6049999999999898</c:v>
                </c:pt>
                <c:pt idx="37">
                  <c:v>-29.15</c:v>
                </c:pt>
                <c:pt idx="38">
                  <c:v>-9.9549999999999894</c:v>
                </c:pt>
                <c:pt idx="39">
                  <c:v>-72.664999999999907</c:v>
                </c:pt>
                <c:pt idx="40">
                  <c:v>3.71</c:v>
                </c:pt>
                <c:pt idx="41">
                  <c:v>39.869999999999997</c:v>
                </c:pt>
                <c:pt idx="42">
                  <c:v>-54.91</c:v>
                </c:pt>
                <c:pt idx="43">
                  <c:v>65.745000000000005</c:v>
                </c:pt>
                <c:pt idx="44">
                  <c:v>-31.49</c:v>
                </c:pt>
                <c:pt idx="45">
                  <c:v>-23.58</c:v>
                </c:pt>
                <c:pt idx="46">
                  <c:v>92.514999999999901</c:v>
                </c:pt>
                <c:pt idx="47">
                  <c:v>124.175</c:v>
                </c:pt>
                <c:pt idx="48">
                  <c:v>-71.405000000000001</c:v>
                </c:pt>
                <c:pt idx="49">
                  <c:v>6.2389999999999901</c:v>
                </c:pt>
                <c:pt idx="50">
                  <c:v>25.497999999999902</c:v>
                </c:pt>
                <c:pt idx="51">
                  <c:v>-24.774999999999999</c:v>
                </c:pt>
                <c:pt idx="52">
                  <c:v>-71.03</c:v>
                </c:pt>
                <c:pt idx="53">
                  <c:v>-3.84</c:v>
                </c:pt>
                <c:pt idx="54">
                  <c:v>-6.31</c:v>
                </c:pt>
                <c:pt idx="55">
                  <c:v>17.89</c:v>
                </c:pt>
                <c:pt idx="56">
                  <c:v>-21.885000000000002</c:v>
                </c:pt>
                <c:pt idx="57">
                  <c:v>1.2050000000000001</c:v>
                </c:pt>
                <c:pt idx="58">
                  <c:v>-44.16</c:v>
                </c:pt>
                <c:pt idx="59">
                  <c:v>16.504999999999999</c:v>
                </c:pt>
                <c:pt idx="60">
                  <c:v>10.96</c:v>
                </c:pt>
                <c:pt idx="61">
                  <c:v>-13.154999999999999</c:v>
                </c:pt>
                <c:pt idx="62">
                  <c:v>-21.614999999999998</c:v>
                </c:pt>
                <c:pt idx="63">
                  <c:v>-60.765000000000001</c:v>
                </c:pt>
                <c:pt idx="64">
                  <c:v>8.3949999999999996</c:v>
                </c:pt>
                <c:pt idx="65">
                  <c:v>-39.409999999999997</c:v>
                </c:pt>
                <c:pt idx="66">
                  <c:v>6.5350000000000001</c:v>
                </c:pt>
                <c:pt idx="67">
                  <c:v>-12.615</c:v>
                </c:pt>
                <c:pt idx="68">
                  <c:v>48.924999999999997</c:v>
                </c:pt>
                <c:pt idx="69">
                  <c:v>1.66</c:v>
                </c:pt>
                <c:pt idx="70">
                  <c:v>18.32</c:v>
                </c:pt>
                <c:pt idx="71">
                  <c:v>-48.56</c:v>
                </c:pt>
                <c:pt idx="72">
                  <c:v>23.47</c:v>
                </c:pt>
                <c:pt idx="73">
                  <c:v>18.244999999999902</c:v>
                </c:pt>
                <c:pt idx="74">
                  <c:v>-36.92</c:v>
                </c:pt>
                <c:pt idx="75">
                  <c:v>106.869999999999</c:v>
                </c:pt>
                <c:pt idx="76">
                  <c:v>-18.364999999999998</c:v>
                </c:pt>
                <c:pt idx="77">
                  <c:v>32.905000000000001</c:v>
                </c:pt>
                <c:pt idx="78">
                  <c:v>69.53</c:v>
                </c:pt>
                <c:pt idx="79">
                  <c:v>-45.224999999999902</c:v>
                </c:pt>
                <c:pt idx="80">
                  <c:v>-52.555</c:v>
                </c:pt>
                <c:pt idx="81">
                  <c:v>69.509999999999906</c:v>
                </c:pt>
                <c:pt idx="82">
                  <c:v>-1.1200000000000001</c:v>
                </c:pt>
                <c:pt idx="83">
                  <c:v>-117.54499999999901</c:v>
                </c:pt>
                <c:pt idx="84">
                  <c:v>-2.6349999999999998</c:v>
                </c:pt>
                <c:pt idx="85">
                  <c:v>-45.365000000000002</c:v>
                </c:pt>
                <c:pt idx="86">
                  <c:v>-22.84</c:v>
                </c:pt>
                <c:pt idx="87">
                  <c:v>-50.09</c:v>
                </c:pt>
                <c:pt idx="88">
                  <c:v>6.5</c:v>
                </c:pt>
                <c:pt idx="89">
                  <c:v>-5.1050000000000004</c:v>
                </c:pt>
                <c:pt idx="90">
                  <c:v>29.7699999999999</c:v>
                </c:pt>
                <c:pt idx="91">
                  <c:v>-12.6699999999999</c:v>
                </c:pt>
                <c:pt idx="92">
                  <c:v>11.984999999999999</c:v>
                </c:pt>
                <c:pt idx="93">
                  <c:v>-2.8050000000000002</c:v>
                </c:pt>
                <c:pt idx="94">
                  <c:v>46.974999999999902</c:v>
                </c:pt>
                <c:pt idx="95">
                  <c:v>5.32</c:v>
                </c:pt>
                <c:pt idx="96">
                  <c:v>5.6749999999999998</c:v>
                </c:pt>
                <c:pt idx="97">
                  <c:v>14.6699999999999</c:v>
                </c:pt>
                <c:pt idx="98">
                  <c:v>-32.229999999999997</c:v>
                </c:pt>
                <c:pt idx="99">
                  <c:v>-22.25</c:v>
                </c:pt>
                <c:pt idx="100">
                  <c:v>-34.414999999999999</c:v>
                </c:pt>
                <c:pt idx="101">
                  <c:v>-2.5499999999999998</c:v>
                </c:pt>
                <c:pt idx="102">
                  <c:v>27.06</c:v>
                </c:pt>
                <c:pt idx="103">
                  <c:v>-20.1449999999999</c:v>
                </c:pt>
                <c:pt idx="104">
                  <c:v>-20.09</c:v>
                </c:pt>
                <c:pt idx="105">
                  <c:v>1.42</c:v>
                </c:pt>
                <c:pt idx="106">
                  <c:v>-56.884999999999998</c:v>
                </c:pt>
                <c:pt idx="107">
                  <c:v>30.11</c:v>
                </c:pt>
                <c:pt idx="108">
                  <c:v>-28.024999999999999</c:v>
                </c:pt>
                <c:pt idx="109">
                  <c:v>6.05</c:v>
                </c:pt>
                <c:pt idx="110">
                  <c:v>-13.21</c:v>
                </c:pt>
                <c:pt idx="111">
                  <c:v>-17.46</c:v>
                </c:pt>
                <c:pt idx="112">
                  <c:v>-4.7290000000000001</c:v>
                </c:pt>
                <c:pt idx="113">
                  <c:v>-29.817999999999898</c:v>
                </c:pt>
                <c:pt idx="114">
                  <c:v>-24.34</c:v>
                </c:pt>
                <c:pt idx="115">
                  <c:v>-42.69</c:v>
                </c:pt>
                <c:pt idx="116">
                  <c:v>-7.8250000000000002</c:v>
                </c:pt>
                <c:pt idx="117">
                  <c:v>33.839999999999897</c:v>
                </c:pt>
                <c:pt idx="118">
                  <c:v>23.145</c:v>
                </c:pt>
                <c:pt idx="119">
                  <c:v>28.754999999999999</c:v>
                </c:pt>
                <c:pt idx="120">
                  <c:v>28.28</c:v>
                </c:pt>
                <c:pt idx="121">
                  <c:v>-160.36500000000001</c:v>
                </c:pt>
                <c:pt idx="122">
                  <c:v>-16.855</c:v>
                </c:pt>
                <c:pt idx="123">
                  <c:v>-30.844999999999999</c:v>
                </c:pt>
                <c:pt idx="124">
                  <c:v>-5.2649999999999997</c:v>
                </c:pt>
                <c:pt idx="125">
                  <c:v>-21.785</c:v>
                </c:pt>
                <c:pt idx="126">
                  <c:v>-25.245000000000001</c:v>
                </c:pt>
                <c:pt idx="127">
                  <c:v>-44.349999999999902</c:v>
                </c:pt>
                <c:pt idx="128">
                  <c:v>-67.325000000000003</c:v>
                </c:pt>
                <c:pt idx="129">
                  <c:v>-8.1150000000000002</c:v>
                </c:pt>
                <c:pt idx="130">
                  <c:v>8.0449999999999999</c:v>
                </c:pt>
                <c:pt idx="131">
                  <c:v>-22.184999999999999</c:v>
                </c:pt>
                <c:pt idx="132">
                  <c:v>15.58</c:v>
                </c:pt>
                <c:pt idx="133">
                  <c:v>67.179999999999893</c:v>
                </c:pt>
                <c:pt idx="134">
                  <c:v>-52.755000000000003</c:v>
                </c:pt>
                <c:pt idx="135">
                  <c:v>56.07</c:v>
                </c:pt>
                <c:pt idx="136">
                  <c:v>47.61</c:v>
                </c:pt>
                <c:pt idx="137">
                  <c:v>-37.880000000000003</c:v>
                </c:pt>
                <c:pt idx="138">
                  <c:v>22.18</c:v>
                </c:pt>
                <c:pt idx="139">
                  <c:v>-13.87</c:v>
                </c:pt>
                <c:pt idx="140">
                  <c:v>37.215000000000003</c:v>
                </c:pt>
                <c:pt idx="141">
                  <c:v>-0.245</c:v>
                </c:pt>
                <c:pt idx="142">
                  <c:v>-34.015000000000001</c:v>
                </c:pt>
                <c:pt idx="143">
                  <c:v>20.614999999999998</c:v>
                </c:pt>
                <c:pt idx="144">
                  <c:v>-61.2</c:v>
                </c:pt>
                <c:pt idx="145">
                  <c:v>7.61</c:v>
                </c:pt>
                <c:pt idx="146">
                  <c:v>-46.695</c:v>
                </c:pt>
                <c:pt idx="147">
                  <c:v>15.57</c:v>
                </c:pt>
                <c:pt idx="148">
                  <c:v>66.459999999999994</c:v>
                </c:pt>
                <c:pt idx="149">
                  <c:v>-2.7349999999999999</c:v>
                </c:pt>
                <c:pt idx="150">
                  <c:v>-74.59</c:v>
                </c:pt>
                <c:pt idx="151">
                  <c:v>26.195</c:v>
                </c:pt>
                <c:pt idx="152">
                  <c:v>1.1850000000000001</c:v>
                </c:pt>
                <c:pt idx="153">
                  <c:v>-23.75</c:v>
                </c:pt>
                <c:pt idx="154">
                  <c:v>-45.155000000000001</c:v>
                </c:pt>
                <c:pt idx="155">
                  <c:v>9.48</c:v>
                </c:pt>
                <c:pt idx="156">
                  <c:v>-0.13500000000000001</c:v>
                </c:pt>
                <c:pt idx="157">
                  <c:v>46.089999999999897</c:v>
                </c:pt>
                <c:pt idx="158">
                  <c:v>27.37</c:v>
                </c:pt>
                <c:pt idx="159">
                  <c:v>-7.835</c:v>
                </c:pt>
                <c:pt idx="160">
                  <c:v>-38.42</c:v>
                </c:pt>
                <c:pt idx="161">
                  <c:v>33.064999999999998</c:v>
                </c:pt>
                <c:pt idx="162">
                  <c:v>-39.715000000000003</c:v>
                </c:pt>
                <c:pt idx="163">
                  <c:v>1.41</c:v>
                </c:pt>
                <c:pt idx="164">
                  <c:v>11.2099999999999</c:v>
                </c:pt>
                <c:pt idx="165">
                  <c:v>16.28</c:v>
                </c:pt>
                <c:pt idx="166">
                  <c:v>-16.524999999999999</c:v>
                </c:pt>
                <c:pt idx="167">
                  <c:v>22.444999999999901</c:v>
                </c:pt>
                <c:pt idx="168">
                  <c:v>-24.11</c:v>
                </c:pt>
                <c:pt idx="169">
                  <c:v>9.5549999999999997</c:v>
                </c:pt>
                <c:pt idx="170">
                  <c:v>7.9649999999999999</c:v>
                </c:pt>
                <c:pt idx="171">
                  <c:v>33.61</c:v>
                </c:pt>
                <c:pt idx="172">
                  <c:v>-29.52</c:v>
                </c:pt>
                <c:pt idx="173">
                  <c:v>-68.545000000000002</c:v>
                </c:pt>
                <c:pt idx="174">
                  <c:v>-25.565000000000001</c:v>
                </c:pt>
                <c:pt idx="175">
                  <c:v>56.18</c:v>
                </c:pt>
                <c:pt idx="176">
                  <c:v>69.424999999999997</c:v>
                </c:pt>
                <c:pt idx="177">
                  <c:v>40.835000000000001</c:v>
                </c:pt>
                <c:pt idx="178">
                  <c:v>8.1049999999999898</c:v>
                </c:pt>
                <c:pt idx="179">
                  <c:v>-10.61</c:v>
                </c:pt>
                <c:pt idx="180">
                  <c:v>31.634999999999899</c:v>
                </c:pt>
                <c:pt idx="181">
                  <c:v>-45.56</c:v>
                </c:pt>
                <c:pt idx="182">
                  <c:v>21.158999999999999</c:v>
                </c:pt>
                <c:pt idx="183">
                  <c:v>-35.981999999999999</c:v>
                </c:pt>
                <c:pt idx="184">
                  <c:v>31.1649999999999</c:v>
                </c:pt>
                <c:pt idx="185">
                  <c:v>-101.745</c:v>
                </c:pt>
                <c:pt idx="186">
                  <c:v>-6.0899999999999901</c:v>
                </c:pt>
                <c:pt idx="187">
                  <c:v>-20.07</c:v>
                </c:pt>
                <c:pt idx="188">
                  <c:v>-33.424999999999997</c:v>
                </c:pt>
                <c:pt idx="189">
                  <c:v>1.06</c:v>
                </c:pt>
                <c:pt idx="190">
                  <c:v>22.454999999999998</c:v>
                </c:pt>
                <c:pt idx="191">
                  <c:v>13.475</c:v>
                </c:pt>
                <c:pt idx="192">
                  <c:v>15.625</c:v>
                </c:pt>
                <c:pt idx="193">
                  <c:v>1.2449999999999899</c:v>
                </c:pt>
                <c:pt idx="194">
                  <c:v>95.224999999999994</c:v>
                </c:pt>
                <c:pt idx="195">
                  <c:v>7.92</c:v>
                </c:pt>
                <c:pt idx="196">
                  <c:v>31.724999999999898</c:v>
                </c:pt>
                <c:pt idx="197">
                  <c:v>54.89</c:v>
                </c:pt>
                <c:pt idx="198">
                  <c:v>-9.18</c:v>
                </c:pt>
                <c:pt idx="199">
                  <c:v>16.79</c:v>
                </c:pt>
                <c:pt idx="200">
                  <c:v>-33.11</c:v>
                </c:pt>
                <c:pt idx="201">
                  <c:v>33.019999999999897</c:v>
                </c:pt>
                <c:pt idx="202">
                  <c:v>-21.96</c:v>
                </c:pt>
                <c:pt idx="203">
                  <c:v>-2.15</c:v>
                </c:pt>
                <c:pt idx="204">
                  <c:v>-7.05</c:v>
                </c:pt>
                <c:pt idx="205">
                  <c:v>-20.509999999999899</c:v>
                </c:pt>
                <c:pt idx="206">
                  <c:v>23.745000000000001</c:v>
                </c:pt>
                <c:pt idx="207">
                  <c:v>14.264999999999899</c:v>
                </c:pt>
                <c:pt idx="208">
                  <c:v>-4.74</c:v>
                </c:pt>
                <c:pt idx="209">
                  <c:v>106.21</c:v>
                </c:pt>
                <c:pt idx="210">
                  <c:v>82.72</c:v>
                </c:pt>
                <c:pt idx="211">
                  <c:v>6.0349999999999904</c:v>
                </c:pt>
                <c:pt idx="212">
                  <c:v>-17</c:v>
                </c:pt>
                <c:pt idx="213">
                  <c:v>47.445</c:v>
                </c:pt>
                <c:pt idx="214">
                  <c:v>-66.349999999999994</c:v>
                </c:pt>
                <c:pt idx="215">
                  <c:v>55.18</c:v>
                </c:pt>
                <c:pt idx="216">
                  <c:v>-32.335000000000001</c:v>
                </c:pt>
                <c:pt idx="217">
                  <c:v>24.74</c:v>
                </c:pt>
                <c:pt idx="218">
                  <c:v>42.655000000000001</c:v>
                </c:pt>
                <c:pt idx="219">
                  <c:v>-7.47</c:v>
                </c:pt>
                <c:pt idx="220">
                  <c:v>195.73999999999899</c:v>
                </c:pt>
                <c:pt idx="221">
                  <c:v>61.83</c:v>
                </c:pt>
                <c:pt idx="222">
                  <c:v>64.144999999999996</c:v>
                </c:pt>
                <c:pt idx="223">
                  <c:v>-35.734999999999999</c:v>
                </c:pt>
                <c:pt idx="224">
                  <c:v>9.9450000000000003</c:v>
                </c:pt>
                <c:pt idx="225">
                  <c:v>-39.729999999999997</c:v>
                </c:pt>
                <c:pt idx="226">
                  <c:v>-13.685</c:v>
                </c:pt>
                <c:pt idx="227">
                  <c:v>-15.494999999999999</c:v>
                </c:pt>
                <c:pt idx="228">
                  <c:v>-61.33</c:v>
                </c:pt>
                <c:pt idx="229">
                  <c:v>19.98</c:v>
                </c:pt>
                <c:pt idx="230">
                  <c:v>-44.704999999999998</c:v>
                </c:pt>
                <c:pt idx="231">
                  <c:v>12.135</c:v>
                </c:pt>
                <c:pt idx="232">
                  <c:v>-44.094999999999999</c:v>
                </c:pt>
                <c:pt idx="233">
                  <c:v>5.3049999999999997</c:v>
                </c:pt>
                <c:pt idx="234">
                  <c:v>20.440000000000001</c:v>
                </c:pt>
                <c:pt idx="235">
                  <c:v>74.204999999999998</c:v>
                </c:pt>
                <c:pt idx="236">
                  <c:v>-39.69</c:v>
                </c:pt>
                <c:pt idx="237">
                  <c:v>54.8</c:v>
                </c:pt>
                <c:pt idx="238">
                  <c:v>65.569999999999993</c:v>
                </c:pt>
                <c:pt idx="239">
                  <c:v>-18.89</c:v>
                </c:pt>
                <c:pt idx="240">
                  <c:v>2.61</c:v>
                </c:pt>
                <c:pt idx="241">
                  <c:v>-47.844999999999999</c:v>
                </c:pt>
                <c:pt idx="242">
                  <c:v>99.894999999999996</c:v>
                </c:pt>
                <c:pt idx="243">
                  <c:v>-64.575000000000003</c:v>
                </c:pt>
                <c:pt idx="244">
                  <c:v>-71.034999999999997</c:v>
                </c:pt>
                <c:pt idx="245">
                  <c:v>92.135000000000005</c:v>
                </c:pt>
                <c:pt idx="246">
                  <c:v>-32.340000000000003</c:v>
                </c:pt>
                <c:pt idx="247">
                  <c:v>-84.7</c:v>
                </c:pt>
                <c:pt idx="248">
                  <c:v>10.555</c:v>
                </c:pt>
                <c:pt idx="249">
                  <c:v>-12.8699999999999</c:v>
                </c:pt>
                <c:pt idx="250">
                  <c:v>20.614999999999998</c:v>
                </c:pt>
                <c:pt idx="251">
                  <c:v>-24.934999999999999</c:v>
                </c:pt>
                <c:pt idx="252">
                  <c:v>-23.1</c:v>
                </c:pt>
                <c:pt idx="253">
                  <c:v>-29.54</c:v>
                </c:pt>
                <c:pt idx="254">
                  <c:v>-32.524999999999999</c:v>
                </c:pt>
                <c:pt idx="255">
                  <c:v>6.62</c:v>
                </c:pt>
                <c:pt idx="256">
                  <c:v>-30.844999999999999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7-48E9-A904-E926B2A11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3760224"/>
        <c:axId val="2088230752"/>
      </c:lineChart>
      <c:catAx>
        <c:axId val="15337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30752"/>
        <c:crosses val="autoZero"/>
        <c:auto val="1"/>
        <c:lblAlgn val="ctr"/>
        <c:lblOffset val="100"/>
        <c:noMultiLvlLbl val="0"/>
      </c:catAx>
      <c:valAx>
        <c:axId val="208823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7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462.8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'PeriodicRoll_2016-01-04_2016-12'!$AN$1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'PeriodicRoll_2016-01-04_2016-12'!$AN$2:$AN$258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-28.905000000000001</c:v>
                </c:pt>
                <c:pt idx="20">
                  <c:v>60.365000000000002</c:v>
                </c:pt>
                <c:pt idx="21">
                  <c:v>52.5</c:v>
                </c:pt>
                <c:pt idx="22">
                  <c:v>-53.615000000000002</c:v>
                </c:pt>
                <c:pt idx="23">
                  <c:v>-1.54</c:v>
                </c:pt>
                <c:pt idx="24">
                  <c:v>83.559999999999903</c:v>
                </c:pt>
                <c:pt idx="25">
                  <c:v>-26.905000000000001</c:v>
                </c:pt>
                <c:pt idx="26">
                  <c:v>-9.2349999999999994</c:v>
                </c:pt>
                <c:pt idx="27">
                  <c:v>70</c:v>
                </c:pt>
                <c:pt idx="28">
                  <c:v>-92.19</c:v>
                </c:pt>
                <c:pt idx="29">
                  <c:v>44.75</c:v>
                </c:pt>
                <c:pt idx="30">
                  <c:v>-15.515000000000001</c:v>
                </c:pt>
                <c:pt idx="31">
                  <c:v>-5.1050000000000004</c:v>
                </c:pt>
                <c:pt idx="32">
                  <c:v>64.385000000000005</c:v>
                </c:pt>
                <c:pt idx="33">
                  <c:v>1</c:v>
                </c:pt>
                <c:pt idx="34">
                  <c:v>37.254999999999903</c:v>
                </c:pt>
                <c:pt idx="35">
                  <c:v>-4.5049999999999999</c:v>
                </c:pt>
                <c:pt idx="36">
                  <c:v>13.934999999999899</c:v>
                </c:pt>
                <c:pt idx="37">
                  <c:v>26.59</c:v>
                </c:pt>
                <c:pt idx="38">
                  <c:v>9.2099999999999902</c:v>
                </c:pt>
                <c:pt idx="39">
                  <c:v>69.854999999999905</c:v>
                </c:pt>
                <c:pt idx="40">
                  <c:v>-9.9999999999999006E-2</c:v>
                </c:pt>
                <c:pt idx="41">
                  <c:v>-46.015000000000001</c:v>
                </c:pt>
                <c:pt idx="42">
                  <c:v>53.66</c:v>
                </c:pt>
                <c:pt idx="43">
                  <c:v>-64.36</c:v>
                </c:pt>
                <c:pt idx="44">
                  <c:v>34.865000000000002</c:v>
                </c:pt>
                <c:pt idx="45">
                  <c:v>24.79</c:v>
                </c:pt>
                <c:pt idx="46">
                  <c:v>-98.61</c:v>
                </c:pt>
                <c:pt idx="47">
                  <c:v>-120.969999999999</c:v>
                </c:pt>
                <c:pt idx="48">
                  <c:v>82.044999999999902</c:v>
                </c:pt>
                <c:pt idx="49">
                  <c:v>-9.7050000000000001</c:v>
                </c:pt>
                <c:pt idx="50">
                  <c:v>-26.315000000000001</c:v>
                </c:pt>
                <c:pt idx="51">
                  <c:v>30.315000000000001</c:v>
                </c:pt>
                <c:pt idx="52">
                  <c:v>76.23</c:v>
                </c:pt>
                <c:pt idx="53">
                  <c:v>3.87</c:v>
                </c:pt>
                <c:pt idx="54">
                  <c:v>5.51</c:v>
                </c:pt>
                <c:pt idx="55">
                  <c:v>-18.035</c:v>
                </c:pt>
                <c:pt idx="56">
                  <c:v>24.145</c:v>
                </c:pt>
                <c:pt idx="57">
                  <c:v>0.71</c:v>
                </c:pt>
                <c:pt idx="58">
                  <c:v>51.249999999999901</c:v>
                </c:pt>
                <c:pt idx="59">
                  <c:v>-19.599999999999898</c:v>
                </c:pt>
                <c:pt idx="60">
                  <c:v>-14.9</c:v>
                </c:pt>
                <c:pt idx="61">
                  <c:v>16.4299999999999</c:v>
                </c:pt>
                <c:pt idx="62">
                  <c:v>25.95</c:v>
                </c:pt>
                <c:pt idx="63">
                  <c:v>67.08</c:v>
                </c:pt>
                <c:pt idx="64">
                  <c:v>-10.135</c:v>
                </c:pt>
                <c:pt idx="65">
                  <c:v>39.174999999999997</c:v>
                </c:pt>
                <c:pt idx="66">
                  <c:v>-10.815</c:v>
                </c:pt>
                <c:pt idx="67">
                  <c:v>13.674999999999899</c:v>
                </c:pt>
                <c:pt idx="68">
                  <c:v>-58.33</c:v>
                </c:pt>
                <c:pt idx="69">
                  <c:v>-0.5</c:v>
                </c:pt>
                <c:pt idx="70">
                  <c:v>-18.440000000000001</c:v>
                </c:pt>
                <c:pt idx="71">
                  <c:v>53.76</c:v>
                </c:pt>
                <c:pt idx="72">
                  <c:v>-23.904999999999902</c:v>
                </c:pt>
                <c:pt idx="73">
                  <c:v>-21.349999999999898</c:v>
                </c:pt>
                <c:pt idx="74">
                  <c:v>40.594999999999999</c:v>
                </c:pt>
                <c:pt idx="75">
                  <c:v>-116.87499999999901</c:v>
                </c:pt>
                <c:pt idx="76">
                  <c:v>17.309999999999999</c:v>
                </c:pt>
                <c:pt idx="77">
                  <c:v>-40.204999999999998</c:v>
                </c:pt>
                <c:pt idx="78">
                  <c:v>-75.344999999999999</c:v>
                </c:pt>
                <c:pt idx="79">
                  <c:v>50.52</c:v>
                </c:pt>
                <c:pt idx="80">
                  <c:v>61.334999999999901</c:v>
                </c:pt>
                <c:pt idx="81">
                  <c:v>-73.394999999999996</c:v>
                </c:pt>
                <c:pt idx="82">
                  <c:v>4.24</c:v>
                </c:pt>
                <c:pt idx="83">
                  <c:v>128.38</c:v>
                </c:pt>
                <c:pt idx="84">
                  <c:v>2.96999999999999</c:v>
                </c:pt>
                <c:pt idx="85">
                  <c:v>48.484999999999999</c:v>
                </c:pt>
                <c:pt idx="86">
                  <c:v>24.13</c:v>
                </c:pt>
                <c:pt idx="87">
                  <c:v>55.33</c:v>
                </c:pt>
                <c:pt idx="88">
                  <c:v>-6.7850000000000001</c:v>
                </c:pt>
                <c:pt idx="89">
                  <c:v>6.36</c:v>
                </c:pt>
                <c:pt idx="90">
                  <c:v>-33.01</c:v>
                </c:pt>
                <c:pt idx="91">
                  <c:v>15.35</c:v>
                </c:pt>
                <c:pt idx="92">
                  <c:v>-12.93</c:v>
                </c:pt>
                <c:pt idx="93">
                  <c:v>4.5449999999999999</c:v>
                </c:pt>
                <c:pt idx="94">
                  <c:v>-51.7349999999999</c:v>
                </c:pt>
                <c:pt idx="95">
                  <c:v>-7.2750000000000004</c:v>
                </c:pt>
                <c:pt idx="96">
                  <c:v>-5.2149999999999999</c:v>
                </c:pt>
                <c:pt idx="97">
                  <c:v>-18.555</c:v>
                </c:pt>
                <c:pt idx="98">
                  <c:v>36.29</c:v>
                </c:pt>
                <c:pt idx="99">
                  <c:v>25.099999999999898</c:v>
                </c:pt>
                <c:pt idx="100">
                  <c:v>36.015000000000001</c:v>
                </c:pt>
                <c:pt idx="101">
                  <c:v>2.5299999999999998</c:v>
                </c:pt>
                <c:pt idx="102">
                  <c:v>-29.53</c:v>
                </c:pt>
                <c:pt idx="103">
                  <c:v>22.194999999999901</c:v>
                </c:pt>
                <c:pt idx="104">
                  <c:v>19.03</c:v>
                </c:pt>
                <c:pt idx="105">
                  <c:v>-0.35499999999999998</c:v>
                </c:pt>
                <c:pt idx="106">
                  <c:v>60.19</c:v>
                </c:pt>
                <c:pt idx="107">
                  <c:v>-33.82</c:v>
                </c:pt>
                <c:pt idx="108">
                  <c:v>30.135000000000002</c:v>
                </c:pt>
                <c:pt idx="109">
                  <c:v>-2.94999999999999</c:v>
                </c:pt>
                <c:pt idx="110">
                  <c:v>18.75</c:v>
                </c:pt>
                <c:pt idx="111">
                  <c:v>16.864999999999998</c:v>
                </c:pt>
                <c:pt idx="112">
                  <c:v>4.38499999999999</c:v>
                </c:pt>
                <c:pt idx="113">
                  <c:v>29.204999999999998</c:v>
                </c:pt>
                <c:pt idx="114">
                  <c:v>23.45</c:v>
                </c:pt>
                <c:pt idx="115">
                  <c:v>41.685000000000002</c:v>
                </c:pt>
                <c:pt idx="116">
                  <c:v>4.1699999999999902</c:v>
                </c:pt>
                <c:pt idx="117">
                  <c:v>-35.954999999999998</c:v>
                </c:pt>
                <c:pt idx="118">
                  <c:v>-25.65</c:v>
                </c:pt>
                <c:pt idx="119">
                  <c:v>-33.14</c:v>
                </c:pt>
                <c:pt idx="120">
                  <c:v>-30.61</c:v>
                </c:pt>
                <c:pt idx="121">
                  <c:v>169.77499999999901</c:v>
                </c:pt>
                <c:pt idx="122">
                  <c:v>19.035</c:v>
                </c:pt>
                <c:pt idx="123">
                  <c:v>33.685000000000002</c:v>
                </c:pt>
                <c:pt idx="124">
                  <c:v>6.43</c:v>
                </c:pt>
                <c:pt idx="125">
                  <c:v>28.355</c:v>
                </c:pt>
                <c:pt idx="126">
                  <c:v>28.549999999999901</c:v>
                </c:pt>
                <c:pt idx="127">
                  <c:v>47.4</c:v>
                </c:pt>
                <c:pt idx="128">
                  <c:v>74.174999999999997</c:v>
                </c:pt>
                <c:pt idx="129">
                  <c:v>8.7550000000000008</c:v>
                </c:pt>
                <c:pt idx="130">
                  <c:v>-8.7100000000000009</c:v>
                </c:pt>
                <c:pt idx="131">
                  <c:v>23.19</c:v>
                </c:pt>
                <c:pt idx="132">
                  <c:v>-16.3</c:v>
                </c:pt>
                <c:pt idx="133">
                  <c:v>-70.309999999999903</c:v>
                </c:pt>
                <c:pt idx="134">
                  <c:v>58.82</c:v>
                </c:pt>
                <c:pt idx="135">
                  <c:v>-59.655000000000001</c:v>
                </c:pt>
                <c:pt idx="136">
                  <c:v>-48.53</c:v>
                </c:pt>
                <c:pt idx="137">
                  <c:v>38.094999999999999</c:v>
                </c:pt>
                <c:pt idx="138">
                  <c:v>-24.645</c:v>
                </c:pt>
                <c:pt idx="139">
                  <c:v>15.98</c:v>
                </c:pt>
                <c:pt idx="140">
                  <c:v>-41.699999999999903</c:v>
                </c:pt>
                <c:pt idx="141">
                  <c:v>1.41499999999999</c:v>
                </c:pt>
                <c:pt idx="142">
                  <c:v>40.234999999999999</c:v>
                </c:pt>
                <c:pt idx="143">
                  <c:v>-22.015000000000001</c:v>
                </c:pt>
                <c:pt idx="144">
                  <c:v>66.045000000000002</c:v>
                </c:pt>
                <c:pt idx="145">
                  <c:v>-6.9249999999999998</c:v>
                </c:pt>
                <c:pt idx="146">
                  <c:v>50.9149999999999</c:v>
                </c:pt>
                <c:pt idx="147">
                  <c:v>-14.035</c:v>
                </c:pt>
                <c:pt idx="148">
                  <c:v>-72.004999999999995</c:v>
                </c:pt>
                <c:pt idx="149">
                  <c:v>5.4649999999999999</c:v>
                </c:pt>
                <c:pt idx="150">
                  <c:v>78.239999999999895</c:v>
                </c:pt>
                <c:pt idx="151">
                  <c:v>-29.324999999999999</c:v>
                </c:pt>
                <c:pt idx="152">
                  <c:v>-1.8049999999999999</c:v>
                </c:pt>
                <c:pt idx="153">
                  <c:v>24.37</c:v>
                </c:pt>
                <c:pt idx="154">
                  <c:v>49.41</c:v>
                </c:pt>
                <c:pt idx="155">
                  <c:v>-9.23</c:v>
                </c:pt>
                <c:pt idx="156">
                  <c:v>1.4650000000000001</c:v>
                </c:pt>
                <c:pt idx="157">
                  <c:v>-47.3</c:v>
                </c:pt>
                <c:pt idx="158">
                  <c:v>-28.39</c:v>
                </c:pt>
                <c:pt idx="159">
                  <c:v>7.8049999999999997</c:v>
                </c:pt>
                <c:pt idx="160">
                  <c:v>44.16</c:v>
                </c:pt>
                <c:pt idx="161">
                  <c:v>-30.1</c:v>
                </c:pt>
                <c:pt idx="162">
                  <c:v>41.719999999999899</c:v>
                </c:pt>
                <c:pt idx="163">
                  <c:v>0.95499999999999996</c:v>
                </c:pt>
                <c:pt idx="164">
                  <c:v>-10.0049999999999</c:v>
                </c:pt>
                <c:pt idx="165">
                  <c:v>-19.684999999999999</c:v>
                </c:pt>
                <c:pt idx="166">
                  <c:v>20.2</c:v>
                </c:pt>
                <c:pt idx="167">
                  <c:v>-23.549999999999901</c:v>
                </c:pt>
                <c:pt idx="168">
                  <c:v>25.72</c:v>
                </c:pt>
                <c:pt idx="169">
                  <c:v>-11.7099999999999</c:v>
                </c:pt>
                <c:pt idx="170">
                  <c:v>-12.56</c:v>
                </c:pt>
                <c:pt idx="171">
                  <c:v>-33.76</c:v>
                </c:pt>
                <c:pt idx="172">
                  <c:v>29.524999999999999</c:v>
                </c:pt>
                <c:pt idx="173">
                  <c:v>70.52</c:v>
                </c:pt>
                <c:pt idx="174">
                  <c:v>27.605</c:v>
                </c:pt>
                <c:pt idx="175">
                  <c:v>-58.924999999999997</c:v>
                </c:pt>
                <c:pt idx="176">
                  <c:v>-76.189999999999898</c:v>
                </c:pt>
                <c:pt idx="177">
                  <c:v>-46.15</c:v>
                </c:pt>
                <c:pt idx="178">
                  <c:v>-11.52</c:v>
                </c:pt>
                <c:pt idx="179">
                  <c:v>11.955</c:v>
                </c:pt>
                <c:pt idx="180">
                  <c:v>-37.389999999999901</c:v>
                </c:pt>
                <c:pt idx="181">
                  <c:v>48.394999999999897</c:v>
                </c:pt>
                <c:pt idx="182">
                  <c:v>-25.014999999999901</c:v>
                </c:pt>
                <c:pt idx="183">
                  <c:v>40.089999999999897</c:v>
                </c:pt>
                <c:pt idx="184">
                  <c:v>-31.33</c:v>
                </c:pt>
                <c:pt idx="185">
                  <c:v>114.61</c:v>
                </c:pt>
                <c:pt idx="186">
                  <c:v>6.9649999999999999</c:v>
                </c:pt>
                <c:pt idx="187">
                  <c:v>20.65</c:v>
                </c:pt>
                <c:pt idx="188">
                  <c:v>33.78</c:v>
                </c:pt>
                <c:pt idx="189">
                  <c:v>-0.35499999999999998</c:v>
                </c:pt>
                <c:pt idx="190">
                  <c:v>-23.08</c:v>
                </c:pt>
                <c:pt idx="191">
                  <c:v>-11.3799999999999</c:v>
                </c:pt>
                <c:pt idx="192">
                  <c:v>-17.189999999999898</c:v>
                </c:pt>
                <c:pt idx="193">
                  <c:v>-0.86499999999999999</c:v>
                </c:pt>
                <c:pt idx="194">
                  <c:v>-106.109999999999</c:v>
                </c:pt>
                <c:pt idx="195">
                  <c:v>-8.0149999999999899</c:v>
                </c:pt>
                <c:pt idx="196">
                  <c:v>-33.394999999999897</c:v>
                </c:pt>
                <c:pt idx="197">
                  <c:v>-58.964999999999897</c:v>
                </c:pt>
                <c:pt idx="198">
                  <c:v>11.885</c:v>
                </c:pt>
                <c:pt idx="199">
                  <c:v>-16.004999999999999</c:v>
                </c:pt>
                <c:pt idx="200">
                  <c:v>37.395000000000003</c:v>
                </c:pt>
                <c:pt idx="201">
                  <c:v>-34.25</c:v>
                </c:pt>
                <c:pt idx="202">
                  <c:v>23.54</c:v>
                </c:pt>
                <c:pt idx="203">
                  <c:v>1.12499999999999</c:v>
                </c:pt>
                <c:pt idx="204">
                  <c:v>9.5850000000000009</c:v>
                </c:pt>
                <c:pt idx="205">
                  <c:v>25.045000000000002</c:v>
                </c:pt>
                <c:pt idx="206">
                  <c:v>-21.995000000000001</c:v>
                </c:pt>
                <c:pt idx="207">
                  <c:v>-14.725</c:v>
                </c:pt>
                <c:pt idx="208">
                  <c:v>6.1699999999999902</c:v>
                </c:pt>
                <c:pt idx="209">
                  <c:v>-113.129999999999</c:v>
                </c:pt>
                <c:pt idx="210">
                  <c:v>-90.575000000000003</c:v>
                </c:pt>
                <c:pt idx="211">
                  <c:v>-6.47</c:v>
                </c:pt>
                <c:pt idx="212">
                  <c:v>20.754999999999999</c:v>
                </c:pt>
                <c:pt idx="213">
                  <c:v>-47.809999999999903</c:v>
                </c:pt>
                <c:pt idx="214">
                  <c:v>70.415000000000006</c:v>
                </c:pt>
                <c:pt idx="215">
                  <c:v>-59.244999999999997</c:v>
                </c:pt>
                <c:pt idx="216">
                  <c:v>30.774999999999999</c:v>
                </c:pt>
                <c:pt idx="217">
                  <c:v>-27.45</c:v>
                </c:pt>
                <c:pt idx="218">
                  <c:v>-43.87</c:v>
                </c:pt>
                <c:pt idx="219">
                  <c:v>7.6550000000000002</c:v>
                </c:pt>
                <c:pt idx="220">
                  <c:v>-213.41999999999899</c:v>
                </c:pt>
                <c:pt idx="221">
                  <c:v>-62.344999999999899</c:v>
                </c:pt>
                <c:pt idx="222">
                  <c:v>-66.674999999999997</c:v>
                </c:pt>
                <c:pt idx="223">
                  <c:v>36.655000000000001</c:v>
                </c:pt>
                <c:pt idx="224">
                  <c:v>-12.88</c:v>
                </c:pt>
                <c:pt idx="225">
                  <c:v>41.725000000000001</c:v>
                </c:pt>
                <c:pt idx="226">
                  <c:v>13.159999999999901</c:v>
                </c:pt>
                <c:pt idx="227">
                  <c:v>13.66</c:v>
                </c:pt>
                <c:pt idx="228">
                  <c:v>68.575000000000003</c:v>
                </c:pt>
                <c:pt idx="229">
                  <c:v>-23.965</c:v>
                </c:pt>
                <c:pt idx="230">
                  <c:v>48.63</c:v>
                </c:pt>
                <c:pt idx="231">
                  <c:v>-13.11</c:v>
                </c:pt>
                <c:pt idx="232">
                  <c:v>45.314999999999998</c:v>
                </c:pt>
                <c:pt idx="233">
                  <c:v>-8.5350000000000001</c:v>
                </c:pt>
                <c:pt idx="234">
                  <c:v>-22.09</c:v>
                </c:pt>
                <c:pt idx="235">
                  <c:v>-83.52</c:v>
                </c:pt>
                <c:pt idx="236">
                  <c:v>45.575000000000003</c:v>
                </c:pt>
                <c:pt idx="237">
                  <c:v>-63.905000000000001</c:v>
                </c:pt>
                <c:pt idx="238">
                  <c:v>-70.14</c:v>
                </c:pt>
                <c:pt idx="239">
                  <c:v>22.954999999999998</c:v>
                </c:pt>
                <c:pt idx="240">
                  <c:v>-7.25999999999999</c:v>
                </c:pt>
                <c:pt idx="241">
                  <c:v>50.3</c:v>
                </c:pt>
                <c:pt idx="242">
                  <c:v>-112.8</c:v>
                </c:pt>
                <c:pt idx="243">
                  <c:v>72.775000000000006</c:v>
                </c:pt>
                <c:pt idx="244">
                  <c:v>79.509999999999906</c:v>
                </c:pt>
                <c:pt idx="245">
                  <c:v>-104.6</c:v>
                </c:pt>
                <c:pt idx="246">
                  <c:v>37.524999999999999</c:v>
                </c:pt>
                <c:pt idx="247">
                  <c:v>95.125</c:v>
                </c:pt>
                <c:pt idx="248">
                  <c:v>-14.125</c:v>
                </c:pt>
                <c:pt idx="249">
                  <c:v>16.63</c:v>
                </c:pt>
                <c:pt idx="250">
                  <c:v>-20.869999999999902</c:v>
                </c:pt>
                <c:pt idx="251">
                  <c:v>31.155000000000001</c:v>
                </c:pt>
                <c:pt idx="252">
                  <c:v>24.454999999999998</c:v>
                </c:pt>
                <c:pt idx="253">
                  <c:v>33.674999999999997</c:v>
                </c:pt>
                <c:pt idx="254">
                  <c:v>32.835000000000001</c:v>
                </c:pt>
                <c:pt idx="255">
                  <c:v>-6.8249999999999904</c:v>
                </c:pt>
                <c:pt idx="256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8-4709-8ED4-B2CC5DB40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632543"/>
        <c:axId val="1530881408"/>
      </c:lineChart>
      <c:catAx>
        <c:axId val="148763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1408"/>
        <c:crosses val="autoZero"/>
        <c:auto val="1"/>
        <c:lblAlgn val="ctr"/>
        <c:lblOffset val="100"/>
        <c:noMultiLvlLbl val="0"/>
      </c:catAx>
      <c:valAx>
        <c:axId val="15308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632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14.102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'PeriodicAntiRoll_2017-01-02_201'!$AM$2:$AM$256</c:f>
              <c:numCache>
                <c:formatCode>General</c:formatCode>
                <c:ptCount val="255"/>
                <c:pt idx="0">
                  <c:v>4.415</c:v>
                </c:pt>
                <c:pt idx="1">
                  <c:v>1.4999999999999999E-2</c:v>
                </c:pt>
                <c:pt idx="2">
                  <c:v>-0.28000000000000003</c:v>
                </c:pt>
                <c:pt idx="3">
                  <c:v>3.64</c:v>
                </c:pt>
                <c:pt idx="4">
                  <c:v>-1.5549999999999999</c:v>
                </c:pt>
                <c:pt idx="5">
                  <c:v>-0.749999999999999</c:v>
                </c:pt>
                <c:pt idx="6">
                  <c:v>-1.43</c:v>
                </c:pt>
                <c:pt idx="7">
                  <c:v>-1.69</c:v>
                </c:pt>
                <c:pt idx="8">
                  <c:v>1.835</c:v>
                </c:pt>
                <c:pt idx="9">
                  <c:v>-1.61499999999999</c:v>
                </c:pt>
                <c:pt idx="10">
                  <c:v>-0.52999999999999903</c:v>
                </c:pt>
                <c:pt idx="11">
                  <c:v>3.88</c:v>
                </c:pt>
                <c:pt idx="12">
                  <c:v>2.17</c:v>
                </c:pt>
                <c:pt idx="13">
                  <c:v>3.415</c:v>
                </c:pt>
                <c:pt idx="14">
                  <c:v>-3.2149999999999999</c:v>
                </c:pt>
                <c:pt idx="15">
                  <c:v>1.675</c:v>
                </c:pt>
                <c:pt idx="16">
                  <c:v>4.9950000000000001</c:v>
                </c:pt>
                <c:pt idx="17">
                  <c:v>2.4149999999999898</c:v>
                </c:pt>
                <c:pt idx="18">
                  <c:v>-0.8</c:v>
                </c:pt>
                <c:pt idx="19">
                  <c:v>-1.24</c:v>
                </c:pt>
                <c:pt idx="20">
                  <c:v>-0.34</c:v>
                </c:pt>
                <c:pt idx="21">
                  <c:v>2.8749999999999898</c:v>
                </c:pt>
                <c:pt idx="22">
                  <c:v>-3.32</c:v>
                </c:pt>
                <c:pt idx="23">
                  <c:v>-0.77</c:v>
                </c:pt>
                <c:pt idx="24">
                  <c:v>-2.4299999999999899</c:v>
                </c:pt>
                <c:pt idx="25">
                  <c:v>0.13999999999999899</c:v>
                </c:pt>
                <c:pt idx="26">
                  <c:v>-4.5049999999999999</c:v>
                </c:pt>
                <c:pt idx="27">
                  <c:v>1.4350000000000001</c:v>
                </c:pt>
                <c:pt idx="28">
                  <c:v>1.0999999999999901</c:v>
                </c:pt>
                <c:pt idx="29">
                  <c:v>2.2749999999999999</c:v>
                </c:pt>
                <c:pt idx="30">
                  <c:v>1.07</c:v>
                </c:pt>
                <c:pt idx="31">
                  <c:v>-0.625</c:v>
                </c:pt>
                <c:pt idx="32">
                  <c:v>-2.2649999999999899</c:v>
                </c:pt>
                <c:pt idx="33">
                  <c:v>-2.44999999999999</c:v>
                </c:pt>
                <c:pt idx="34">
                  <c:v>-0.5</c:v>
                </c:pt>
                <c:pt idx="35">
                  <c:v>1.53</c:v>
                </c:pt>
                <c:pt idx="36">
                  <c:v>-2.23</c:v>
                </c:pt>
                <c:pt idx="37">
                  <c:v>-2.37</c:v>
                </c:pt>
                <c:pt idx="38">
                  <c:v>-2</c:v>
                </c:pt>
                <c:pt idx="39">
                  <c:v>-0.24</c:v>
                </c:pt>
                <c:pt idx="40">
                  <c:v>-1.2649999999999999</c:v>
                </c:pt>
                <c:pt idx="41">
                  <c:v>4.0199999999999996</c:v>
                </c:pt>
                <c:pt idx="42">
                  <c:v>3.74</c:v>
                </c:pt>
                <c:pt idx="43">
                  <c:v>5.8650000000000002</c:v>
                </c:pt>
                <c:pt idx="44">
                  <c:v>3.9999999999999897E-2</c:v>
                </c:pt>
                <c:pt idx="45">
                  <c:v>-2.0549999999999899</c:v>
                </c:pt>
                <c:pt idx="46">
                  <c:v>2.9749999999999899</c:v>
                </c:pt>
                <c:pt idx="47">
                  <c:v>5.5649999999999897</c:v>
                </c:pt>
                <c:pt idx="48">
                  <c:v>6.57</c:v>
                </c:pt>
                <c:pt idx="49">
                  <c:v>-2.2349999999999999</c:v>
                </c:pt>
                <c:pt idx="50">
                  <c:v>-1.5549999999999999</c:v>
                </c:pt>
                <c:pt idx="51">
                  <c:v>-3.04</c:v>
                </c:pt>
                <c:pt idx="52">
                  <c:v>0.43</c:v>
                </c:pt>
                <c:pt idx="53">
                  <c:v>0.71</c:v>
                </c:pt>
                <c:pt idx="54">
                  <c:v>0.6</c:v>
                </c:pt>
                <c:pt idx="55">
                  <c:v>1.7150000000000001</c:v>
                </c:pt>
                <c:pt idx="56">
                  <c:v>-2.11</c:v>
                </c:pt>
                <c:pt idx="57">
                  <c:v>-7.4999999999999997E-2</c:v>
                </c:pt>
                <c:pt idx="58">
                  <c:v>7.0000000000000007E-2</c:v>
                </c:pt>
                <c:pt idx="59">
                  <c:v>-1.28999999999999</c:v>
                </c:pt>
                <c:pt idx="60">
                  <c:v>-3.33</c:v>
                </c:pt>
                <c:pt idx="61">
                  <c:v>-3.14</c:v>
                </c:pt>
                <c:pt idx="62">
                  <c:v>-1.9</c:v>
                </c:pt>
                <c:pt idx="63">
                  <c:v>6.5000000000000002E-2</c:v>
                </c:pt>
                <c:pt idx="64">
                  <c:v>-3.04</c:v>
                </c:pt>
                <c:pt idx="65">
                  <c:v>-1.615</c:v>
                </c:pt>
                <c:pt idx="66">
                  <c:v>0.28999999999999998</c:v>
                </c:pt>
                <c:pt idx="67">
                  <c:v>0.99</c:v>
                </c:pt>
                <c:pt idx="68">
                  <c:v>-1.83499999999999</c:v>
                </c:pt>
                <c:pt idx="69">
                  <c:v>-1.52</c:v>
                </c:pt>
                <c:pt idx="70">
                  <c:v>-0.89499999999999902</c:v>
                </c:pt>
                <c:pt idx="71">
                  <c:v>0.40500000000000003</c:v>
                </c:pt>
                <c:pt idx="72">
                  <c:v>-1.19</c:v>
                </c:pt>
                <c:pt idx="73">
                  <c:v>-0.92</c:v>
                </c:pt>
                <c:pt idx="74">
                  <c:v>1.83</c:v>
                </c:pt>
                <c:pt idx="75">
                  <c:v>2.9649999999999999</c:v>
                </c:pt>
                <c:pt idx="76">
                  <c:v>0.61</c:v>
                </c:pt>
                <c:pt idx="77">
                  <c:v>5.4450000000000003</c:v>
                </c:pt>
                <c:pt idx="78">
                  <c:v>2.4849999999999999</c:v>
                </c:pt>
                <c:pt idx="79">
                  <c:v>-1.8049999999999999</c:v>
                </c:pt>
                <c:pt idx="80">
                  <c:v>-3.57499999999999</c:v>
                </c:pt>
                <c:pt idx="81">
                  <c:v>1.6299999999999899</c:v>
                </c:pt>
                <c:pt idx="82">
                  <c:v>0.245</c:v>
                </c:pt>
                <c:pt idx="83">
                  <c:v>-0.36499999999999999</c:v>
                </c:pt>
                <c:pt idx="84">
                  <c:v>2.9649999999999999</c:v>
                </c:pt>
                <c:pt idx="85">
                  <c:v>1.91</c:v>
                </c:pt>
                <c:pt idx="86">
                  <c:v>-0.52500000000000002</c:v>
                </c:pt>
                <c:pt idx="87">
                  <c:v>-0.54500000000000004</c:v>
                </c:pt>
                <c:pt idx="88">
                  <c:v>-1.36</c:v>
                </c:pt>
                <c:pt idx="89">
                  <c:v>0.14000000000000001</c:v>
                </c:pt>
                <c:pt idx="90">
                  <c:v>-1.94</c:v>
                </c:pt>
                <c:pt idx="91">
                  <c:v>0.15</c:v>
                </c:pt>
                <c:pt idx="92">
                  <c:v>0.57999999999999996</c:v>
                </c:pt>
                <c:pt idx="93">
                  <c:v>-2.415</c:v>
                </c:pt>
                <c:pt idx="94">
                  <c:v>-1.365</c:v>
                </c:pt>
                <c:pt idx="95">
                  <c:v>1.51</c:v>
                </c:pt>
                <c:pt idx="96">
                  <c:v>1.835</c:v>
                </c:pt>
                <c:pt idx="97">
                  <c:v>0.48</c:v>
                </c:pt>
                <c:pt idx="98">
                  <c:v>0.245</c:v>
                </c:pt>
                <c:pt idx="99">
                  <c:v>-1.7849999999999999</c:v>
                </c:pt>
                <c:pt idx="100">
                  <c:v>-2.125</c:v>
                </c:pt>
                <c:pt idx="101">
                  <c:v>-1.9750000000000001</c:v>
                </c:pt>
                <c:pt idx="102">
                  <c:v>-0.56499999999999995</c:v>
                </c:pt>
                <c:pt idx="103">
                  <c:v>-1.03999999999999</c:v>
                </c:pt>
                <c:pt idx="104">
                  <c:v>1.01</c:v>
                </c:pt>
                <c:pt idx="105">
                  <c:v>-0.64499999999999902</c:v>
                </c:pt>
                <c:pt idx="106">
                  <c:v>0.41999999999999899</c:v>
                </c:pt>
                <c:pt idx="107">
                  <c:v>-1.875</c:v>
                </c:pt>
                <c:pt idx="108">
                  <c:v>-1.06</c:v>
                </c:pt>
                <c:pt idx="109">
                  <c:v>-0.45</c:v>
                </c:pt>
                <c:pt idx="110">
                  <c:v>-1.4999999999999901E-2</c:v>
                </c:pt>
                <c:pt idx="111">
                  <c:v>-0.29499999999999998</c:v>
                </c:pt>
                <c:pt idx="112">
                  <c:v>0.38999999999999901</c:v>
                </c:pt>
                <c:pt idx="113">
                  <c:v>-2.9999999999999898</c:v>
                </c:pt>
                <c:pt idx="114">
                  <c:v>3.3699999999999899</c:v>
                </c:pt>
                <c:pt idx="115">
                  <c:v>-0.67500000000000004</c:v>
                </c:pt>
                <c:pt idx="116">
                  <c:v>0.83599999999999997</c:v>
                </c:pt>
                <c:pt idx="117">
                  <c:v>-1.095</c:v>
                </c:pt>
                <c:pt idx="118">
                  <c:v>0.37</c:v>
                </c:pt>
                <c:pt idx="119">
                  <c:v>-1.45</c:v>
                </c:pt>
                <c:pt idx="120">
                  <c:v>1.57</c:v>
                </c:pt>
                <c:pt idx="121">
                  <c:v>0.45</c:v>
                </c:pt>
                <c:pt idx="122">
                  <c:v>6.4799999999999898</c:v>
                </c:pt>
                <c:pt idx="123">
                  <c:v>0.54</c:v>
                </c:pt>
                <c:pt idx="124">
                  <c:v>5.99</c:v>
                </c:pt>
                <c:pt idx="125">
                  <c:v>1.345</c:v>
                </c:pt>
                <c:pt idx="126">
                  <c:v>0.20499999999999999</c:v>
                </c:pt>
                <c:pt idx="127">
                  <c:v>-0.94</c:v>
                </c:pt>
                <c:pt idx="128">
                  <c:v>0.05</c:v>
                </c:pt>
                <c:pt idx="129">
                  <c:v>5.79</c:v>
                </c:pt>
                <c:pt idx="130">
                  <c:v>-0.245</c:v>
                </c:pt>
                <c:pt idx="131">
                  <c:v>-2.11</c:v>
                </c:pt>
                <c:pt idx="132">
                  <c:v>1.51</c:v>
                </c:pt>
                <c:pt idx="133">
                  <c:v>-2.4049999999999998</c:v>
                </c:pt>
                <c:pt idx="134">
                  <c:v>1.06</c:v>
                </c:pt>
                <c:pt idx="135">
                  <c:v>0.48</c:v>
                </c:pt>
                <c:pt idx="136">
                  <c:v>-0.755</c:v>
                </c:pt>
                <c:pt idx="137">
                  <c:v>-1.4550000000000001</c:v>
                </c:pt>
                <c:pt idx="138">
                  <c:v>-1.75</c:v>
                </c:pt>
                <c:pt idx="139">
                  <c:v>-0.13</c:v>
                </c:pt>
                <c:pt idx="140">
                  <c:v>-3.59499999999999</c:v>
                </c:pt>
                <c:pt idx="141">
                  <c:v>-1.135</c:v>
                </c:pt>
                <c:pt idx="142">
                  <c:v>3.76</c:v>
                </c:pt>
                <c:pt idx="143">
                  <c:v>-0.70499999999999996</c:v>
                </c:pt>
                <c:pt idx="144">
                  <c:v>-1.1949999999999901</c:v>
                </c:pt>
                <c:pt idx="145">
                  <c:v>0.82499999999999996</c:v>
                </c:pt>
                <c:pt idx="146">
                  <c:v>0.51500000000000001</c:v>
                </c:pt>
                <c:pt idx="147">
                  <c:v>-3.5449999999999999</c:v>
                </c:pt>
                <c:pt idx="148">
                  <c:v>-0.48499999999999999</c:v>
                </c:pt>
                <c:pt idx="149">
                  <c:v>-1.0900000000000001</c:v>
                </c:pt>
                <c:pt idx="150">
                  <c:v>0.82</c:v>
                </c:pt>
                <c:pt idx="151">
                  <c:v>-0.92</c:v>
                </c:pt>
                <c:pt idx="152">
                  <c:v>0.73499999999999999</c:v>
                </c:pt>
                <c:pt idx="153">
                  <c:v>-3.085</c:v>
                </c:pt>
                <c:pt idx="154">
                  <c:v>-1.2250000000000001</c:v>
                </c:pt>
                <c:pt idx="155">
                  <c:v>-1.53</c:v>
                </c:pt>
                <c:pt idx="156">
                  <c:v>0.88</c:v>
                </c:pt>
                <c:pt idx="157">
                  <c:v>2.04</c:v>
                </c:pt>
                <c:pt idx="158">
                  <c:v>0.23499999999999999</c:v>
                </c:pt>
                <c:pt idx="159">
                  <c:v>-1.38</c:v>
                </c:pt>
                <c:pt idx="160">
                  <c:v>-1.7649999999999999</c:v>
                </c:pt>
                <c:pt idx="161">
                  <c:v>-0.90999999999999903</c:v>
                </c:pt>
                <c:pt idx="162">
                  <c:v>-3.5000000000000003E-2</c:v>
                </c:pt>
                <c:pt idx="163">
                  <c:v>-1.125</c:v>
                </c:pt>
                <c:pt idx="164">
                  <c:v>0.19500000000000001</c:v>
                </c:pt>
                <c:pt idx="165">
                  <c:v>0.31</c:v>
                </c:pt>
                <c:pt idx="166">
                  <c:v>-1.8499999999999901</c:v>
                </c:pt>
                <c:pt idx="167">
                  <c:v>-1.95</c:v>
                </c:pt>
                <c:pt idx="168">
                  <c:v>1.0349999999999999</c:v>
                </c:pt>
                <c:pt idx="169">
                  <c:v>-0.45999999999999902</c:v>
                </c:pt>
                <c:pt idx="170">
                  <c:v>0.75</c:v>
                </c:pt>
                <c:pt idx="171">
                  <c:v>-1.4549999999999901</c:v>
                </c:pt>
                <c:pt idx="172">
                  <c:v>-3.0899999999999901</c:v>
                </c:pt>
                <c:pt idx="173">
                  <c:v>2.145</c:v>
                </c:pt>
                <c:pt idx="174">
                  <c:v>-2.0249999999999999</c:v>
                </c:pt>
                <c:pt idx="175">
                  <c:v>1.1000000000000001</c:v>
                </c:pt>
                <c:pt idx="176">
                  <c:v>1.2749999999999999</c:v>
                </c:pt>
                <c:pt idx="177">
                  <c:v>3.78</c:v>
                </c:pt>
                <c:pt idx="178">
                  <c:v>0.38499999999999901</c:v>
                </c:pt>
                <c:pt idx="179">
                  <c:v>0.82499999999999996</c:v>
                </c:pt>
                <c:pt idx="180">
                  <c:v>4.03</c:v>
                </c:pt>
                <c:pt idx="181">
                  <c:v>0.496</c:v>
                </c:pt>
                <c:pt idx="182">
                  <c:v>-0.90500000000000003</c:v>
                </c:pt>
                <c:pt idx="183">
                  <c:v>-1.51</c:v>
                </c:pt>
                <c:pt idx="184">
                  <c:v>2.5449999999999999</c:v>
                </c:pt>
                <c:pt idx="185">
                  <c:v>0.53</c:v>
                </c:pt>
                <c:pt idx="186">
                  <c:v>-3.99</c:v>
                </c:pt>
                <c:pt idx="187">
                  <c:v>0.59499999999999997</c:v>
                </c:pt>
                <c:pt idx="188">
                  <c:v>2.76</c:v>
                </c:pt>
                <c:pt idx="189">
                  <c:v>1.23</c:v>
                </c:pt>
                <c:pt idx="190">
                  <c:v>-0.81</c:v>
                </c:pt>
                <c:pt idx="191">
                  <c:v>-0.55500000000000005</c:v>
                </c:pt>
                <c:pt idx="192">
                  <c:v>0.56000000000000005</c:v>
                </c:pt>
                <c:pt idx="193">
                  <c:v>-0.59499999999999997</c:v>
                </c:pt>
                <c:pt idx="194">
                  <c:v>0.28000000000000003</c:v>
                </c:pt>
                <c:pt idx="195">
                  <c:v>0.88499999999999901</c:v>
                </c:pt>
                <c:pt idx="196">
                  <c:v>-1.7349999999999901</c:v>
                </c:pt>
                <c:pt idx="197">
                  <c:v>-0.12</c:v>
                </c:pt>
                <c:pt idx="198">
                  <c:v>1.095</c:v>
                </c:pt>
                <c:pt idx="199">
                  <c:v>-1.3149999999999999</c:v>
                </c:pt>
                <c:pt idx="200">
                  <c:v>-2.5499999999999998</c:v>
                </c:pt>
                <c:pt idx="201">
                  <c:v>-2.4</c:v>
                </c:pt>
                <c:pt idx="202">
                  <c:v>-0.87</c:v>
                </c:pt>
                <c:pt idx="203">
                  <c:v>2.34499999999999</c:v>
                </c:pt>
                <c:pt idx="204">
                  <c:v>-0.17499999999999999</c:v>
                </c:pt>
                <c:pt idx="205">
                  <c:v>3.89</c:v>
                </c:pt>
                <c:pt idx="206">
                  <c:v>-1.86</c:v>
                </c:pt>
                <c:pt idx="207">
                  <c:v>2.5449999999999999</c:v>
                </c:pt>
                <c:pt idx="208">
                  <c:v>0.75</c:v>
                </c:pt>
                <c:pt idx="209">
                  <c:v>-2.75</c:v>
                </c:pt>
                <c:pt idx="210">
                  <c:v>-3.05</c:v>
                </c:pt>
                <c:pt idx="211">
                  <c:v>-1.5</c:v>
                </c:pt>
                <c:pt idx="212">
                  <c:v>-0.37</c:v>
                </c:pt>
                <c:pt idx="213">
                  <c:v>0.52500000000000002</c:v>
                </c:pt>
                <c:pt idx="214">
                  <c:v>-0.755</c:v>
                </c:pt>
                <c:pt idx="215">
                  <c:v>-4.9999999999999897E-3</c:v>
                </c:pt>
                <c:pt idx="216">
                  <c:v>-1.5649999999999999</c:v>
                </c:pt>
                <c:pt idx="217">
                  <c:v>-0.24</c:v>
                </c:pt>
                <c:pt idx="218">
                  <c:v>-0.65500000000000003</c:v>
                </c:pt>
                <c:pt idx="219">
                  <c:v>2.855</c:v>
                </c:pt>
                <c:pt idx="220">
                  <c:v>1.4849999999999901</c:v>
                </c:pt>
                <c:pt idx="221">
                  <c:v>0.36</c:v>
                </c:pt>
                <c:pt idx="222">
                  <c:v>-0.80999999999999905</c:v>
                </c:pt>
                <c:pt idx="223">
                  <c:v>-0.76500000000000001</c:v>
                </c:pt>
                <c:pt idx="224">
                  <c:v>-0.28000000000000003</c:v>
                </c:pt>
                <c:pt idx="225">
                  <c:v>-0.36</c:v>
                </c:pt>
                <c:pt idx="226">
                  <c:v>-0.23499999999999999</c:v>
                </c:pt>
                <c:pt idx="227">
                  <c:v>-0.185</c:v>
                </c:pt>
                <c:pt idx="228">
                  <c:v>1.76</c:v>
                </c:pt>
                <c:pt idx="229">
                  <c:v>-0.38500000000000001</c:v>
                </c:pt>
                <c:pt idx="230">
                  <c:v>1.21</c:v>
                </c:pt>
                <c:pt idx="231">
                  <c:v>-1.0649999999999999</c:v>
                </c:pt>
                <c:pt idx="232">
                  <c:v>0.1</c:v>
                </c:pt>
                <c:pt idx="233">
                  <c:v>2.72</c:v>
                </c:pt>
                <c:pt idx="234">
                  <c:v>-0.49</c:v>
                </c:pt>
                <c:pt idx="235">
                  <c:v>-3.5649999999999902</c:v>
                </c:pt>
                <c:pt idx="236">
                  <c:v>0.79</c:v>
                </c:pt>
                <c:pt idx="237">
                  <c:v>-0.5</c:v>
                </c:pt>
                <c:pt idx="238">
                  <c:v>-1.3499999999999901</c:v>
                </c:pt>
                <c:pt idx="239">
                  <c:v>0.91999999999999904</c:v>
                </c:pt>
                <c:pt idx="240">
                  <c:v>1.115</c:v>
                </c:pt>
                <c:pt idx="241">
                  <c:v>-0.375</c:v>
                </c:pt>
                <c:pt idx="242">
                  <c:v>1.69</c:v>
                </c:pt>
                <c:pt idx="243">
                  <c:v>-0.78500000000000003</c:v>
                </c:pt>
                <c:pt idx="244">
                  <c:v>0.01</c:v>
                </c:pt>
                <c:pt idx="245">
                  <c:v>7.4999999999999997E-2</c:v>
                </c:pt>
                <c:pt idx="246">
                  <c:v>0.51500000000000001</c:v>
                </c:pt>
                <c:pt idx="247">
                  <c:v>3.66</c:v>
                </c:pt>
                <c:pt idx="248">
                  <c:v>4.3899999999999997</c:v>
                </c:pt>
                <c:pt idx="249">
                  <c:v>0.85999999999999899</c:v>
                </c:pt>
                <c:pt idx="250">
                  <c:v>1</c:v>
                </c:pt>
                <c:pt idx="251">
                  <c:v>-0.51</c:v>
                </c:pt>
                <c:pt idx="252">
                  <c:v>0.44</c:v>
                </c:pt>
                <c:pt idx="253">
                  <c:v>0.93999999999999895</c:v>
                </c:pt>
                <c:pt idx="254">
                  <c:v>-0.89499999999999902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69-49B6-B591-8A1F50AA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4035615"/>
        <c:axId val="1653652127"/>
      </c:lineChart>
      <c:catAx>
        <c:axId val="14540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652127"/>
        <c:crosses val="autoZero"/>
        <c:auto val="1"/>
        <c:lblAlgn val="ctr"/>
        <c:lblOffset val="100"/>
        <c:noMultiLvlLbl val="0"/>
      </c:catAx>
      <c:valAx>
        <c:axId val="165365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03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-13.36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'PeriodicRoll_2017-01-02_2017-12'!$AM$2:$AM$256</c:f>
              <c:numCache>
                <c:formatCode>General</c:formatCode>
                <c:ptCount val="255"/>
                <c:pt idx="0">
                  <c:v>-4.63</c:v>
                </c:pt>
                <c:pt idx="1">
                  <c:v>5.5E-2</c:v>
                </c:pt>
                <c:pt idx="2">
                  <c:v>0.33499999999999902</c:v>
                </c:pt>
                <c:pt idx="3">
                  <c:v>-3.9249999999999998</c:v>
                </c:pt>
                <c:pt idx="4">
                  <c:v>1.69</c:v>
                </c:pt>
                <c:pt idx="5">
                  <c:v>0.79</c:v>
                </c:pt>
                <c:pt idx="6">
                  <c:v>1.45</c:v>
                </c:pt>
                <c:pt idx="7">
                  <c:v>2.0499999999999998</c:v>
                </c:pt>
                <c:pt idx="8">
                  <c:v>-1.9950000000000001</c:v>
                </c:pt>
                <c:pt idx="9">
                  <c:v>1.69999999999999</c:v>
                </c:pt>
                <c:pt idx="10">
                  <c:v>0.53500000000000003</c:v>
                </c:pt>
                <c:pt idx="11">
                  <c:v>-4.28</c:v>
                </c:pt>
                <c:pt idx="12">
                  <c:v>-2.31</c:v>
                </c:pt>
                <c:pt idx="13">
                  <c:v>-3.6150000000000002</c:v>
                </c:pt>
                <c:pt idx="14">
                  <c:v>3.56</c:v>
                </c:pt>
                <c:pt idx="15">
                  <c:v>-1.835</c:v>
                </c:pt>
                <c:pt idx="16">
                  <c:v>-5.4249999999999998</c:v>
                </c:pt>
                <c:pt idx="17">
                  <c:v>-2.6899999999999902</c:v>
                </c:pt>
                <c:pt idx="18">
                  <c:v>0.95499999999999996</c:v>
                </c:pt>
                <c:pt idx="19">
                  <c:v>1.43</c:v>
                </c:pt>
                <c:pt idx="20">
                  <c:v>0.23499999999999999</c:v>
                </c:pt>
                <c:pt idx="21">
                  <c:v>-3.1349999999999998</c:v>
                </c:pt>
                <c:pt idx="22">
                  <c:v>3.7149999999999999</c:v>
                </c:pt>
                <c:pt idx="23">
                  <c:v>0.875</c:v>
                </c:pt>
                <c:pt idx="24">
                  <c:v>2.6799999999999899</c:v>
                </c:pt>
                <c:pt idx="25">
                  <c:v>-0.12</c:v>
                </c:pt>
                <c:pt idx="26">
                  <c:v>4.9749999999999996</c:v>
                </c:pt>
                <c:pt idx="27">
                  <c:v>-1.46</c:v>
                </c:pt>
                <c:pt idx="28">
                  <c:v>-1.2</c:v>
                </c:pt>
                <c:pt idx="29">
                  <c:v>-2.4500000000000002</c:v>
                </c:pt>
                <c:pt idx="30">
                  <c:v>-1.085</c:v>
                </c:pt>
                <c:pt idx="31">
                  <c:v>0.67499999999999905</c:v>
                </c:pt>
                <c:pt idx="32">
                  <c:v>2.44999999999999</c:v>
                </c:pt>
                <c:pt idx="33">
                  <c:v>2.5550000000000002</c:v>
                </c:pt>
                <c:pt idx="34">
                  <c:v>0.41</c:v>
                </c:pt>
                <c:pt idx="35">
                  <c:v>-1.7</c:v>
                </c:pt>
                <c:pt idx="36">
                  <c:v>2.5249999999999999</c:v>
                </c:pt>
                <c:pt idx="37">
                  <c:v>2.5449999999999999</c:v>
                </c:pt>
                <c:pt idx="38">
                  <c:v>2.21999999999999</c:v>
                </c:pt>
                <c:pt idx="39">
                  <c:v>0.29499999999999998</c:v>
                </c:pt>
                <c:pt idx="40">
                  <c:v>1.4350000000000001</c:v>
                </c:pt>
                <c:pt idx="41">
                  <c:v>-4.4550000000000001</c:v>
                </c:pt>
                <c:pt idx="42">
                  <c:v>-3.9649999999999999</c:v>
                </c:pt>
                <c:pt idx="43">
                  <c:v>-6.01</c:v>
                </c:pt>
                <c:pt idx="44">
                  <c:v>4.9999999999999897E-3</c:v>
                </c:pt>
                <c:pt idx="45">
                  <c:v>2.105</c:v>
                </c:pt>
                <c:pt idx="46">
                  <c:v>-3.1749999999999901</c:v>
                </c:pt>
                <c:pt idx="47">
                  <c:v>-5.8349999999999902</c:v>
                </c:pt>
                <c:pt idx="48">
                  <c:v>-7.1549999999999896</c:v>
                </c:pt>
                <c:pt idx="49">
                  <c:v>2.34499999999999</c:v>
                </c:pt>
                <c:pt idx="50">
                  <c:v>1.655</c:v>
                </c:pt>
                <c:pt idx="51">
                  <c:v>3.395</c:v>
                </c:pt>
                <c:pt idx="52">
                  <c:v>-0.52</c:v>
                </c:pt>
                <c:pt idx="53">
                  <c:v>-0.47999999999999898</c:v>
                </c:pt>
                <c:pt idx="54">
                  <c:v>-0.625</c:v>
                </c:pt>
                <c:pt idx="55">
                  <c:v>-1.865</c:v>
                </c:pt>
                <c:pt idx="56">
                  <c:v>2.2999999999999998</c:v>
                </c:pt>
                <c:pt idx="57">
                  <c:v>0</c:v>
                </c:pt>
                <c:pt idx="58">
                  <c:v>-6.5000000000000002E-2</c:v>
                </c:pt>
                <c:pt idx="59">
                  <c:v>1.33499999999999</c:v>
                </c:pt>
                <c:pt idx="60">
                  <c:v>3.5649999999999902</c:v>
                </c:pt>
                <c:pt idx="61">
                  <c:v>3.4249999999999998</c:v>
                </c:pt>
                <c:pt idx="62">
                  <c:v>2.0499999999999998</c:v>
                </c:pt>
                <c:pt idx="63">
                  <c:v>-0.05</c:v>
                </c:pt>
                <c:pt idx="64">
                  <c:v>3.2649999999999899</c:v>
                </c:pt>
                <c:pt idx="65">
                  <c:v>1.63</c:v>
                </c:pt>
                <c:pt idx="66">
                  <c:v>-0.36</c:v>
                </c:pt>
                <c:pt idx="67">
                  <c:v>-0.95499999999999996</c:v>
                </c:pt>
                <c:pt idx="68">
                  <c:v>1.99999999999999</c:v>
                </c:pt>
                <c:pt idx="69">
                  <c:v>1.5</c:v>
                </c:pt>
                <c:pt idx="70">
                  <c:v>0.91499999999999904</c:v>
                </c:pt>
                <c:pt idx="71">
                  <c:v>-0.33500000000000002</c:v>
                </c:pt>
                <c:pt idx="72">
                  <c:v>1.2350000000000001</c:v>
                </c:pt>
                <c:pt idx="73">
                  <c:v>1.01</c:v>
                </c:pt>
                <c:pt idx="74">
                  <c:v>-1.925</c:v>
                </c:pt>
                <c:pt idx="75">
                  <c:v>-3.1199999999999899</c:v>
                </c:pt>
                <c:pt idx="76">
                  <c:v>-0.68</c:v>
                </c:pt>
                <c:pt idx="77">
                  <c:v>-5.8399999999999901</c:v>
                </c:pt>
                <c:pt idx="78">
                  <c:v>-2.5950000000000002</c:v>
                </c:pt>
                <c:pt idx="79">
                  <c:v>1.88</c:v>
                </c:pt>
                <c:pt idx="80">
                  <c:v>3.7999999999999901</c:v>
                </c:pt>
                <c:pt idx="81">
                  <c:v>-1.7249999999999901</c:v>
                </c:pt>
                <c:pt idx="82">
                  <c:v>-0.38500000000000001</c:v>
                </c:pt>
                <c:pt idx="83">
                  <c:v>0.34499999999999997</c:v>
                </c:pt>
                <c:pt idx="84">
                  <c:v>-3.28</c:v>
                </c:pt>
                <c:pt idx="85">
                  <c:v>-1.825</c:v>
                </c:pt>
                <c:pt idx="86">
                  <c:v>0.77</c:v>
                </c:pt>
                <c:pt idx="87">
                  <c:v>0.56499999999999995</c:v>
                </c:pt>
                <c:pt idx="88">
                  <c:v>1.45</c:v>
                </c:pt>
                <c:pt idx="89">
                  <c:v>-0.21</c:v>
                </c:pt>
                <c:pt idx="90">
                  <c:v>2.06</c:v>
                </c:pt>
                <c:pt idx="91">
                  <c:v>-0.22</c:v>
                </c:pt>
                <c:pt idx="92">
                  <c:v>-0.58499999999999996</c:v>
                </c:pt>
                <c:pt idx="93">
                  <c:v>2.665</c:v>
                </c:pt>
                <c:pt idx="94">
                  <c:v>1.5649999999999999</c:v>
                </c:pt>
                <c:pt idx="95">
                  <c:v>-1.55</c:v>
                </c:pt>
                <c:pt idx="96">
                  <c:v>-1.9849999999999901</c:v>
                </c:pt>
                <c:pt idx="97">
                  <c:v>-0.49</c:v>
                </c:pt>
                <c:pt idx="98">
                  <c:v>-0.32500000000000001</c:v>
                </c:pt>
                <c:pt idx="99">
                  <c:v>1.905</c:v>
                </c:pt>
                <c:pt idx="100">
                  <c:v>2.2450000000000001</c:v>
                </c:pt>
                <c:pt idx="101">
                  <c:v>2.1</c:v>
                </c:pt>
                <c:pt idx="102">
                  <c:v>0.58499999999999996</c:v>
                </c:pt>
                <c:pt idx="103">
                  <c:v>1.0549999999999899</c:v>
                </c:pt>
                <c:pt idx="104">
                  <c:v>-1.175</c:v>
                </c:pt>
                <c:pt idx="105">
                  <c:v>0.77</c:v>
                </c:pt>
                <c:pt idx="106">
                  <c:v>-0.434999999999999</c:v>
                </c:pt>
                <c:pt idx="107">
                  <c:v>2.0499999999999998</c:v>
                </c:pt>
                <c:pt idx="108">
                  <c:v>1.1299999999999999</c:v>
                </c:pt>
                <c:pt idx="109">
                  <c:v>0.32</c:v>
                </c:pt>
                <c:pt idx="110">
                  <c:v>-8.5000000000000006E-2</c:v>
                </c:pt>
                <c:pt idx="111">
                  <c:v>0.42</c:v>
                </c:pt>
                <c:pt idx="112">
                  <c:v>-0.434999999999999</c:v>
                </c:pt>
                <c:pt idx="113">
                  <c:v>3.1949999999999998</c:v>
                </c:pt>
                <c:pt idx="114">
                  <c:v>-3.4949999999999899</c:v>
                </c:pt>
                <c:pt idx="115">
                  <c:v>0.73</c:v>
                </c:pt>
                <c:pt idx="116">
                  <c:v>-0.91500000000000004</c:v>
                </c:pt>
                <c:pt idx="117">
                  <c:v>1.21</c:v>
                </c:pt>
                <c:pt idx="118">
                  <c:v>-0.30499999999999999</c:v>
                </c:pt>
                <c:pt idx="119">
                  <c:v>1.7349999999999901</c:v>
                </c:pt>
                <c:pt idx="120">
                  <c:v>-1.605</c:v>
                </c:pt>
                <c:pt idx="121">
                  <c:v>-0.47499999999999998</c:v>
                </c:pt>
                <c:pt idx="122">
                  <c:v>-6.7999999999999901</c:v>
                </c:pt>
                <c:pt idx="123">
                  <c:v>-0.66500000000000004</c:v>
                </c:pt>
                <c:pt idx="124">
                  <c:v>-6.45</c:v>
                </c:pt>
                <c:pt idx="125">
                  <c:v>-1.40499999999999</c:v>
                </c:pt>
                <c:pt idx="126">
                  <c:v>-0.185</c:v>
                </c:pt>
                <c:pt idx="127">
                  <c:v>0.86499999999999999</c:v>
                </c:pt>
                <c:pt idx="128">
                  <c:v>-3.5000000000000003E-2</c:v>
                </c:pt>
                <c:pt idx="129">
                  <c:v>-6.52</c:v>
                </c:pt>
                <c:pt idx="130">
                  <c:v>0.32</c:v>
                </c:pt>
                <c:pt idx="131">
                  <c:v>2.3299999999999899</c:v>
                </c:pt>
                <c:pt idx="132">
                  <c:v>-1.53</c:v>
                </c:pt>
                <c:pt idx="133">
                  <c:v>2.5849999999999902</c:v>
                </c:pt>
                <c:pt idx="134">
                  <c:v>-1.1200000000000001</c:v>
                </c:pt>
                <c:pt idx="135">
                  <c:v>-0.48499999999999999</c:v>
                </c:pt>
                <c:pt idx="136">
                  <c:v>0.8</c:v>
                </c:pt>
                <c:pt idx="137">
                  <c:v>1.4950000000000001</c:v>
                </c:pt>
                <c:pt idx="138">
                  <c:v>1.8049999999999999</c:v>
                </c:pt>
                <c:pt idx="139">
                  <c:v>0.19500000000000001</c:v>
                </c:pt>
                <c:pt idx="140">
                  <c:v>3.86499999999999</c:v>
                </c:pt>
                <c:pt idx="141">
                  <c:v>1.22</c:v>
                </c:pt>
                <c:pt idx="142">
                  <c:v>-4.22</c:v>
                </c:pt>
                <c:pt idx="143">
                  <c:v>0.67500000000000004</c:v>
                </c:pt>
                <c:pt idx="144">
                  <c:v>1.415</c:v>
                </c:pt>
                <c:pt idx="145">
                  <c:v>-1.0349999999999999</c:v>
                </c:pt>
                <c:pt idx="146">
                  <c:v>-0.61</c:v>
                </c:pt>
                <c:pt idx="147">
                  <c:v>3.9649999999999999</c:v>
                </c:pt>
                <c:pt idx="148">
                  <c:v>0.56000000000000005</c:v>
                </c:pt>
                <c:pt idx="149">
                  <c:v>1.2349999999999901</c:v>
                </c:pt>
                <c:pt idx="150">
                  <c:v>-0.91499999999999904</c:v>
                </c:pt>
                <c:pt idx="151">
                  <c:v>1.06</c:v>
                </c:pt>
                <c:pt idx="152">
                  <c:v>-0.75</c:v>
                </c:pt>
                <c:pt idx="153">
                  <c:v>3.38</c:v>
                </c:pt>
                <c:pt idx="154">
                  <c:v>1.24</c:v>
                </c:pt>
                <c:pt idx="155">
                  <c:v>1.68</c:v>
                </c:pt>
                <c:pt idx="156">
                  <c:v>-1.01</c:v>
                </c:pt>
                <c:pt idx="157">
                  <c:v>-2.17</c:v>
                </c:pt>
                <c:pt idx="158">
                  <c:v>-0.32500000000000001</c:v>
                </c:pt>
                <c:pt idx="159">
                  <c:v>1.5349999999999999</c:v>
                </c:pt>
                <c:pt idx="160">
                  <c:v>1.9349999999999901</c:v>
                </c:pt>
                <c:pt idx="161">
                  <c:v>0.94499999999999995</c:v>
                </c:pt>
                <c:pt idx="162">
                  <c:v>2.4999999999999901E-2</c:v>
                </c:pt>
                <c:pt idx="163">
                  <c:v>1.2949999999999999</c:v>
                </c:pt>
                <c:pt idx="164">
                  <c:v>-0.18</c:v>
                </c:pt>
                <c:pt idx="165">
                  <c:v>-0.27500000000000002</c:v>
                </c:pt>
                <c:pt idx="166">
                  <c:v>1.97</c:v>
                </c:pt>
                <c:pt idx="167">
                  <c:v>2.1399999999999899</c:v>
                </c:pt>
                <c:pt idx="168">
                  <c:v>-1.2250000000000001</c:v>
                </c:pt>
                <c:pt idx="169">
                  <c:v>0.56000000000000005</c:v>
                </c:pt>
                <c:pt idx="170">
                  <c:v>-0.88500000000000001</c:v>
                </c:pt>
                <c:pt idx="171">
                  <c:v>1.57499999999999</c:v>
                </c:pt>
                <c:pt idx="172">
                  <c:v>3.2699999999999898</c:v>
                </c:pt>
                <c:pt idx="173">
                  <c:v>-2.1850000000000001</c:v>
                </c:pt>
                <c:pt idx="174">
                  <c:v>2.11499999999999</c:v>
                </c:pt>
                <c:pt idx="175">
                  <c:v>-1.23</c:v>
                </c:pt>
                <c:pt idx="176">
                  <c:v>-1.38499999999999</c:v>
                </c:pt>
                <c:pt idx="177">
                  <c:v>-4.1449999999999996</c:v>
                </c:pt>
                <c:pt idx="178">
                  <c:v>-0.41499999999999998</c:v>
                </c:pt>
                <c:pt idx="179">
                  <c:v>-0.9</c:v>
                </c:pt>
                <c:pt idx="180">
                  <c:v>-4.22</c:v>
                </c:pt>
                <c:pt idx="181">
                  <c:v>-0.55500000000000005</c:v>
                </c:pt>
                <c:pt idx="182">
                  <c:v>1.0149999999999999</c:v>
                </c:pt>
                <c:pt idx="183">
                  <c:v>1.59</c:v>
                </c:pt>
                <c:pt idx="184">
                  <c:v>-2.7549999999999999</c:v>
                </c:pt>
                <c:pt idx="185">
                  <c:v>-0.47499999999999998</c:v>
                </c:pt>
                <c:pt idx="186">
                  <c:v>4.3299999999999903</c:v>
                </c:pt>
                <c:pt idx="187">
                  <c:v>-0.62</c:v>
                </c:pt>
                <c:pt idx="188">
                  <c:v>-3.07</c:v>
                </c:pt>
                <c:pt idx="189">
                  <c:v>-1.37</c:v>
                </c:pt>
                <c:pt idx="190">
                  <c:v>0.87</c:v>
                </c:pt>
                <c:pt idx="191">
                  <c:v>0.625</c:v>
                </c:pt>
                <c:pt idx="192">
                  <c:v>-0.64500000000000002</c:v>
                </c:pt>
                <c:pt idx="193">
                  <c:v>0.67</c:v>
                </c:pt>
                <c:pt idx="194">
                  <c:v>-0.215</c:v>
                </c:pt>
                <c:pt idx="195">
                  <c:v>-0.86499999999999899</c:v>
                </c:pt>
                <c:pt idx="196">
                  <c:v>1.8999999999999899</c:v>
                </c:pt>
                <c:pt idx="197">
                  <c:v>0.12</c:v>
                </c:pt>
                <c:pt idx="198">
                  <c:v>-1.23</c:v>
                </c:pt>
                <c:pt idx="199">
                  <c:v>1.4649999999999901</c:v>
                </c:pt>
                <c:pt idx="200">
                  <c:v>2.6850000000000001</c:v>
                </c:pt>
                <c:pt idx="201">
                  <c:v>2.5350000000000001</c:v>
                </c:pt>
                <c:pt idx="202">
                  <c:v>1.01</c:v>
                </c:pt>
                <c:pt idx="203">
                  <c:v>-2.58</c:v>
                </c:pt>
                <c:pt idx="204">
                  <c:v>0.21</c:v>
                </c:pt>
                <c:pt idx="205">
                  <c:v>-4.38</c:v>
                </c:pt>
                <c:pt idx="206">
                  <c:v>1.99</c:v>
                </c:pt>
                <c:pt idx="207">
                  <c:v>-2.7349999999999999</c:v>
                </c:pt>
                <c:pt idx="208">
                  <c:v>-0.80500000000000005</c:v>
                </c:pt>
                <c:pt idx="209">
                  <c:v>2.9049999999999998</c:v>
                </c:pt>
                <c:pt idx="210">
                  <c:v>3.3499999999999899</c:v>
                </c:pt>
                <c:pt idx="211">
                  <c:v>1.6949999999999901</c:v>
                </c:pt>
                <c:pt idx="212">
                  <c:v>0.39</c:v>
                </c:pt>
                <c:pt idx="213">
                  <c:v>-0.59</c:v>
                </c:pt>
                <c:pt idx="214">
                  <c:v>0.81499999999999995</c:v>
                </c:pt>
                <c:pt idx="215">
                  <c:v>0.02</c:v>
                </c:pt>
                <c:pt idx="216">
                  <c:v>1.635</c:v>
                </c:pt>
                <c:pt idx="217">
                  <c:v>0.29499999999999998</c:v>
                </c:pt>
                <c:pt idx="218">
                  <c:v>0.72</c:v>
                </c:pt>
                <c:pt idx="219">
                  <c:v>-3.1549999999999998</c:v>
                </c:pt>
                <c:pt idx="220">
                  <c:v>-1.73</c:v>
                </c:pt>
                <c:pt idx="221">
                  <c:v>-0.33500000000000002</c:v>
                </c:pt>
                <c:pt idx="222">
                  <c:v>0.90499999999999903</c:v>
                </c:pt>
                <c:pt idx="223">
                  <c:v>0.9</c:v>
                </c:pt>
                <c:pt idx="224">
                  <c:v>0.35</c:v>
                </c:pt>
                <c:pt idx="225">
                  <c:v>0.39500000000000002</c:v>
                </c:pt>
                <c:pt idx="226">
                  <c:v>0.28499999999999998</c:v>
                </c:pt>
                <c:pt idx="227">
                  <c:v>0.215</c:v>
                </c:pt>
                <c:pt idx="228">
                  <c:v>-1.75</c:v>
                </c:pt>
                <c:pt idx="229">
                  <c:v>0.46</c:v>
                </c:pt>
                <c:pt idx="230">
                  <c:v>-1.29</c:v>
                </c:pt>
                <c:pt idx="231">
                  <c:v>1.1850000000000001</c:v>
                </c:pt>
                <c:pt idx="232">
                  <c:v>-0.13</c:v>
                </c:pt>
                <c:pt idx="233">
                  <c:v>-2.9950000000000001</c:v>
                </c:pt>
                <c:pt idx="234">
                  <c:v>0.58499999999999996</c:v>
                </c:pt>
                <c:pt idx="235">
                  <c:v>3.9299999999999899</c:v>
                </c:pt>
                <c:pt idx="236">
                  <c:v>-0.85</c:v>
                </c:pt>
                <c:pt idx="237">
                  <c:v>0.53</c:v>
                </c:pt>
                <c:pt idx="238">
                  <c:v>1.5149999999999899</c:v>
                </c:pt>
                <c:pt idx="239">
                  <c:v>-1.0699999999999901</c:v>
                </c:pt>
                <c:pt idx="240">
                  <c:v>-1.22</c:v>
                </c:pt>
                <c:pt idx="241">
                  <c:v>0.41</c:v>
                </c:pt>
                <c:pt idx="242">
                  <c:v>-1.8199999999999901</c:v>
                </c:pt>
                <c:pt idx="243">
                  <c:v>0.77</c:v>
                </c:pt>
                <c:pt idx="244">
                  <c:v>1.99999999999999E-2</c:v>
                </c:pt>
                <c:pt idx="245">
                  <c:v>-0.04</c:v>
                </c:pt>
                <c:pt idx="246">
                  <c:v>-0.5</c:v>
                </c:pt>
                <c:pt idx="247">
                  <c:v>-3.9549999999999899</c:v>
                </c:pt>
                <c:pt idx="248">
                  <c:v>-4.8049999999999997</c:v>
                </c:pt>
                <c:pt idx="249">
                  <c:v>-0.96499999999999897</c:v>
                </c:pt>
                <c:pt idx="250">
                  <c:v>-0.97</c:v>
                </c:pt>
                <c:pt idx="251">
                  <c:v>0.6</c:v>
                </c:pt>
                <c:pt idx="252">
                  <c:v>-0.43</c:v>
                </c:pt>
                <c:pt idx="253">
                  <c:v>-1.02999999999999</c:v>
                </c:pt>
                <c:pt idx="254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60-43D3-BFA8-2A2A60694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5952783"/>
        <c:axId val="1552657375"/>
      </c:lineChart>
      <c:catAx>
        <c:axId val="158595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657375"/>
        <c:crosses val="autoZero"/>
        <c:auto val="1"/>
        <c:lblAlgn val="ctr"/>
        <c:lblOffset val="100"/>
        <c:noMultiLvlLbl val="0"/>
      </c:catAx>
      <c:valAx>
        <c:axId val="155265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95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29.065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-0.90499999999999903</c:v>
                </c:pt>
                <c:pt idx="3">
                  <c:v>11.074999999999999</c:v>
                </c:pt>
                <c:pt idx="4">
                  <c:v>-4.76</c:v>
                </c:pt>
                <c:pt idx="5">
                  <c:v>-2.2549999999999999</c:v>
                </c:pt>
                <c:pt idx="6">
                  <c:v>-4.3150000000000004</c:v>
                </c:pt>
                <c:pt idx="7">
                  <c:v>-4.915</c:v>
                </c:pt>
                <c:pt idx="8">
                  <c:v>5.5649999999999897</c:v>
                </c:pt>
                <c:pt idx="9">
                  <c:v>-4.8550000000000004</c:v>
                </c:pt>
                <c:pt idx="10">
                  <c:v>-1.595</c:v>
                </c:pt>
                <c:pt idx="11">
                  <c:v>11.605</c:v>
                </c:pt>
                <c:pt idx="12">
                  <c:v>6.5449999999999999</c:v>
                </c:pt>
                <c:pt idx="13">
                  <c:v>10.2099999999999</c:v>
                </c:pt>
                <c:pt idx="14">
                  <c:v>-9.7750000000000004</c:v>
                </c:pt>
                <c:pt idx="15">
                  <c:v>5.14</c:v>
                </c:pt>
                <c:pt idx="16">
                  <c:v>14.725</c:v>
                </c:pt>
                <c:pt idx="17">
                  <c:v>7.1749999999999998</c:v>
                </c:pt>
                <c:pt idx="18">
                  <c:v>-2.5</c:v>
                </c:pt>
                <c:pt idx="19">
                  <c:v>-3.8250000000000002</c:v>
                </c:pt>
                <c:pt idx="20">
                  <c:v>-1.0049999999999999</c:v>
                </c:pt>
                <c:pt idx="21">
                  <c:v>8.2799999999999994</c:v>
                </c:pt>
                <c:pt idx="22">
                  <c:v>-10.09</c:v>
                </c:pt>
                <c:pt idx="23">
                  <c:v>-2.38</c:v>
                </c:pt>
                <c:pt idx="24">
                  <c:v>-7.33</c:v>
                </c:pt>
                <c:pt idx="25">
                  <c:v>0.49</c:v>
                </c:pt>
                <c:pt idx="26">
                  <c:v>-13.44</c:v>
                </c:pt>
                <c:pt idx="27">
                  <c:v>4.3849999999999998</c:v>
                </c:pt>
                <c:pt idx="28">
                  <c:v>3.3450000000000002</c:v>
                </c:pt>
                <c:pt idx="29">
                  <c:v>6.74</c:v>
                </c:pt>
                <c:pt idx="30">
                  <c:v>3.23999999999999</c:v>
                </c:pt>
                <c:pt idx="31">
                  <c:v>-1.915</c:v>
                </c:pt>
                <c:pt idx="32">
                  <c:v>-6.8099999999999898</c:v>
                </c:pt>
                <c:pt idx="33">
                  <c:v>-7.375</c:v>
                </c:pt>
                <c:pt idx="34">
                  <c:v>-1.4850000000000001</c:v>
                </c:pt>
                <c:pt idx="35">
                  <c:v>4.5399999999999903</c:v>
                </c:pt>
                <c:pt idx="36">
                  <c:v>-6.54</c:v>
                </c:pt>
                <c:pt idx="37">
                  <c:v>-7.01</c:v>
                </c:pt>
                <c:pt idx="38">
                  <c:v>-6.05</c:v>
                </c:pt>
                <c:pt idx="39">
                  <c:v>-0.71</c:v>
                </c:pt>
                <c:pt idx="40">
                  <c:v>-3.8050000000000002</c:v>
                </c:pt>
                <c:pt idx="41">
                  <c:v>12.185</c:v>
                </c:pt>
                <c:pt idx="42">
                  <c:v>11.12</c:v>
                </c:pt>
                <c:pt idx="43">
                  <c:v>17.809999999999999</c:v>
                </c:pt>
                <c:pt idx="44">
                  <c:v>7.4999999999999997E-2</c:v>
                </c:pt>
                <c:pt idx="45">
                  <c:v>-6.18</c:v>
                </c:pt>
                <c:pt idx="46">
                  <c:v>8.7850000000000001</c:v>
                </c:pt>
                <c:pt idx="47">
                  <c:v>16.645</c:v>
                </c:pt>
                <c:pt idx="48">
                  <c:v>20.045000000000002</c:v>
                </c:pt>
                <c:pt idx="49">
                  <c:v>-6.72</c:v>
                </c:pt>
                <c:pt idx="50">
                  <c:v>-4.88</c:v>
                </c:pt>
                <c:pt idx="51">
                  <c:v>-8.8399999999999892</c:v>
                </c:pt>
                <c:pt idx="52">
                  <c:v>1.23</c:v>
                </c:pt>
                <c:pt idx="53">
                  <c:v>2.21</c:v>
                </c:pt>
                <c:pt idx="54">
                  <c:v>1.7949999999999999</c:v>
                </c:pt>
                <c:pt idx="55">
                  <c:v>5.2449999999999903</c:v>
                </c:pt>
                <c:pt idx="56">
                  <c:v>-6.2249999999999996</c:v>
                </c:pt>
                <c:pt idx="57">
                  <c:v>-0.23999999999999899</c:v>
                </c:pt>
                <c:pt idx="58">
                  <c:v>0.20499999999999999</c:v>
                </c:pt>
                <c:pt idx="59">
                  <c:v>-3.8650000000000002</c:v>
                </c:pt>
                <c:pt idx="60">
                  <c:v>-10.094999999999899</c:v>
                </c:pt>
                <c:pt idx="61">
                  <c:v>-9.3149999999999995</c:v>
                </c:pt>
                <c:pt idx="62">
                  <c:v>-5.65</c:v>
                </c:pt>
                <c:pt idx="63">
                  <c:v>0.14000000000000001</c:v>
                </c:pt>
                <c:pt idx="64">
                  <c:v>-9.1150000000000002</c:v>
                </c:pt>
                <c:pt idx="65">
                  <c:v>-4.7699999999999996</c:v>
                </c:pt>
                <c:pt idx="66">
                  <c:v>0.84</c:v>
                </c:pt>
                <c:pt idx="67">
                  <c:v>2.9849999999999999</c:v>
                </c:pt>
                <c:pt idx="68">
                  <c:v>-5.5949999999999998</c:v>
                </c:pt>
                <c:pt idx="69">
                  <c:v>-4.46</c:v>
                </c:pt>
                <c:pt idx="70">
                  <c:v>-2.6850000000000001</c:v>
                </c:pt>
                <c:pt idx="71">
                  <c:v>1.25</c:v>
                </c:pt>
                <c:pt idx="72">
                  <c:v>-3.58</c:v>
                </c:pt>
                <c:pt idx="73">
                  <c:v>-2.8</c:v>
                </c:pt>
                <c:pt idx="74">
                  <c:v>5.5649999999999897</c:v>
                </c:pt>
                <c:pt idx="75">
                  <c:v>8.75</c:v>
                </c:pt>
                <c:pt idx="76">
                  <c:v>1.87</c:v>
                </c:pt>
                <c:pt idx="77">
                  <c:v>16.564999999999898</c:v>
                </c:pt>
                <c:pt idx="78">
                  <c:v>7.7099999999999902</c:v>
                </c:pt>
                <c:pt idx="79">
                  <c:v>-5.53</c:v>
                </c:pt>
                <c:pt idx="80">
                  <c:v>-10.68</c:v>
                </c:pt>
                <c:pt idx="81">
                  <c:v>4.6050000000000004</c:v>
                </c:pt>
                <c:pt idx="82">
                  <c:v>0.71499999999999997</c:v>
                </c:pt>
                <c:pt idx="83">
                  <c:v>-1.1299999999999999</c:v>
                </c:pt>
                <c:pt idx="84">
                  <c:v>9.11</c:v>
                </c:pt>
                <c:pt idx="85">
                  <c:v>5.6950000000000003</c:v>
                </c:pt>
                <c:pt idx="86">
                  <c:v>-1.5799999999999901</c:v>
                </c:pt>
                <c:pt idx="87">
                  <c:v>-1.67</c:v>
                </c:pt>
                <c:pt idx="88">
                  <c:v>-4.08</c:v>
                </c:pt>
                <c:pt idx="89">
                  <c:v>0.41</c:v>
                </c:pt>
                <c:pt idx="90">
                  <c:v>-5.7949999999999999</c:v>
                </c:pt>
                <c:pt idx="91">
                  <c:v>0.44999999999999901</c:v>
                </c:pt>
                <c:pt idx="92">
                  <c:v>1.7</c:v>
                </c:pt>
                <c:pt idx="93">
                  <c:v>-7.2750000000000004</c:v>
                </c:pt>
                <c:pt idx="94">
                  <c:v>-3.9350000000000001</c:v>
                </c:pt>
                <c:pt idx="95">
                  <c:v>4.55</c:v>
                </c:pt>
                <c:pt idx="96">
                  <c:v>5.6050000000000004</c:v>
                </c:pt>
                <c:pt idx="97">
                  <c:v>1.4</c:v>
                </c:pt>
                <c:pt idx="98">
                  <c:v>0.73</c:v>
                </c:pt>
                <c:pt idx="99">
                  <c:v>-5.415</c:v>
                </c:pt>
                <c:pt idx="100">
                  <c:v>-6.3250000000000002</c:v>
                </c:pt>
                <c:pt idx="101">
                  <c:v>-5.96</c:v>
                </c:pt>
                <c:pt idx="102">
                  <c:v>-1.7050000000000001</c:v>
                </c:pt>
                <c:pt idx="103">
                  <c:v>-3.0999999999999899</c:v>
                </c:pt>
                <c:pt idx="104">
                  <c:v>3.00999999999999</c:v>
                </c:pt>
                <c:pt idx="105">
                  <c:v>-1.97999999999999</c:v>
                </c:pt>
                <c:pt idx="106">
                  <c:v>1.2649999999999999</c:v>
                </c:pt>
                <c:pt idx="107">
                  <c:v>-5.6499999999999897</c:v>
                </c:pt>
                <c:pt idx="108">
                  <c:v>-3.21999999999999</c:v>
                </c:pt>
                <c:pt idx="109">
                  <c:v>-1.365</c:v>
                </c:pt>
                <c:pt idx="110">
                  <c:v>-6.4999999999999905E-2</c:v>
                </c:pt>
                <c:pt idx="111">
                  <c:v>-0.89</c:v>
                </c:pt>
                <c:pt idx="112">
                  <c:v>1.1799999999999899</c:v>
                </c:pt>
                <c:pt idx="113">
                  <c:v>-9.01</c:v>
                </c:pt>
                <c:pt idx="114">
                  <c:v>9.8550000000000004</c:v>
                </c:pt>
                <c:pt idx="115">
                  <c:v>-2.0549999999999899</c:v>
                </c:pt>
                <c:pt idx="116">
                  <c:v>2.4830000000000001</c:v>
                </c:pt>
                <c:pt idx="117">
                  <c:v>-3.2949999999999999</c:v>
                </c:pt>
                <c:pt idx="118">
                  <c:v>1.1599999999999999</c:v>
                </c:pt>
                <c:pt idx="119">
                  <c:v>-4.2450000000000001</c:v>
                </c:pt>
                <c:pt idx="120">
                  <c:v>4.6550000000000002</c:v>
                </c:pt>
                <c:pt idx="121">
                  <c:v>1.3599999999999901</c:v>
                </c:pt>
                <c:pt idx="122">
                  <c:v>19.654999999999902</c:v>
                </c:pt>
                <c:pt idx="123">
                  <c:v>1.77</c:v>
                </c:pt>
                <c:pt idx="124">
                  <c:v>18.12</c:v>
                </c:pt>
                <c:pt idx="125">
                  <c:v>3.97</c:v>
                </c:pt>
                <c:pt idx="126">
                  <c:v>0.63</c:v>
                </c:pt>
                <c:pt idx="127">
                  <c:v>-2.73</c:v>
                </c:pt>
                <c:pt idx="128">
                  <c:v>0.15</c:v>
                </c:pt>
                <c:pt idx="129">
                  <c:v>17.509999999999899</c:v>
                </c:pt>
                <c:pt idx="130">
                  <c:v>-0.77500000000000002</c:v>
                </c:pt>
                <c:pt idx="131">
                  <c:v>-6.3</c:v>
                </c:pt>
                <c:pt idx="132">
                  <c:v>4.6550000000000002</c:v>
                </c:pt>
                <c:pt idx="133">
                  <c:v>-7.3650000000000002</c:v>
                </c:pt>
                <c:pt idx="134">
                  <c:v>3.165</c:v>
                </c:pt>
                <c:pt idx="135">
                  <c:v>1.43</c:v>
                </c:pt>
                <c:pt idx="136">
                  <c:v>-2.2799999999999998</c:v>
                </c:pt>
                <c:pt idx="137">
                  <c:v>-4.34499999999999</c:v>
                </c:pt>
                <c:pt idx="138">
                  <c:v>-5.22</c:v>
                </c:pt>
                <c:pt idx="139">
                  <c:v>-0.37</c:v>
                </c:pt>
                <c:pt idx="140">
                  <c:v>-10.57</c:v>
                </c:pt>
                <c:pt idx="141">
                  <c:v>-3.4449999999999998</c:v>
                </c:pt>
                <c:pt idx="142">
                  <c:v>11.27</c:v>
                </c:pt>
                <c:pt idx="143">
                  <c:v>-2.1150000000000002</c:v>
                </c:pt>
                <c:pt idx="144">
                  <c:v>-3.53</c:v>
                </c:pt>
                <c:pt idx="145">
                  <c:v>2.395</c:v>
                </c:pt>
                <c:pt idx="146">
                  <c:v>1.5249999999999999</c:v>
                </c:pt>
                <c:pt idx="147">
                  <c:v>-10.67</c:v>
                </c:pt>
                <c:pt idx="148">
                  <c:v>-1.46</c:v>
                </c:pt>
                <c:pt idx="149">
                  <c:v>-3.2349999999999999</c:v>
                </c:pt>
                <c:pt idx="150">
                  <c:v>2.44999999999999</c:v>
                </c:pt>
                <c:pt idx="151">
                  <c:v>-2.73999999999999</c:v>
                </c:pt>
                <c:pt idx="152">
                  <c:v>2.2250000000000001</c:v>
                </c:pt>
                <c:pt idx="153">
                  <c:v>-9.4049999999999994</c:v>
                </c:pt>
                <c:pt idx="154">
                  <c:v>-3.5849999999999902</c:v>
                </c:pt>
                <c:pt idx="155">
                  <c:v>-4.5</c:v>
                </c:pt>
                <c:pt idx="156">
                  <c:v>2.67</c:v>
                </c:pt>
                <c:pt idx="157">
                  <c:v>6.0449999999999902</c:v>
                </c:pt>
                <c:pt idx="158">
                  <c:v>0.68499999999999905</c:v>
                </c:pt>
                <c:pt idx="159">
                  <c:v>-4.3099999999999996</c:v>
                </c:pt>
                <c:pt idx="160">
                  <c:v>-5.1950000000000003</c:v>
                </c:pt>
                <c:pt idx="161">
                  <c:v>-2.7349999999999999</c:v>
                </c:pt>
                <c:pt idx="162">
                  <c:v>-0.12</c:v>
                </c:pt>
                <c:pt idx="163">
                  <c:v>-3.38</c:v>
                </c:pt>
                <c:pt idx="164">
                  <c:v>0.56499999999999995</c:v>
                </c:pt>
                <c:pt idx="165">
                  <c:v>0.90999999999999903</c:v>
                </c:pt>
                <c:pt idx="166">
                  <c:v>-5.5549999999999899</c:v>
                </c:pt>
                <c:pt idx="167">
                  <c:v>-5.96999999999999</c:v>
                </c:pt>
                <c:pt idx="168">
                  <c:v>3.125</c:v>
                </c:pt>
                <c:pt idx="169">
                  <c:v>-1.375</c:v>
                </c:pt>
                <c:pt idx="170">
                  <c:v>2.25</c:v>
                </c:pt>
                <c:pt idx="171">
                  <c:v>-4.3499999999999996</c:v>
                </c:pt>
                <c:pt idx="172">
                  <c:v>-9.36</c:v>
                </c:pt>
                <c:pt idx="173">
                  <c:v>6.2899999999999903</c:v>
                </c:pt>
                <c:pt idx="174">
                  <c:v>-6.0350000000000001</c:v>
                </c:pt>
                <c:pt idx="175">
                  <c:v>3.3099999999999898</c:v>
                </c:pt>
                <c:pt idx="176">
                  <c:v>3.8049999999999899</c:v>
                </c:pt>
                <c:pt idx="177">
                  <c:v>11.549999999999899</c:v>
                </c:pt>
                <c:pt idx="178">
                  <c:v>1.1850000000000001</c:v>
                </c:pt>
                <c:pt idx="179">
                  <c:v>2.48</c:v>
                </c:pt>
                <c:pt idx="180">
                  <c:v>12.049999999999899</c:v>
                </c:pt>
                <c:pt idx="181">
                  <c:v>1.5469999999999999</c:v>
                </c:pt>
                <c:pt idx="182">
                  <c:v>-2.75</c:v>
                </c:pt>
                <c:pt idx="183">
                  <c:v>-4.3650000000000002</c:v>
                </c:pt>
                <c:pt idx="184">
                  <c:v>7.4649999999999999</c:v>
                </c:pt>
                <c:pt idx="185">
                  <c:v>1.57499999999999</c:v>
                </c:pt>
                <c:pt idx="186">
                  <c:v>-12.1099999999999</c:v>
                </c:pt>
                <c:pt idx="187">
                  <c:v>1.77</c:v>
                </c:pt>
                <c:pt idx="188">
                  <c:v>8.24</c:v>
                </c:pt>
                <c:pt idx="189">
                  <c:v>3.75999999999999</c:v>
                </c:pt>
                <c:pt idx="190">
                  <c:v>-2.42</c:v>
                </c:pt>
                <c:pt idx="191">
                  <c:v>-1.64499999999999</c:v>
                </c:pt>
                <c:pt idx="192">
                  <c:v>1.6799999999999899</c:v>
                </c:pt>
                <c:pt idx="193">
                  <c:v>-1.77999999999999</c:v>
                </c:pt>
                <c:pt idx="194">
                  <c:v>0.83499999999999897</c:v>
                </c:pt>
                <c:pt idx="195">
                  <c:v>2.6549999999999998</c:v>
                </c:pt>
                <c:pt idx="196">
                  <c:v>-5.34</c:v>
                </c:pt>
                <c:pt idx="197">
                  <c:v>-0.37</c:v>
                </c:pt>
                <c:pt idx="198">
                  <c:v>3.1849999999999898</c:v>
                </c:pt>
                <c:pt idx="199">
                  <c:v>-4.1099999999999897</c:v>
                </c:pt>
                <c:pt idx="200">
                  <c:v>-7.5549999999999997</c:v>
                </c:pt>
                <c:pt idx="201">
                  <c:v>-7.1699999999999902</c:v>
                </c:pt>
                <c:pt idx="202">
                  <c:v>-2.5649999999999999</c:v>
                </c:pt>
                <c:pt idx="203">
                  <c:v>6.9899999999999904</c:v>
                </c:pt>
                <c:pt idx="204">
                  <c:v>-0.52500000000000002</c:v>
                </c:pt>
                <c:pt idx="205">
                  <c:v>11.645</c:v>
                </c:pt>
                <c:pt idx="206">
                  <c:v>-5.64</c:v>
                </c:pt>
                <c:pt idx="207">
                  <c:v>7.6349999999999998</c:v>
                </c:pt>
                <c:pt idx="208">
                  <c:v>2.2450000000000001</c:v>
                </c:pt>
                <c:pt idx="209">
                  <c:v>-8.1999999999999993</c:v>
                </c:pt>
                <c:pt idx="210">
                  <c:v>-9.07</c:v>
                </c:pt>
                <c:pt idx="211">
                  <c:v>-4.51</c:v>
                </c:pt>
                <c:pt idx="212">
                  <c:v>-1.1099999999999901</c:v>
                </c:pt>
                <c:pt idx="213">
                  <c:v>1.5699999999999901</c:v>
                </c:pt>
                <c:pt idx="214">
                  <c:v>-2.2799999999999998</c:v>
                </c:pt>
                <c:pt idx="215">
                  <c:v>-1.4999999999999999E-2</c:v>
                </c:pt>
                <c:pt idx="216">
                  <c:v>-4.6849999999999996</c:v>
                </c:pt>
                <c:pt idx="217">
                  <c:v>-0.72499999999999998</c:v>
                </c:pt>
                <c:pt idx="218">
                  <c:v>-1.9849999999999901</c:v>
                </c:pt>
                <c:pt idx="219">
                  <c:v>8.6449999999999996</c:v>
                </c:pt>
                <c:pt idx="220">
                  <c:v>4.415</c:v>
                </c:pt>
                <c:pt idx="221">
                  <c:v>1.075</c:v>
                </c:pt>
                <c:pt idx="222">
                  <c:v>-2.4449999999999998</c:v>
                </c:pt>
                <c:pt idx="223">
                  <c:v>-2.3149999999999999</c:v>
                </c:pt>
                <c:pt idx="224">
                  <c:v>-0.84</c:v>
                </c:pt>
                <c:pt idx="225">
                  <c:v>-1.0549999999999999</c:v>
                </c:pt>
                <c:pt idx="226">
                  <c:v>-0.7</c:v>
                </c:pt>
                <c:pt idx="227">
                  <c:v>-0.56499999999999995</c:v>
                </c:pt>
                <c:pt idx="228">
                  <c:v>5.29</c:v>
                </c:pt>
                <c:pt idx="229">
                  <c:v>-1.165</c:v>
                </c:pt>
                <c:pt idx="230">
                  <c:v>3.65499999999999</c:v>
                </c:pt>
                <c:pt idx="231">
                  <c:v>-3.2049999999999899</c:v>
                </c:pt>
                <c:pt idx="232">
                  <c:v>0.3</c:v>
                </c:pt>
                <c:pt idx="233">
                  <c:v>8.1399999999999899</c:v>
                </c:pt>
                <c:pt idx="234">
                  <c:v>-1.5649999999999999</c:v>
                </c:pt>
                <c:pt idx="235">
                  <c:v>-10.555</c:v>
                </c:pt>
                <c:pt idx="236">
                  <c:v>2.3699999999999899</c:v>
                </c:pt>
                <c:pt idx="237">
                  <c:v>-1.5149999999999999</c:v>
                </c:pt>
                <c:pt idx="238">
                  <c:v>-4.0649999999999897</c:v>
                </c:pt>
                <c:pt idx="239">
                  <c:v>2.6949999999999998</c:v>
                </c:pt>
                <c:pt idx="240">
                  <c:v>3.3749999999999898</c:v>
                </c:pt>
                <c:pt idx="241">
                  <c:v>-1.145</c:v>
                </c:pt>
                <c:pt idx="242">
                  <c:v>5.0750000000000002</c:v>
                </c:pt>
                <c:pt idx="243">
                  <c:v>-2.3250000000000002</c:v>
                </c:pt>
                <c:pt idx="244">
                  <c:v>0.03</c:v>
                </c:pt>
                <c:pt idx="245">
                  <c:v>0.22500000000000001</c:v>
                </c:pt>
                <c:pt idx="246">
                  <c:v>1.5349999999999899</c:v>
                </c:pt>
                <c:pt idx="247">
                  <c:v>11.13</c:v>
                </c:pt>
                <c:pt idx="248">
                  <c:v>12.97</c:v>
                </c:pt>
                <c:pt idx="249">
                  <c:v>2.625</c:v>
                </c:pt>
                <c:pt idx="250">
                  <c:v>2.96999999999999</c:v>
                </c:pt>
                <c:pt idx="251">
                  <c:v>-1.575</c:v>
                </c:pt>
                <c:pt idx="252">
                  <c:v>1.325</c:v>
                </c:pt>
                <c:pt idx="253">
                  <c:v>2.8049999999999899</c:v>
                </c:pt>
                <c:pt idx="254">
                  <c:v>-2.6449999999999898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7D-4125-96E1-FBAAF86E8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515823"/>
        <c:axId val="1653652623"/>
      </c:lineChart>
      <c:catAx>
        <c:axId val="158951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652623"/>
        <c:crosses val="autoZero"/>
        <c:auto val="1"/>
        <c:lblAlgn val="ctr"/>
        <c:lblOffset val="100"/>
        <c:noMultiLvlLbl val="0"/>
      </c:catAx>
      <c:valAx>
        <c:axId val="165365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515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-29.95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1.03</c:v>
                </c:pt>
                <c:pt idx="3">
                  <c:v>-11.93</c:v>
                </c:pt>
                <c:pt idx="4">
                  <c:v>5.16</c:v>
                </c:pt>
                <c:pt idx="5">
                  <c:v>2.38</c:v>
                </c:pt>
                <c:pt idx="6">
                  <c:v>4.375</c:v>
                </c:pt>
                <c:pt idx="7">
                  <c:v>5.9649999999999999</c:v>
                </c:pt>
                <c:pt idx="8">
                  <c:v>-6.0449999999999999</c:v>
                </c:pt>
                <c:pt idx="9">
                  <c:v>5.085</c:v>
                </c:pt>
                <c:pt idx="10">
                  <c:v>1.6</c:v>
                </c:pt>
                <c:pt idx="11">
                  <c:v>-12.82</c:v>
                </c:pt>
                <c:pt idx="12">
                  <c:v>-6.99</c:v>
                </c:pt>
                <c:pt idx="13">
                  <c:v>-10.78</c:v>
                </c:pt>
                <c:pt idx="14">
                  <c:v>10.76</c:v>
                </c:pt>
                <c:pt idx="15">
                  <c:v>-5.65</c:v>
                </c:pt>
                <c:pt idx="16">
                  <c:v>-16.009999999999899</c:v>
                </c:pt>
                <c:pt idx="17">
                  <c:v>-8.01</c:v>
                </c:pt>
                <c:pt idx="18">
                  <c:v>2.98</c:v>
                </c:pt>
                <c:pt idx="19">
                  <c:v>4.4050000000000002</c:v>
                </c:pt>
                <c:pt idx="20">
                  <c:v>0.68500000000000005</c:v>
                </c:pt>
                <c:pt idx="21">
                  <c:v>-9.0399999999999991</c:v>
                </c:pt>
                <c:pt idx="22">
                  <c:v>11.29</c:v>
                </c:pt>
                <c:pt idx="23">
                  <c:v>2.7</c:v>
                </c:pt>
                <c:pt idx="24">
                  <c:v>8.09</c:v>
                </c:pt>
                <c:pt idx="25">
                  <c:v>-0.44999999999999901</c:v>
                </c:pt>
                <c:pt idx="26">
                  <c:v>14.86</c:v>
                </c:pt>
                <c:pt idx="27">
                  <c:v>-4.4749999999999996</c:v>
                </c:pt>
                <c:pt idx="28">
                  <c:v>-3.665</c:v>
                </c:pt>
                <c:pt idx="29">
                  <c:v>-7.2649999999999997</c:v>
                </c:pt>
                <c:pt idx="30">
                  <c:v>-3.2850000000000001</c:v>
                </c:pt>
                <c:pt idx="31">
                  <c:v>2.0699999999999998</c:v>
                </c:pt>
                <c:pt idx="32">
                  <c:v>7.33</c:v>
                </c:pt>
                <c:pt idx="33">
                  <c:v>7.6549999999999896</c:v>
                </c:pt>
                <c:pt idx="34">
                  <c:v>1.2250000000000001</c:v>
                </c:pt>
                <c:pt idx="35">
                  <c:v>-5.1049999999999898</c:v>
                </c:pt>
                <c:pt idx="36">
                  <c:v>7.4550000000000001</c:v>
                </c:pt>
                <c:pt idx="37">
                  <c:v>7.5149999999999997</c:v>
                </c:pt>
                <c:pt idx="38">
                  <c:v>6.6849999999999996</c:v>
                </c:pt>
                <c:pt idx="39">
                  <c:v>0.84</c:v>
                </c:pt>
                <c:pt idx="40">
                  <c:v>4.3</c:v>
                </c:pt>
                <c:pt idx="41">
                  <c:v>-13.53</c:v>
                </c:pt>
                <c:pt idx="42">
                  <c:v>-11.744999999999999</c:v>
                </c:pt>
                <c:pt idx="43">
                  <c:v>-18.225000000000001</c:v>
                </c:pt>
                <c:pt idx="44">
                  <c:v>8.5000000000000006E-2</c:v>
                </c:pt>
                <c:pt idx="45">
                  <c:v>6.29</c:v>
                </c:pt>
                <c:pt idx="46">
                  <c:v>-9.3849999999999998</c:v>
                </c:pt>
                <c:pt idx="47">
                  <c:v>-17.43</c:v>
                </c:pt>
                <c:pt idx="48">
                  <c:v>-21.895</c:v>
                </c:pt>
                <c:pt idx="49">
                  <c:v>6.9850000000000003</c:v>
                </c:pt>
                <c:pt idx="50">
                  <c:v>4.99</c:v>
                </c:pt>
                <c:pt idx="51">
                  <c:v>9.67</c:v>
                </c:pt>
                <c:pt idx="52">
                  <c:v>-1.4949999999999899</c:v>
                </c:pt>
                <c:pt idx="53">
                  <c:v>-1.51</c:v>
                </c:pt>
                <c:pt idx="54">
                  <c:v>-1.88</c:v>
                </c:pt>
                <c:pt idx="55">
                  <c:v>-5.6749999999999998</c:v>
                </c:pt>
                <c:pt idx="56">
                  <c:v>6.75</c:v>
                </c:pt>
                <c:pt idx="57">
                  <c:v>0</c:v>
                </c:pt>
                <c:pt idx="58">
                  <c:v>-0.19500000000000001</c:v>
                </c:pt>
                <c:pt idx="59">
                  <c:v>4.0049999999999999</c:v>
                </c:pt>
                <c:pt idx="60">
                  <c:v>10.764999999999899</c:v>
                </c:pt>
                <c:pt idx="61">
                  <c:v>10.145</c:v>
                </c:pt>
                <c:pt idx="62">
                  <c:v>6.06</c:v>
                </c:pt>
                <c:pt idx="63">
                  <c:v>-0.13500000000000001</c:v>
                </c:pt>
                <c:pt idx="64">
                  <c:v>9.83</c:v>
                </c:pt>
                <c:pt idx="65">
                  <c:v>4.8099999999999996</c:v>
                </c:pt>
                <c:pt idx="66">
                  <c:v>-1.0449999999999999</c:v>
                </c:pt>
                <c:pt idx="67">
                  <c:v>-2.91</c:v>
                </c:pt>
                <c:pt idx="68">
                  <c:v>6.0349999999999904</c:v>
                </c:pt>
                <c:pt idx="69">
                  <c:v>4.4099999999999904</c:v>
                </c:pt>
                <c:pt idx="70">
                  <c:v>2.7149999999999999</c:v>
                </c:pt>
                <c:pt idx="71">
                  <c:v>-1.075</c:v>
                </c:pt>
                <c:pt idx="72">
                  <c:v>3.7149999999999999</c:v>
                </c:pt>
                <c:pt idx="73">
                  <c:v>3.0550000000000002</c:v>
                </c:pt>
                <c:pt idx="74">
                  <c:v>-5.85</c:v>
                </c:pt>
                <c:pt idx="75">
                  <c:v>-9.2649999999999899</c:v>
                </c:pt>
                <c:pt idx="76">
                  <c:v>-2.0950000000000002</c:v>
                </c:pt>
                <c:pt idx="77">
                  <c:v>-17.75</c:v>
                </c:pt>
                <c:pt idx="78">
                  <c:v>-8.02</c:v>
                </c:pt>
                <c:pt idx="79">
                  <c:v>5.7149999999999999</c:v>
                </c:pt>
                <c:pt idx="80">
                  <c:v>11.35</c:v>
                </c:pt>
                <c:pt idx="81">
                  <c:v>-4.91</c:v>
                </c:pt>
                <c:pt idx="82">
                  <c:v>-1.125</c:v>
                </c:pt>
                <c:pt idx="83">
                  <c:v>1.1000000000000001</c:v>
                </c:pt>
                <c:pt idx="84">
                  <c:v>-10.074999999999999</c:v>
                </c:pt>
                <c:pt idx="85">
                  <c:v>-5.4450000000000003</c:v>
                </c:pt>
                <c:pt idx="86">
                  <c:v>2.2949999999999999</c:v>
                </c:pt>
                <c:pt idx="87">
                  <c:v>1.7350000000000001</c:v>
                </c:pt>
                <c:pt idx="88">
                  <c:v>4.3599999999999897</c:v>
                </c:pt>
                <c:pt idx="89">
                  <c:v>-0.65500000000000003</c:v>
                </c:pt>
                <c:pt idx="90">
                  <c:v>6.16</c:v>
                </c:pt>
                <c:pt idx="91">
                  <c:v>-0.66499999999999904</c:v>
                </c:pt>
                <c:pt idx="92">
                  <c:v>-1.73</c:v>
                </c:pt>
                <c:pt idx="93">
                  <c:v>8.0150000000000006</c:v>
                </c:pt>
                <c:pt idx="94">
                  <c:v>4.5</c:v>
                </c:pt>
                <c:pt idx="95">
                  <c:v>-4.6899999999999897</c:v>
                </c:pt>
                <c:pt idx="96">
                  <c:v>-6.0399999999999903</c:v>
                </c:pt>
                <c:pt idx="97">
                  <c:v>-1.4350000000000001</c:v>
                </c:pt>
                <c:pt idx="98">
                  <c:v>-0.96999999999999897</c:v>
                </c:pt>
                <c:pt idx="99">
                  <c:v>5.7549999999999999</c:v>
                </c:pt>
                <c:pt idx="100">
                  <c:v>6.6749999999999998</c:v>
                </c:pt>
                <c:pt idx="101">
                  <c:v>6.35</c:v>
                </c:pt>
                <c:pt idx="102">
                  <c:v>1.7649999999999999</c:v>
                </c:pt>
                <c:pt idx="103">
                  <c:v>3.1349999999999998</c:v>
                </c:pt>
                <c:pt idx="104">
                  <c:v>-3.5049999999999999</c:v>
                </c:pt>
                <c:pt idx="105">
                  <c:v>2.34499999999999</c:v>
                </c:pt>
                <c:pt idx="106">
                  <c:v>-1.3049999999999999</c:v>
                </c:pt>
                <c:pt idx="107">
                  <c:v>6.1749999999999998</c:v>
                </c:pt>
                <c:pt idx="108">
                  <c:v>3.4099999999999899</c:v>
                </c:pt>
                <c:pt idx="109">
                  <c:v>0.995</c:v>
                </c:pt>
                <c:pt idx="110">
                  <c:v>-0.25</c:v>
                </c:pt>
                <c:pt idx="111">
                  <c:v>1.24</c:v>
                </c:pt>
                <c:pt idx="112">
                  <c:v>-1.28</c:v>
                </c:pt>
                <c:pt idx="113">
                  <c:v>9.7449999999999992</c:v>
                </c:pt>
                <c:pt idx="114">
                  <c:v>-10.46</c:v>
                </c:pt>
                <c:pt idx="115">
                  <c:v>2.21999999999999</c:v>
                </c:pt>
                <c:pt idx="116">
                  <c:v>-2.7549999999999999</c:v>
                </c:pt>
                <c:pt idx="117">
                  <c:v>3.665</c:v>
                </c:pt>
                <c:pt idx="118">
                  <c:v>-1.0599999999999901</c:v>
                </c:pt>
                <c:pt idx="119">
                  <c:v>4.915</c:v>
                </c:pt>
                <c:pt idx="120">
                  <c:v>-4.84</c:v>
                </c:pt>
                <c:pt idx="121">
                  <c:v>-1.46</c:v>
                </c:pt>
                <c:pt idx="122">
                  <c:v>-20.625</c:v>
                </c:pt>
                <c:pt idx="123">
                  <c:v>-2.17</c:v>
                </c:pt>
                <c:pt idx="124">
                  <c:v>-19.5</c:v>
                </c:pt>
                <c:pt idx="125">
                  <c:v>-4.1900000000000004</c:v>
                </c:pt>
                <c:pt idx="126">
                  <c:v>-0.57499999999999996</c:v>
                </c:pt>
                <c:pt idx="127">
                  <c:v>2.4649999999999999</c:v>
                </c:pt>
                <c:pt idx="128">
                  <c:v>-0.12</c:v>
                </c:pt>
                <c:pt idx="129">
                  <c:v>-20.059999999999999</c:v>
                </c:pt>
                <c:pt idx="130">
                  <c:v>0.97</c:v>
                </c:pt>
                <c:pt idx="131">
                  <c:v>6.92</c:v>
                </c:pt>
                <c:pt idx="132">
                  <c:v>-4.7349999999999897</c:v>
                </c:pt>
                <c:pt idx="133">
                  <c:v>7.8849999999999998</c:v>
                </c:pt>
                <c:pt idx="134">
                  <c:v>-3.35</c:v>
                </c:pt>
                <c:pt idx="135">
                  <c:v>-1.4549999999999901</c:v>
                </c:pt>
                <c:pt idx="136">
                  <c:v>2.3849999999999998</c:v>
                </c:pt>
                <c:pt idx="137">
                  <c:v>4.4599999999999902</c:v>
                </c:pt>
                <c:pt idx="138">
                  <c:v>5.35</c:v>
                </c:pt>
                <c:pt idx="139">
                  <c:v>0.55000000000000004</c:v>
                </c:pt>
                <c:pt idx="140">
                  <c:v>11.44</c:v>
                </c:pt>
                <c:pt idx="141">
                  <c:v>3.69999999999999</c:v>
                </c:pt>
                <c:pt idx="142">
                  <c:v>-12.545</c:v>
                </c:pt>
                <c:pt idx="143">
                  <c:v>2.0249999999999999</c:v>
                </c:pt>
                <c:pt idx="144">
                  <c:v>4.1749999999999998</c:v>
                </c:pt>
                <c:pt idx="145">
                  <c:v>-3.1</c:v>
                </c:pt>
                <c:pt idx="146">
                  <c:v>-1.83499999999999</c:v>
                </c:pt>
                <c:pt idx="147">
                  <c:v>11.925000000000001</c:v>
                </c:pt>
                <c:pt idx="148">
                  <c:v>1.6749999999999901</c:v>
                </c:pt>
                <c:pt idx="149">
                  <c:v>3.6399999999999899</c:v>
                </c:pt>
                <c:pt idx="150">
                  <c:v>-2.7349999999999999</c:v>
                </c:pt>
                <c:pt idx="151">
                  <c:v>3.1549999999999998</c:v>
                </c:pt>
                <c:pt idx="152">
                  <c:v>-2.27</c:v>
                </c:pt>
                <c:pt idx="153">
                  <c:v>10.29</c:v>
                </c:pt>
                <c:pt idx="154">
                  <c:v>3.62</c:v>
                </c:pt>
                <c:pt idx="155">
                  <c:v>4.91</c:v>
                </c:pt>
                <c:pt idx="156">
                  <c:v>-3.105</c:v>
                </c:pt>
                <c:pt idx="157">
                  <c:v>-6.4399999999999897</c:v>
                </c:pt>
                <c:pt idx="158">
                  <c:v>-0.96</c:v>
                </c:pt>
                <c:pt idx="159">
                  <c:v>4.7850000000000001</c:v>
                </c:pt>
                <c:pt idx="160">
                  <c:v>5.7</c:v>
                </c:pt>
                <c:pt idx="161">
                  <c:v>2.84499999999999</c:v>
                </c:pt>
                <c:pt idx="162">
                  <c:v>7.0000000000000007E-2</c:v>
                </c:pt>
                <c:pt idx="163">
                  <c:v>3.8849999999999998</c:v>
                </c:pt>
                <c:pt idx="164">
                  <c:v>-0.52500000000000002</c:v>
                </c:pt>
                <c:pt idx="165">
                  <c:v>-0.79999999999999905</c:v>
                </c:pt>
                <c:pt idx="166">
                  <c:v>5.8999999999999897</c:v>
                </c:pt>
                <c:pt idx="167">
                  <c:v>6.5449999999999902</c:v>
                </c:pt>
                <c:pt idx="168">
                  <c:v>-3.6850000000000001</c:v>
                </c:pt>
                <c:pt idx="169">
                  <c:v>1.665</c:v>
                </c:pt>
                <c:pt idx="170">
                  <c:v>-2.6749999999999998</c:v>
                </c:pt>
                <c:pt idx="171">
                  <c:v>4.6950000000000003</c:v>
                </c:pt>
                <c:pt idx="172">
                  <c:v>9.9049999999999994</c:v>
                </c:pt>
                <c:pt idx="173">
                  <c:v>-6.43</c:v>
                </c:pt>
                <c:pt idx="174">
                  <c:v>6.3049999999999997</c:v>
                </c:pt>
                <c:pt idx="175">
                  <c:v>-3.69999999999999</c:v>
                </c:pt>
                <c:pt idx="176">
                  <c:v>-4.1449999999999996</c:v>
                </c:pt>
                <c:pt idx="177">
                  <c:v>-12.675000000000001</c:v>
                </c:pt>
                <c:pt idx="178">
                  <c:v>-1.2649999999999999</c:v>
                </c:pt>
                <c:pt idx="179">
                  <c:v>-2.72</c:v>
                </c:pt>
                <c:pt idx="180">
                  <c:v>-12.605</c:v>
                </c:pt>
                <c:pt idx="181">
                  <c:v>-1.7249999999999901</c:v>
                </c:pt>
                <c:pt idx="182">
                  <c:v>3.0799999999999899</c:v>
                </c:pt>
                <c:pt idx="183">
                  <c:v>4.625</c:v>
                </c:pt>
                <c:pt idx="184">
                  <c:v>-8.1300000000000008</c:v>
                </c:pt>
                <c:pt idx="185">
                  <c:v>-1.4099999999999899</c:v>
                </c:pt>
                <c:pt idx="186">
                  <c:v>12.9949999999999</c:v>
                </c:pt>
                <c:pt idx="187">
                  <c:v>-1.87499999999999</c:v>
                </c:pt>
                <c:pt idx="188">
                  <c:v>-9.2249999999999996</c:v>
                </c:pt>
                <c:pt idx="189">
                  <c:v>-4.1999999999999904</c:v>
                </c:pt>
                <c:pt idx="190">
                  <c:v>2.58</c:v>
                </c:pt>
                <c:pt idx="191">
                  <c:v>1.8499999999999901</c:v>
                </c:pt>
                <c:pt idx="192">
                  <c:v>-1.93999999999999</c:v>
                </c:pt>
                <c:pt idx="193">
                  <c:v>2.0049999999999999</c:v>
                </c:pt>
                <c:pt idx="194">
                  <c:v>-0.64499999999999902</c:v>
                </c:pt>
                <c:pt idx="195">
                  <c:v>-2.605</c:v>
                </c:pt>
                <c:pt idx="196">
                  <c:v>5.8299999999999903</c:v>
                </c:pt>
                <c:pt idx="197">
                  <c:v>0.35499999999999998</c:v>
                </c:pt>
                <c:pt idx="198">
                  <c:v>-3.59</c:v>
                </c:pt>
                <c:pt idx="199">
                  <c:v>4.55</c:v>
                </c:pt>
                <c:pt idx="200">
                  <c:v>7.96</c:v>
                </c:pt>
                <c:pt idx="201">
                  <c:v>7.585</c:v>
                </c:pt>
                <c:pt idx="202">
                  <c:v>2.9749999999999899</c:v>
                </c:pt>
                <c:pt idx="203">
                  <c:v>-7.6999999999999904</c:v>
                </c:pt>
                <c:pt idx="204">
                  <c:v>0.63</c:v>
                </c:pt>
                <c:pt idx="205">
                  <c:v>-13.11</c:v>
                </c:pt>
                <c:pt idx="206">
                  <c:v>6.02</c:v>
                </c:pt>
                <c:pt idx="207">
                  <c:v>-8.2149999999999999</c:v>
                </c:pt>
                <c:pt idx="208">
                  <c:v>-2.41</c:v>
                </c:pt>
                <c:pt idx="209">
                  <c:v>8.6449999999999996</c:v>
                </c:pt>
                <c:pt idx="210">
                  <c:v>9.9499999999999993</c:v>
                </c:pt>
                <c:pt idx="211">
                  <c:v>5.09</c:v>
                </c:pt>
                <c:pt idx="212">
                  <c:v>1.17</c:v>
                </c:pt>
                <c:pt idx="213">
                  <c:v>-1.7649999999999999</c:v>
                </c:pt>
                <c:pt idx="214">
                  <c:v>2.44999999999999</c:v>
                </c:pt>
                <c:pt idx="215">
                  <c:v>0.06</c:v>
                </c:pt>
                <c:pt idx="216">
                  <c:v>4.88</c:v>
                </c:pt>
                <c:pt idx="217">
                  <c:v>0.88999999999999901</c:v>
                </c:pt>
                <c:pt idx="218">
                  <c:v>2.1749999999999998</c:v>
                </c:pt>
                <c:pt idx="219">
                  <c:v>-9.5850000000000009</c:v>
                </c:pt>
                <c:pt idx="220">
                  <c:v>-5.13</c:v>
                </c:pt>
                <c:pt idx="221">
                  <c:v>-1.0149999999999999</c:v>
                </c:pt>
                <c:pt idx="222">
                  <c:v>2.71999999999999</c:v>
                </c:pt>
                <c:pt idx="223">
                  <c:v>2.71999999999999</c:v>
                </c:pt>
                <c:pt idx="224">
                  <c:v>1.05</c:v>
                </c:pt>
                <c:pt idx="225">
                  <c:v>1.165</c:v>
                </c:pt>
                <c:pt idx="226">
                  <c:v>0.85</c:v>
                </c:pt>
                <c:pt idx="227">
                  <c:v>0.64499999999999902</c:v>
                </c:pt>
                <c:pt idx="228">
                  <c:v>-5.26</c:v>
                </c:pt>
                <c:pt idx="229">
                  <c:v>1.3699999999999899</c:v>
                </c:pt>
                <c:pt idx="230">
                  <c:v>-3.8949999999999898</c:v>
                </c:pt>
                <c:pt idx="231">
                  <c:v>3.5649999999999902</c:v>
                </c:pt>
                <c:pt idx="232">
                  <c:v>-0.4</c:v>
                </c:pt>
                <c:pt idx="233">
                  <c:v>-8.96999999999999</c:v>
                </c:pt>
                <c:pt idx="234">
                  <c:v>1.855</c:v>
                </c:pt>
                <c:pt idx="235">
                  <c:v>11.625</c:v>
                </c:pt>
                <c:pt idx="236">
                  <c:v>-2.5649999999999999</c:v>
                </c:pt>
                <c:pt idx="237">
                  <c:v>1.585</c:v>
                </c:pt>
                <c:pt idx="238">
                  <c:v>4.53</c:v>
                </c:pt>
                <c:pt idx="239">
                  <c:v>-3.1399999999999899</c:v>
                </c:pt>
                <c:pt idx="240">
                  <c:v>-3.69999999999999</c:v>
                </c:pt>
                <c:pt idx="241">
                  <c:v>1.2450000000000001</c:v>
                </c:pt>
                <c:pt idx="242">
                  <c:v>-5.47</c:v>
                </c:pt>
                <c:pt idx="243">
                  <c:v>2.2699999999999898</c:v>
                </c:pt>
                <c:pt idx="244">
                  <c:v>0.05</c:v>
                </c:pt>
                <c:pt idx="245">
                  <c:v>-0.12</c:v>
                </c:pt>
                <c:pt idx="246">
                  <c:v>-1.49999999999999</c:v>
                </c:pt>
                <c:pt idx="247">
                  <c:v>-12.04</c:v>
                </c:pt>
                <c:pt idx="248">
                  <c:v>-14.2599999999999</c:v>
                </c:pt>
                <c:pt idx="249">
                  <c:v>-2.94</c:v>
                </c:pt>
                <c:pt idx="250">
                  <c:v>-2.89</c:v>
                </c:pt>
                <c:pt idx="251">
                  <c:v>1.845</c:v>
                </c:pt>
                <c:pt idx="252">
                  <c:v>-1.3049999999999999</c:v>
                </c:pt>
                <c:pt idx="253">
                  <c:v>-3.0799999999999899</c:v>
                </c:pt>
                <c:pt idx="254">
                  <c:v>2.4849999999999901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2A-4AED-9EFD-D29A0A1AE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6559088"/>
        <c:axId val="1653654255"/>
      </c:lineChart>
      <c:catAx>
        <c:axId val="20865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654255"/>
        <c:crosses val="autoZero"/>
        <c:auto val="1"/>
        <c:lblAlgn val="ctr"/>
        <c:lblOffset val="100"/>
        <c:noMultiLvlLbl val="0"/>
      </c:catAx>
      <c:valAx>
        <c:axId val="165365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55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34.789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-8.02</c:v>
                </c:pt>
                <c:pt idx="5">
                  <c:v>-3.8</c:v>
                </c:pt>
                <c:pt idx="6">
                  <c:v>-7.2149999999999999</c:v>
                </c:pt>
                <c:pt idx="7">
                  <c:v>-8.1999999999999993</c:v>
                </c:pt>
                <c:pt idx="8">
                  <c:v>9.2399999999999896</c:v>
                </c:pt>
                <c:pt idx="9">
                  <c:v>-8.06</c:v>
                </c:pt>
                <c:pt idx="10">
                  <c:v>-2.6749999999999998</c:v>
                </c:pt>
                <c:pt idx="11">
                  <c:v>19.43</c:v>
                </c:pt>
                <c:pt idx="12">
                  <c:v>10.92</c:v>
                </c:pt>
                <c:pt idx="13">
                  <c:v>17.015000000000001</c:v>
                </c:pt>
                <c:pt idx="14">
                  <c:v>-16.36</c:v>
                </c:pt>
                <c:pt idx="15">
                  <c:v>8.6299999999999901</c:v>
                </c:pt>
                <c:pt idx="16">
                  <c:v>24.71</c:v>
                </c:pt>
                <c:pt idx="17">
                  <c:v>12.014999999999899</c:v>
                </c:pt>
                <c:pt idx="18">
                  <c:v>-4.18</c:v>
                </c:pt>
                <c:pt idx="19">
                  <c:v>-6.4499999999999904</c:v>
                </c:pt>
                <c:pt idx="20">
                  <c:v>-1.6950000000000001</c:v>
                </c:pt>
                <c:pt idx="21">
                  <c:v>13.81</c:v>
                </c:pt>
                <c:pt idx="22">
                  <c:v>-16.524999999999999</c:v>
                </c:pt>
                <c:pt idx="23">
                  <c:v>-3.915</c:v>
                </c:pt>
                <c:pt idx="24">
                  <c:v>-12.3799999999999</c:v>
                </c:pt>
                <c:pt idx="25">
                  <c:v>0.83999999999999897</c:v>
                </c:pt>
                <c:pt idx="26">
                  <c:v>-22.23</c:v>
                </c:pt>
                <c:pt idx="27">
                  <c:v>7.3249999999999904</c:v>
                </c:pt>
                <c:pt idx="28">
                  <c:v>5.5549999999999997</c:v>
                </c:pt>
                <c:pt idx="29">
                  <c:v>11.319999999999901</c:v>
                </c:pt>
                <c:pt idx="30">
                  <c:v>5.4299999999999899</c:v>
                </c:pt>
                <c:pt idx="31">
                  <c:v>-3.21999999999999</c:v>
                </c:pt>
                <c:pt idx="32">
                  <c:v>-11.455</c:v>
                </c:pt>
                <c:pt idx="33">
                  <c:v>-12.39</c:v>
                </c:pt>
                <c:pt idx="34">
                  <c:v>-2.48</c:v>
                </c:pt>
                <c:pt idx="35">
                  <c:v>7.4749999999999996</c:v>
                </c:pt>
                <c:pt idx="36">
                  <c:v>-10.715</c:v>
                </c:pt>
                <c:pt idx="37">
                  <c:v>-11.61</c:v>
                </c:pt>
                <c:pt idx="38">
                  <c:v>-9.92</c:v>
                </c:pt>
                <c:pt idx="39">
                  <c:v>-1.17</c:v>
                </c:pt>
                <c:pt idx="40">
                  <c:v>-6.31</c:v>
                </c:pt>
                <c:pt idx="41">
                  <c:v>20.18</c:v>
                </c:pt>
                <c:pt idx="42">
                  <c:v>18.574999999999999</c:v>
                </c:pt>
                <c:pt idx="43">
                  <c:v>29.834999999999901</c:v>
                </c:pt>
                <c:pt idx="44">
                  <c:v>6.5000000000000002E-2</c:v>
                </c:pt>
                <c:pt idx="45">
                  <c:v>-10.475</c:v>
                </c:pt>
                <c:pt idx="46">
                  <c:v>15.115</c:v>
                </c:pt>
                <c:pt idx="47">
                  <c:v>27.87</c:v>
                </c:pt>
                <c:pt idx="48">
                  <c:v>33.234999999999999</c:v>
                </c:pt>
                <c:pt idx="49">
                  <c:v>-11.1299999999999</c:v>
                </c:pt>
                <c:pt idx="50">
                  <c:v>-8.35</c:v>
                </c:pt>
                <c:pt idx="51">
                  <c:v>-14.8049999999999</c:v>
                </c:pt>
                <c:pt idx="52">
                  <c:v>2.0049999999999999</c:v>
                </c:pt>
                <c:pt idx="53">
                  <c:v>3.9950000000000001</c:v>
                </c:pt>
                <c:pt idx="54">
                  <c:v>2.98999999999999</c:v>
                </c:pt>
                <c:pt idx="55">
                  <c:v>8.76</c:v>
                </c:pt>
                <c:pt idx="56">
                  <c:v>-10.45</c:v>
                </c:pt>
                <c:pt idx="57">
                  <c:v>-0.38</c:v>
                </c:pt>
                <c:pt idx="58">
                  <c:v>0.34499999999999997</c:v>
                </c:pt>
                <c:pt idx="59">
                  <c:v>-6.4249999999999998</c:v>
                </c:pt>
                <c:pt idx="60">
                  <c:v>-16.829999999999998</c:v>
                </c:pt>
                <c:pt idx="61">
                  <c:v>-15.499999999999901</c:v>
                </c:pt>
                <c:pt idx="62">
                  <c:v>-9.42</c:v>
                </c:pt>
                <c:pt idx="63">
                  <c:v>0.17499999999999999</c:v>
                </c:pt>
                <c:pt idx="64">
                  <c:v>-15.024999999999901</c:v>
                </c:pt>
                <c:pt idx="65">
                  <c:v>-7.835</c:v>
                </c:pt>
                <c:pt idx="66">
                  <c:v>1.375</c:v>
                </c:pt>
                <c:pt idx="67">
                  <c:v>4.9349999999999996</c:v>
                </c:pt>
                <c:pt idx="68">
                  <c:v>-9.2099999999999902</c:v>
                </c:pt>
                <c:pt idx="69">
                  <c:v>-7.4199999999999902</c:v>
                </c:pt>
                <c:pt idx="70">
                  <c:v>-4.5</c:v>
                </c:pt>
                <c:pt idx="71">
                  <c:v>2.085</c:v>
                </c:pt>
                <c:pt idx="72">
                  <c:v>-5.89</c:v>
                </c:pt>
                <c:pt idx="73">
                  <c:v>-4.62</c:v>
                </c:pt>
                <c:pt idx="74">
                  <c:v>9.33</c:v>
                </c:pt>
                <c:pt idx="75">
                  <c:v>14.755000000000001</c:v>
                </c:pt>
                <c:pt idx="76">
                  <c:v>3.14</c:v>
                </c:pt>
                <c:pt idx="77">
                  <c:v>27.66</c:v>
                </c:pt>
                <c:pt idx="78">
                  <c:v>13.055</c:v>
                </c:pt>
                <c:pt idx="79">
                  <c:v>-9.41</c:v>
                </c:pt>
                <c:pt idx="80">
                  <c:v>-18.055</c:v>
                </c:pt>
                <c:pt idx="81">
                  <c:v>7.6849999999999996</c:v>
                </c:pt>
                <c:pt idx="82">
                  <c:v>1.165</c:v>
                </c:pt>
                <c:pt idx="83">
                  <c:v>-1.88</c:v>
                </c:pt>
                <c:pt idx="84">
                  <c:v>15.2799999999999</c:v>
                </c:pt>
                <c:pt idx="85">
                  <c:v>9.6349999999999891</c:v>
                </c:pt>
                <c:pt idx="86">
                  <c:v>-2.71999999999999</c:v>
                </c:pt>
                <c:pt idx="87">
                  <c:v>-2.7949999999999902</c:v>
                </c:pt>
                <c:pt idx="88">
                  <c:v>-6.8049999999999997</c:v>
                </c:pt>
                <c:pt idx="89">
                  <c:v>0.68499999999999905</c:v>
                </c:pt>
                <c:pt idx="90">
                  <c:v>-9.6699999999999893</c:v>
                </c:pt>
                <c:pt idx="91">
                  <c:v>0.744999999999999</c:v>
                </c:pt>
                <c:pt idx="92">
                  <c:v>2.8099999999999898</c:v>
                </c:pt>
                <c:pt idx="93">
                  <c:v>-12.0549999999999</c:v>
                </c:pt>
                <c:pt idx="94">
                  <c:v>-6.4749999999999996</c:v>
                </c:pt>
                <c:pt idx="95">
                  <c:v>7.5250000000000004</c:v>
                </c:pt>
                <c:pt idx="96">
                  <c:v>9.2399999999999896</c:v>
                </c:pt>
                <c:pt idx="97">
                  <c:v>2.3250000000000002</c:v>
                </c:pt>
                <c:pt idx="98">
                  <c:v>1.2549999999999999</c:v>
                </c:pt>
                <c:pt idx="99">
                  <c:v>-8.9350000000000005</c:v>
                </c:pt>
                <c:pt idx="100">
                  <c:v>-10.5</c:v>
                </c:pt>
                <c:pt idx="101">
                  <c:v>-9.9700000000000006</c:v>
                </c:pt>
                <c:pt idx="102">
                  <c:v>-2.8450000000000002</c:v>
                </c:pt>
                <c:pt idx="103">
                  <c:v>-5.1749999999999998</c:v>
                </c:pt>
                <c:pt idx="104">
                  <c:v>4.8949999999999996</c:v>
                </c:pt>
                <c:pt idx="105">
                  <c:v>-3.21</c:v>
                </c:pt>
                <c:pt idx="106">
                  <c:v>2.105</c:v>
                </c:pt>
                <c:pt idx="107">
                  <c:v>-9.4550000000000001</c:v>
                </c:pt>
                <c:pt idx="108">
                  <c:v>-5.4049999999999896</c:v>
                </c:pt>
                <c:pt idx="109">
                  <c:v>-2.3149999999999902</c:v>
                </c:pt>
                <c:pt idx="110">
                  <c:v>-0.14499999999999999</c:v>
                </c:pt>
                <c:pt idx="111">
                  <c:v>-1.4649999999999901</c:v>
                </c:pt>
                <c:pt idx="112">
                  <c:v>1.9550000000000001</c:v>
                </c:pt>
                <c:pt idx="113">
                  <c:v>-15.035</c:v>
                </c:pt>
                <c:pt idx="114">
                  <c:v>16.38</c:v>
                </c:pt>
                <c:pt idx="115">
                  <c:v>-3.4249999999999998</c:v>
                </c:pt>
                <c:pt idx="116">
                  <c:v>4.0750000000000002</c:v>
                </c:pt>
                <c:pt idx="117">
                  <c:v>-5.5250000000000004</c:v>
                </c:pt>
                <c:pt idx="118">
                  <c:v>1.97</c:v>
                </c:pt>
                <c:pt idx="119">
                  <c:v>-6.915</c:v>
                </c:pt>
                <c:pt idx="120">
                  <c:v>7.7350000000000003</c:v>
                </c:pt>
                <c:pt idx="121">
                  <c:v>2.2450000000000001</c:v>
                </c:pt>
                <c:pt idx="122">
                  <c:v>32.655000000000001</c:v>
                </c:pt>
                <c:pt idx="123">
                  <c:v>3.0049999999999999</c:v>
                </c:pt>
                <c:pt idx="124">
                  <c:v>30.924999999999901</c:v>
                </c:pt>
                <c:pt idx="125">
                  <c:v>6.7249999999999996</c:v>
                </c:pt>
                <c:pt idx="126">
                  <c:v>1.075</c:v>
                </c:pt>
                <c:pt idx="127">
                  <c:v>-4.4849999999999897</c:v>
                </c:pt>
                <c:pt idx="128">
                  <c:v>0.245</c:v>
                </c:pt>
                <c:pt idx="129">
                  <c:v>29.34</c:v>
                </c:pt>
                <c:pt idx="130">
                  <c:v>-1.29</c:v>
                </c:pt>
                <c:pt idx="131">
                  <c:v>-10.48</c:v>
                </c:pt>
                <c:pt idx="132">
                  <c:v>7.76</c:v>
                </c:pt>
                <c:pt idx="133">
                  <c:v>-12.36</c:v>
                </c:pt>
                <c:pt idx="134">
                  <c:v>5.3650000000000002</c:v>
                </c:pt>
                <c:pt idx="135">
                  <c:v>2.4249999999999998</c:v>
                </c:pt>
                <c:pt idx="136">
                  <c:v>-3.7849999999999899</c:v>
                </c:pt>
                <c:pt idx="137">
                  <c:v>-7.2050000000000001</c:v>
                </c:pt>
                <c:pt idx="138">
                  <c:v>-8.6499999999999897</c:v>
                </c:pt>
                <c:pt idx="139">
                  <c:v>-0.62</c:v>
                </c:pt>
                <c:pt idx="140">
                  <c:v>-17.389999999999901</c:v>
                </c:pt>
                <c:pt idx="141">
                  <c:v>-5.6550000000000002</c:v>
                </c:pt>
                <c:pt idx="142">
                  <c:v>18.594999999999999</c:v>
                </c:pt>
                <c:pt idx="143">
                  <c:v>-3.55</c:v>
                </c:pt>
                <c:pt idx="144">
                  <c:v>-5.8150000000000004</c:v>
                </c:pt>
                <c:pt idx="145">
                  <c:v>3.9149999999999898</c:v>
                </c:pt>
                <c:pt idx="146">
                  <c:v>2.5150000000000001</c:v>
                </c:pt>
                <c:pt idx="147">
                  <c:v>-17.725000000000001</c:v>
                </c:pt>
                <c:pt idx="148">
                  <c:v>-2.4350000000000001</c:v>
                </c:pt>
                <c:pt idx="149">
                  <c:v>-5.36</c:v>
                </c:pt>
                <c:pt idx="150">
                  <c:v>4.0650000000000004</c:v>
                </c:pt>
                <c:pt idx="151">
                  <c:v>-4.53</c:v>
                </c:pt>
                <c:pt idx="152">
                  <c:v>3.7149999999999999</c:v>
                </c:pt>
                <c:pt idx="153">
                  <c:v>-15.75</c:v>
                </c:pt>
                <c:pt idx="154">
                  <c:v>-5.9850000000000003</c:v>
                </c:pt>
                <c:pt idx="155">
                  <c:v>-7.4849999999999897</c:v>
                </c:pt>
                <c:pt idx="156">
                  <c:v>4.3899999999999997</c:v>
                </c:pt>
                <c:pt idx="157">
                  <c:v>10.015000000000001</c:v>
                </c:pt>
                <c:pt idx="158">
                  <c:v>1.125</c:v>
                </c:pt>
                <c:pt idx="159">
                  <c:v>-7.1449999999999996</c:v>
                </c:pt>
                <c:pt idx="160">
                  <c:v>-8.59499999999999</c:v>
                </c:pt>
                <c:pt idx="161">
                  <c:v>-4.5999999999999996</c:v>
                </c:pt>
                <c:pt idx="162">
                  <c:v>-0.215</c:v>
                </c:pt>
                <c:pt idx="163">
                  <c:v>-5.5750000000000002</c:v>
                </c:pt>
                <c:pt idx="164">
                  <c:v>0.95</c:v>
                </c:pt>
                <c:pt idx="165">
                  <c:v>1.4850000000000001</c:v>
                </c:pt>
                <c:pt idx="166">
                  <c:v>-9.1050000000000004</c:v>
                </c:pt>
                <c:pt idx="167">
                  <c:v>-9.8999999999999897</c:v>
                </c:pt>
                <c:pt idx="168">
                  <c:v>5.2349999999999897</c:v>
                </c:pt>
                <c:pt idx="169">
                  <c:v>-2.3149999999999999</c:v>
                </c:pt>
                <c:pt idx="170">
                  <c:v>3.7649999999999899</c:v>
                </c:pt>
                <c:pt idx="171">
                  <c:v>-7.21</c:v>
                </c:pt>
                <c:pt idx="172">
                  <c:v>-15.59</c:v>
                </c:pt>
                <c:pt idx="173">
                  <c:v>10.45</c:v>
                </c:pt>
                <c:pt idx="174">
                  <c:v>-10.039999999999999</c:v>
                </c:pt>
                <c:pt idx="175">
                  <c:v>5.4249999999999998</c:v>
                </c:pt>
                <c:pt idx="176">
                  <c:v>6.3049999999999997</c:v>
                </c:pt>
                <c:pt idx="177">
                  <c:v>19.32</c:v>
                </c:pt>
                <c:pt idx="178">
                  <c:v>1.9850000000000001</c:v>
                </c:pt>
                <c:pt idx="179">
                  <c:v>4.1849999999999996</c:v>
                </c:pt>
                <c:pt idx="180">
                  <c:v>20.29</c:v>
                </c:pt>
                <c:pt idx="181">
                  <c:v>2.6040000000000001</c:v>
                </c:pt>
                <c:pt idx="182">
                  <c:v>-4.62</c:v>
                </c:pt>
                <c:pt idx="183">
                  <c:v>-7.3250000000000002</c:v>
                </c:pt>
                <c:pt idx="184">
                  <c:v>12.255000000000001</c:v>
                </c:pt>
                <c:pt idx="185">
                  <c:v>2.7299999999999902</c:v>
                </c:pt>
                <c:pt idx="186">
                  <c:v>-20.059999999999999</c:v>
                </c:pt>
                <c:pt idx="187">
                  <c:v>2.96</c:v>
                </c:pt>
                <c:pt idx="188">
                  <c:v>13.76</c:v>
                </c:pt>
                <c:pt idx="189">
                  <c:v>6.25</c:v>
                </c:pt>
                <c:pt idx="190">
                  <c:v>-4.05</c:v>
                </c:pt>
                <c:pt idx="191">
                  <c:v>-2.7549999999999999</c:v>
                </c:pt>
                <c:pt idx="192">
                  <c:v>2.7749999999999999</c:v>
                </c:pt>
                <c:pt idx="193">
                  <c:v>-2.95</c:v>
                </c:pt>
                <c:pt idx="194">
                  <c:v>1.39</c:v>
                </c:pt>
                <c:pt idx="195">
                  <c:v>4.4249999999999901</c:v>
                </c:pt>
                <c:pt idx="196">
                  <c:v>-8.98</c:v>
                </c:pt>
                <c:pt idx="197">
                  <c:v>-0.61</c:v>
                </c:pt>
                <c:pt idx="198">
                  <c:v>5.3</c:v>
                </c:pt>
                <c:pt idx="199">
                  <c:v>-6.77</c:v>
                </c:pt>
                <c:pt idx="200">
                  <c:v>-12.55</c:v>
                </c:pt>
                <c:pt idx="201">
                  <c:v>-12.09</c:v>
                </c:pt>
                <c:pt idx="202">
                  <c:v>-4.22</c:v>
                </c:pt>
                <c:pt idx="203">
                  <c:v>11.4749999999999</c:v>
                </c:pt>
                <c:pt idx="204">
                  <c:v>-0.86499999999999999</c:v>
                </c:pt>
                <c:pt idx="205">
                  <c:v>19.29</c:v>
                </c:pt>
                <c:pt idx="206">
                  <c:v>-9.4049999999999994</c:v>
                </c:pt>
                <c:pt idx="207">
                  <c:v>12.749999999999901</c:v>
                </c:pt>
                <c:pt idx="208">
                  <c:v>3.7549999999999999</c:v>
                </c:pt>
                <c:pt idx="209">
                  <c:v>-13.67</c:v>
                </c:pt>
                <c:pt idx="210">
                  <c:v>-15.0549999999999</c:v>
                </c:pt>
                <c:pt idx="211">
                  <c:v>-7.5</c:v>
                </c:pt>
                <c:pt idx="212">
                  <c:v>-1.85</c:v>
                </c:pt>
                <c:pt idx="213">
                  <c:v>2.6</c:v>
                </c:pt>
                <c:pt idx="214">
                  <c:v>-3.77</c:v>
                </c:pt>
                <c:pt idx="215">
                  <c:v>-3.5000000000000003E-2</c:v>
                </c:pt>
                <c:pt idx="216">
                  <c:v>-7.8049999999999997</c:v>
                </c:pt>
                <c:pt idx="217">
                  <c:v>-1.1950000000000001</c:v>
                </c:pt>
                <c:pt idx="218">
                  <c:v>-3.31</c:v>
                </c:pt>
                <c:pt idx="219">
                  <c:v>14.5049999999999</c:v>
                </c:pt>
                <c:pt idx="220">
                  <c:v>7.3949999999999996</c:v>
                </c:pt>
                <c:pt idx="221">
                  <c:v>1.7949999999999999</c:v>
                </c:pt>
                <c:pt idx="222">
                  <c:v>-4.0650000000000004</c:v>
                </c:pt>
                <c:pt idx="223">
                  <c:v>-3.86</c:v>
                </c:pt>
                <c:pt idx="224">
                  <c:v>-1.4</c:v>
                </c:pt>
                <c:pt idx="225">
                  <c:v>-1.7549999999999999</c:v>
                </c:pt>
                <c:pt idx="226">
                  <c:v>-1.17</c:v>
                </c:pt>
                <c:pt idx="227">
                  <c:v>-0.94499999999999995</c:v>
                </c:pt>
                <c:pt idx="228">
                  <c:v>8.81</c:v>
                </c:pt>
                <c:pt idx="229">
                  <c:v>-1.9550000000000001</c:v>
                </c:pt>
                <c:pt idx="230">
                  <c:v>6.11</c:v>
                </c:pt>
                <c:pt idx="231">
                  <c:v>-5.3550000000000004</c:v>
                </c:pt>
                <c:pt idx="232">
                  <c:v>0.51</c:v>
                </c:pt>
                <c:pt idx="233">
                  <c:v>13.6299999999999</c:v>
                </c:pt>
                <c:pt idx="234">
                  <c:v>-2.65</c:v>
                </c:pt>
                <c:pt idx="235">
                  <c:v>-17.79</c:v>
                </c:pt>
                <c:pt idx="236">
                  <c:v>4.0199999999999996</c:v>
                </c:pt>
                <c:pt idx="237">
                  <c:v>-2.5249999999999999</c:v>
                </c:pt>
                <c:pt idx="238">
                  <c:v>-6.77</c:v>
                </c:pt>
                <c:pt idx="239">
                  <c:v>4.4649999999999999</c:v>
                </c:pt>
                <c:pt idx="240">
                  <c:v>5.5799999999999903</c:v>
                </c:pt>
                <c:pt idx="241">
                  <c:v>-1.8899999999999899</c:v>
                </c:pt>
                <c:pt idx="242">
                  <c:v>8.49</c:v>
                </c:pt>
                <c:pt idx="243">
                  <c:v>-3.8999999999999901</c:v>
                </c:pt>
                <c:pt idx="244">
                  <c:v>4.9999999999999899E-2</c:v>
                </c:pt>
                <c:pt idx="245">
                  <c:v>0.36499999999999999</c:v>
                </c:pt>
                <c:pt idx="246">
                  <c:v>2.5499999999999901</c:v>
                </c:pt>
                <c:pt idx="247">
                  <c:v>18.66</c:v>
                </c:pt>
                <c:pt idx="248">
                  <c:v>21.715</c:v>
                </c:pt>
                <c:pt idx="249">
                  <c:v>4.46</c:v>
                </c:pt>
                <c:pt idx="250">
                  <c:v>4.9950000000000001</c:v>
                </c:pt>
                <c:pt idx="251">
                  <c:v>-2.6150000000000002</c:v>
                </c:pt>
                <c:pt idx="252">
                  <c:v>2.2250000000000001</c:v>
                </c:pt>
                <c:pt idx="253">
                  <c:v>4.7299999999999898</c:v>
                </c:pt>
                <c:pt idx="254">
                  <c:v>-4.3899999999999997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53-4C5C-959C-72E280C7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883920"/>
        <c:axId val="1488265455"/>
      </c:lineChart>
      <c:catAx>
        <c:axId val="20928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65455"/>
        <c:crosses val="autoZero"/>
        <c:auto val="1"/>
        <c:lblAlgn val="ctr"/>
        <c:lblOffset val="100"/>
        <c:noMultiLvlLbl val="0"/>
      </c:catAx>
      <c:valAx>
        <c:axId val="148826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8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</a:t>
            </a:r>
            <a:r>
              <a:rPr lang="en-US"/>
              <a:t>= </a:t>
            </a:r>
            <a:r>
              <a:rPr lang="en-US" sz="1400" b="0" i="0" u="none" strike="noStrike" baseline="0">
                <a:effectLst/>
              </a:rPr>
              <a:t>-12.98</a:t>
            </a:r>
            <a:r>
              <a:rPr lang="en-US" sz="1400" b="0" i="0" u="none" strike="noStrike" baseline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6.0249999999999897</c:v>
                </c:pt>
                <c:pt idx="3">
                  <c:v>-3.98</c:v>
                </c:pt>
                <c:pt idx="4">
                  <c:v>0.64999999999999902</c:v>
                </c:pt>
                <c:pt idx="5">
                  <c:v>-4.25</c:v>
                </c:pt>
                <c:pt idx="6">
                  <c:v>13.69</c:v>
                </c:pt>
                <c:pt idx="7">
                  <c:v>-10.705</c:v>
                </c:pt>
                <c:pt idx="8">
                  <c:v>-9.26</c:v>
                </c:pt>
                <c:pt idx="9">
                  <c:v>-1.895</c:v>
                </c:pt>
                <c:pt idx="10">
                  <c:v>0.86</c:v>
                </c:pt>
                <c:pt idx="11">
                  <c:v>-4.6949999999999896</c:v>
                </c:pt>
                <c:pt idx="12">
                  <c:v>-2.4249999999999998</c:v>
                </c:pt>
                <c:pt idx="13">
                  <c:v>-5.2750000000000004</c:v>
                </c:pt>
                <c:pt idx="14">
                  <c:v>-2.07499999999999</c:v>
                </c:pt>
                <c:pt idx="15">
                  <c:v>-5.84</c:v>
                </c:pt>
                <c:pt idx="16">
                  <c:v>-8.4550000000000001</c:v>
                </c:pt>
                <c:pt idx="17">
                  <c:v>2.7250000000000001</c:v>
                </c:pt>
                <c:pt idx="18">
                  <c:v>-0.22999999999999901</c:v>
                </c:pt>
                <c:pt idx="19">
                  <c:v>-2.835</c:v>
                </c:pt>
                <c:pt idx="20">
                  <c:v>-2.08</c:v>
                </c:pt>
                <c:pt idx="21">
                  <c:v>-3.27</c:v>
                </c:pt>
                <c:pt idx="22">
                  <c:v>6.13</c:v>
                </c:pt>
                <c:pt idx="23">
                  <c:v>-9.2550000000000008</c:v>
                </c:pt>
                <c:pt idx="24">
                  <c:v>-3.2249999999999899</c:v>
                </c:pt>
                <c:pt idx="25">
                  <c:v>37.505000000000003</c:v>
                </c:pt>
                <c:pt idx="26">
                  <c:v>13.38</c:v>
                </c:pt>
                <c:pt idx="27">
                  <c:v>-18.715</c:v>
                </c:pt>
                <c:pt idx="28">
                  <c:v>-2.31</c:v>
                </c:pt>
                <c:pt idx="29">
                  <c:v>1.02</c:v>
                </c:pt>
                <c:pt idx="30">
                  <c:v>-5.2750000000000004</c:v>
                </c:pt>
                <c:pt idx="31">
                  <c:v>-6.9249999999999998</c:v>
                </c:pt>
                <c:pt idx="32">
                  <c:v>7.91</c:v>
                </c:pt>
                <c:pt idx="33">
                  <c:v>19.113</c:v>
                </c:pt>
                <c:pt idx="34">
                  <c:v>6.1150000000000002</c:v>
                </c:pt>
                <c:pt idx="35">
                  <c:v>-13.0049999999999</c:v>
                </c:pt>
                <c:pt idx="36">
                  <c:v>-8.51</c:v>
                </c:pt>
                <c:pt idx="37">
                  <c:v>4.07</c:v>
                </c:pt>
                <c:pt idx="38">
                  <c:v>13.29</c:v>
                </c:pt>
                <c:pt idx="39">
                  <c:v>8.3550000000000004</c:v>
                </c:pt>
                <c:pt idx="40">
                  <c:v>4.99</c:v>
                </c:pt>
                <c:pt idx="41">
                  <c:v>-16.14</c:v>
                </c:pt>
                <c:pt idx="42">
                  <c:v>11.365</c:v>
                </c:pt>
                <c:pt idx="43">
                  <c:v>-3.2749999999999999</c:v>
                </c:pt>
                <c:pt idx="44">
                  <c:v>-0.96499999999999897</c:v>
                </c:pt>
                <c:pt idx="45">
                  <c:v>-12.979999999999899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D3-4267-834A-3837DC920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187600"/>
        <c:axId val="1564068863"/>
      </c:lineChart>
      <c:catAx>
        <c:axId val="209218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068863"/>
        <c:crosses val="autoZero"/>
        <c:auto val="1"/>
        <c:lblAlgn val="ctr"/>
        <c:lblOffset val="100"/>
        <c:noMultiLvlLbl val="0"/>
      </c:catAx>
      <c:valAx>
        <c:axId val="156406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-36.59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8.68</c:v>
                </c:pt>
                <c:pt idx="5">
                  <c:v>4</c:v>
                </c:pt>
                <c:pt idx="6">
                  <c:v>7.34499999999999</c:v>
                </c:pt>
                <c:pt idx="7">
                  <c:v>9.9350000000000005</c:v>
                </c:pt>
                <c:pt idx="8">
                  <c:v>-10.035</c:v>
                </c:pt>
                <c:pt idx="9">
                  <c:v>8.42</c:v>
                </c:pt>
                <c:pt idx="10">
                  <c:v>2.69</c:v>
                </c:pt>
                <c:pt idx="11">
                  <c:v>-21.465</c:v>
                </c:pt>
                <c:pt idx="12">
                  <c:v>-11.66</c:v>
                </c:pt>
                <c:pt idx="13">
                  <c:v>-17.97</c:v>
                </c:pt>
                <c:pt idx="14">
                  <c:v>17.98</c:v>
                </c:pt>
                <c:pt idx="15">
                  <c:v>-9.5</c:v>
                </c:pt>
                <c:pt idx="16">
                  <c:v>-26.86</c:v>
                </c:pt>
                <c:pt idx="17">
                  <c:v>-13.404999999999999</c:v>
                </c:pt>
                <c:pt idx="18">
                  <c:v>4.97</c:v>
                </c:pt>
                <c:pt idx="19">
                  <c:v>7.42</c:v>
                </c:pt>
                <c:pt idx="20">
                  <c:v>1.145</c:v>
                </c:pt>
                <c:pt idx="21">
                  <c:v>-15.09</c:v>
                </c:pt>
                <c:pt idx="22">
                  <c:v>18.475000000000001</c:v>
                </c:pt>
                <c:pt idx="23">
                  <c:v>4.4450000000000003</c:v>
                </c:pt>
                <c:pt idx="24">
                  <c:v>13.639999999999899</c:v>
                </c:pt>
                <c:pt idx="25">
                  <c:v>-0.76499999999999901</c:v>
                </c:pt>
                <c:pt idx="26">
                  <c:v>24.594999999999999</c:v>
                </c:pt>
                <c:pt idx="27">
                  <c:v>-7.5049999999999999</c:v>
                </c:pt>
                <c:pt idx="28">
                  <c:v>-6.1</c:v>
                </c:pt>
                <c:pt idx="29">
                  <c:v>-12.1899999999999</c:v>
                </c:pt>
                <c:pt idx="30">
                  <c:v>-5.4949999999999903</c:v>
                </c:pt>
                <c:pt idx="31">
                  <c:v>3.47</c:v>
                </c:pt>
                <c:pt idx="32">
                  <c:v>12.32</c:v>
                </c:pt>
                <c:pt idx="33">
                  <c:v>12.874999999999901</c:v>
                </c:pt>
                <c:pt idx="34">
                  <c:v>2.0449999999999999</c:v>
                </c:pt>
                <c:pt idx="35">
                  <c:v>-8.3999999999999897</c:v>
                </c:pt>
                <c:pt idx="36">
                  <c:v>12.195</c:v>
                </c:pt>
                <c:pt idx="37">
                  <c:v>12.469999999999899</c:v>
                </c:pt>
                <c:pt idx="38">
                  <c:v>11.015000000000001</c:v>
                </c:pt>
                <c:pt idx="39">
                  <c:v>1.37</c:v>
                </c:pt>
                <c:pt idx="40">
                  <c:v>7.13</c:v>
                </c:pt>
                <c:pt idx="41">
                  <c:v>-22.434999999999999</c:v>
                </c:pt>
                <c:pt idx="42">
                  <c:v>-19.635000000000002</c:v>
                </c:pt>
                <c:pt idx="43">
                  <c:v>-30.534999999999901</c:v>
                </c:pt>
                <c:pt idx="44">
                  <c:v>0.20999999999999899</c:v>
                </c:pt>
                <c:pt idx="45">
                  <c:v>10.61</c:v>
                </c:pt>
                <c:pt idx="46">
                  <c:v>-16.13</c:v>
                </c:pt>
                <c:pt idx="47">
                  <c:v>-29.155000000000001</c:v>
                </c:pt>
                <c:pt idx="48">
                  <c:v>-36.36</c:v>
                </c:pt>
                <c:pt idx="49">
                  <c:v>11.5999999999999</c:v>
                </c:pt>
                <c:pt idx="50">
                  <c:v>8.42</c:v>
                </c:pt>
                <c:pt idx="51">
                  <c:v>16.059999999999999</c:v>
                </c:pt>
                <c:pt idx="52">
                  <c:v>-2.3849999999999998</c:v>
                </c:pt>
                <c:pt idx="53">
                  <c:v>-2.9249999999999998</c:v>
                </c:pt>
                <c:pt idx="54">
                  <c:v>-3.15499999999999</c:v>
                </c:pt>
                <c:pt idx="55">
                  <c:v>-9.5500000000000007</c:v>
                </c:pt>
                <c:pt idx="56">
                  <c:v>11.324999999999999</c:v>
                </c:pt>
                <c:pt idx="57">
                  <c:v>-5.0000000000000001E-3</c:v>
                </c:pt>
                <c:pt idx="58">
                  <c:v>-0.32499999999999901</c:v>
                </c:pt>
                <c:pt idx="59">
                  <c:v>6.665</c:v>
                </c:pt>
                <c:pt idx="60">
                  <c:v>17.919999999999899</c:v>
                </c:pt>
                <c:pt idx="61">
                  <c:v>16.884999999999899</c:v>
                </c:pt>
                <c:pt idx="62">
                  <c:v>10.07</c:v>
                </c:pt>
                <c:pt idx="63">
                  <c:v>-0.18</c:v>
                </c:pt>
                <c:pt idx="64">
                  <c:v>16.21</c:v>
                </c:pt>
                <c:pt idx="65">
                  <c:v>7.94</c:v>
                </c:pt>
                <c:pt idx="66">
                  <c:v>-1.72</c:v>
                </c:pt>
                <c:pt idx="67">
                  <c:v>-4.84</c:v>
                </c:pt>
                <c:pt idx="68">
                  <c:v>9.9649999999999999</c:v>
                </c:pt>
                <c:pt idx="69">
                  <c:v>7.3699999999999903</c:v>
                </c:pt>
                <c:pt idx="70">
                  <c:v>4.5350000000000001</c:v>
                </c:pt>
                <c:pt idx="71">
                  <c:v>-1.8049999999999899</c:v>
                </c:pt>
                <c:pt idx="72">
                  <c:v>6.13</c:v>
                </c:pt>
                <c:pt idx="73">
                  <c:v>5.0399999999999903</c:v>
                </c:pt>
                <c:pt idx="74">
                  <c:v>-9.8149999999999995</c:v>
                </c:pt>
                <c:pt idx="75">
                  <c:v>-15.57</c:v>
                </c:pt>
                <c:pt idx="76">
                  <c:v>-3.5350000000000001</c:v>
                </c:pt>
                <c:pt idx="77">
                  <c:v>-29.65</c:v>
                </c:pt>
                <c:pt idx="78">
                  <c:v>-13.52</c:v>
                </c:pt>
                <c:pt idx="79">
                  <c:v>9.6649999999999991</c:v>
                </c:pt>
                <c:pt idx="80">
                  <c:v>19.114999999999998</c:v>
                </c:pt>
                <c:pt idx="81">
                  <c:v>-8.1850000000000005</c:v>
                </c:pt>
                <c:pt idx="82">
                  <c:v>-1.8049999999999999</c:v>
                </c:pt>
                <c:pt idx="83">
                  <c:v>1.845</c:v>
                </c:pt>
                <c:pt idx="84">
                  <c:v>-16.86</c:v>
                </c:pt>
                <c:pt idx="85">
                  <c:v>-9.34</c:v>
                </c:pt>
                <c:pt idx="86">
                  <c:v>3.92</c:v>
                </c:pt>
                <c:pt idx="87">
                  <c:v>2.88499999999999</c:v>
                </c:pt>
                <c:pt idx="88">
                  <c:v>7.2450000000000001</c:v>
                </c:pt>
                <c:pt idx="89">
                  <c:v>-1.1299999999999899</c:v>
                </c:pt>
                <c:pt idx="90">
                  <c:v>10.299999999999899</c:v>
                </c:pt>
                <c:pt idx="91">
                  <c:v>-1.105</c:v>
                </c:pt>
                <c:pt idx="92">
                  <c:v>-2.8699999999999899</c:v>
                </c:pt>
                <c:pt idx="93">
                  <c:v>13.2899999999999</c:v>
                </c:pt>
                <c:pt idx="94">
                  <c:v>7.41</c:v>
                </c:pt>
                <c:pt idx="95">
                  <c:v>-7.7549999999999999</c:v>
                </c:pt>
                <c:pt idx="96">
                  <c:v>-9.9549999999999894</c:v>
                </c:pt>
                <c:pt idx="97">
                  <c:v>-2.39</c:v>
                </c:pt>
                <c:pt idx="98">
                  <c:v>-1.67</c:v>
                </c:pt>
                <c:pt idx="99">
                  <c:v>9.4949999999999992</c:v>
                </c:pt>
                <c:pt idx="100">
                  <c:v>11.07</c:v>
                </c:pt>
                <c:pt idx="101">
                  <c:v>10.62</c:v>
                </c:pt>
                <c:pt idx="102">
                  <c:v>2.94</c:v>
                </c:pt>
                <c:pt idx="103">
                  <c:v>5.2549999999999999</c:v>
                </c:pt>
                <c:pt idx="104">
                  <c:v>-5.7050000000000001</c:v>
                </c:pt>
                <c:pt idx="105">
                  <c:v>3.82</c:v>
                </c:pt>
                <c:pt idx="106">
                  <c:v>-2.1749999999999998</c:v>
                </c:pt>
                <c:pt idx="107">
                  <c:v>10.33</c:v>
                </c:pt>
                <c:pt idx="108">
                  <c:v>5.71999999999999</c:v>
                </c:pt>
                <c:pt idx="109">
                  <c:v>1.7049999999999901</c:v>
                </c:pt>
                <c:pt idx="110">
                  <c:v>-0.37999999999999901</c:v>
                </c:pt>
                <c:pt idx="111">
                  <c:v>2.0350000000000001</c:v>
                </c:pt>
                <c:pt idx="112">
                  <c:v>-2.105</c:v>
                </c:pt>
                <c:pt idx="113">
                  <c:v>16.145</c:v>
                </c:pt>
                <c:pt idx="114">
                  <c:v>-17.309999999999999</c:v>
                </c:pt>
                <c:pt idx="115">
                  <c:v>3.7349999999999999</c:v>
                </c:pt>
                <c:pt idx="116">
                  <c:v>-4.5999999999999996</c:v>
                </c:pt>
                <c:pt idx="117">
                  <c:v>6.1449999999999996</c:v>
                </c:pt>
                <c:pt idx="118">
                  <c:v>-1.8299999999999901</c:v>
                </c:pt>
                <c:pt idx="119">
                  <c:v>8</c:v>
                </c:pt>
                <c:pt idx="120">
                  <c:v>-8.01</c:v>
                </c:pt>
                <c:pt idx="121">
                  <c:v>-2.4049999999999998</c:v>
                </c:pt>
                <c:pt idx="122">
                  <c:v>-34.589999999999897</c:v>
                </c:pt>
                <c:pt idx="123">
                  <c:v>-3.7349999999999999</c:v>
                </c:pt>
                <c:pt idx="124">
                  <c:v>-33.255000000000003</c:v>
                </c:pt>
                <c:pt idx="125">
                  <c:v>-7.1150000000000002</c:v>
                </c:pt>
                <c:pt idx="126">
                  <c:v>-0.97999999999999898</c:v>
                </c:pt>
                <c:pt idx="127">
                  <c:v>3.98999999999999</c:v>
                </c:pt>
                <c:pt idx="128">
                  <c:v>-0.19500000000000001</c:v>
                </c:pt>
                <c:pt idx="129">
                  <c:v>-33.39</c:v>
                </c:pt>
                <c:pt idx="130">
                  <c:v>1.61</c:v>
                </c:pt>
                <c:pt idx="131">
                  <c:v>11.6299999999999</c:v>
                </c:pt>
                <c:pt idx="132">
                  <c:v>-7.9449999999999896</c:v>
                </c:pt>
                <c:pt idx="133">
                  <c:v>13.219999999999899</c:v>
                </c:pt>
                <c:pt idx="134">
                  <c:v>-5.6749999999999998</c:v>
                </c:pt>
                <c:pt idx="135">
                  <c:v>-2.46</c:v>
                </c:pt>
                <c:pt idx="136">
                  <c:v>3.9649999999999901</c:v>
                </c:pt>
                <c:pt idx="137">
                  <c:v>7.41</c:v>
                </c:pt>
                <c:pt idx="138">
                  <c:v>8.8549999999999898</c:v>
                </c:pt>
                <c:pt idx="139">
                  <c:v>0.89500000000000002</c:v>
                </c:pt>
                <c:pt idx="140">
                  <c:v>18.779999999999902</c:v>
                </c:pt>
                <c:pt idx="141">
                  <c:v>6.085</c:v>
                </c:pt>
                <c:pt idx="142">
                  <c:v>-20.8</c:v>
                </c:pt>
                <c:pt idx="143">
                  <c:v>3.39</c:v>
                </c:pt>
                <c:pt idx="144">
                  <c:v>6.8449999999999998</c:v>
                </c:pt>
                <c:pt idx="145">
                  <c:v>-5.0650000000000004</c:v>
                </c:pt>
                <c:pt idx="146">
                  <c:v>-3.0350000000000001</c:v>
                </c:pt>
                <c:pt idx="147">
                  <c:v>19.934999999999999</c:v>
                </c:pt>
                <c:pt idx="148">
                  <c:v>2.8</c:v>
                </c:pt>
                <c:pt idx="149">
                  <c:v>6.0350000000000001</c:v>
                </c:pt>
                <c:pt idx="150">
                  <c:v>-4.54</c:v>
                </c:pt>
                <c:pt idx="151">
                  <c:v>5.2149999999999999</c:v>
                </c:pt>
                <c:pt idx="152">
                  <c:v>-3.7999999999999901</c:v>
                </c:pt>
                <c:pt idx="153">
                  <c:v>17.23</c:v>
                </c:pt>
                <c:pt idx="154">
                  <c:v>6.0449999999999999</c:v>
                </c:pt>
                <c:pt idx="155">
                  <c:v>8.1449999999999996</c:v>
                </c:pt>
                <c:pt idx="156">
                  <c:v>-5.0949999999999998</c:v>
                </c:pt>
                <c:pt idx="157">
                  <c:v>-10.68</c:v>
                </c:pt>
                <c:pt idx="158">
                  <c:v>-1.5799999999999901</c:v>
                </c:pt>
                <c:pt idx="159">
                  <c:v>7.9249999999999998</c:v>
                </c:pt>
                <c:pt idx="160">
                  <c:v>9.4</c:v>
                </c:pt>
                <c:pt idx="161">
                  <c:v>4.7750000000000004</c:v>
                </c:pt>
                <c:pt idx="162">
                  <c:v>0.13500000000000001</c:v>
                </c:pt>
                <c:pt idx="163">
                  <c:v>6.415</c:v>
                </c:pt>
                <c:pt idx="164">
                  <c:v>-0.88500000000000001</c:v>
                </c:pt>
                <c:pt idx="165">
                  <c:v>-1.3</c:v>
                </c:pt>
                <c:pt idx="166">
                  <c:v>9.625</c:v>
                </c:pt>
                <c:pt idx="167">
                  <c:v>10.8699999999999</c:v>
                </c:pt>
                <c:pt idx="168">
                  <c:v>-6.1899999999999897</c:v>
                </c:pt>
                <c:pt idx="169">
                  <c:v>2.8050000000000002</c:v>
                </c:pt>
                <c:pt idx="170">
                  <c:v>-4.47</c:v>
                </c:pt>
                <c:pt idx="171">
                  <c:v>7.7949999999999999</c:v>
                </c:pt>
                <c:pt idx="172">
                  <c:v>16.545000000000002</c:v>
                </c:pt>
                <c:pt idx="173">
                  <c:v>-10.705</c:v>
                </c:pt>
                <c:pt idx="174">
                  <c:v>10.494999999999999</c:v>
                </c:pt>
                <c:pt idx="175">
                  <c:v>-6.0750000000000002</c:v>
                </c:pt>
                <c:pt idx="176">
                  <c:v>-6.875</c:v>
                </c:pt>
                <c:pt idx="177">
                  <c:v>-21.195</c:v>
                </c:pt>
                <c:pt idx="178">
                  <c:v>-2.12</c:v>
                </c:pt>
                <c:pt idx="179">
                  <c:v>-4.585</c:v>
                </c:pt>
                <c:pt idx="180">
                  <c:v>-21.22</c:v>
                </c:pt>
                <c:pt idx="181">
                  <c:v>-2.9049999999999998</c:v>
                </c:pt>
                <c:pt idx="182">
                  <c:v>5.1749999999999998</c:v>
                </c:pt>
                <c:pt idx="183">
                  <c:v>7.73</c:v>
                </c:pt>
                <c:pt idx="184">
                  <c:v>-13.375</c:v>
                </c:pt>
                <c:pt idx="185">
                  <c:v>-2.4649999999999901</c:v>
                </c:pt>
                <c:pt idx="186">
                  <c:v>21.515000000000001</c:v>
                </c:pt>
                <c:pt idx="187">
                  <c:v>-3.1299999999999901</c:v>
                </c:pt>
                <c:pt idx="188">
                  <c:v>-15.37</c:v>
                </c:pt>
                <c:pt idx="189">
                  <c:v>-7.0049999999999999</c:v>
                </c:pt>
                <c:pt idx="190">
                  <c:v>4.3250000000000002</c:v>
                </c:pt>
                <c:pt idx="191">
                  <c:v>3.09499999999999</c:v>
                </c:pt>
                <c:pt idx="192">
                  <c:v>-3.2149999999999999</c:v>
                </c:pt>
                <c:pt idx="193">
                  <c:v>3.3250000000000002</c:v>
                </c:pt>
                <c:pt idx="194">
                  <c:v>-1.075</c:v>
                </c:pt>
                <c:pt idx="195">
                  <c:v>-4.34</c:v>
                </c:pt>
                <c:pt idx="196">
                  <c:v>9.7899999999999991</c:v>
                </c:pt>
                <c:pt idx="197">
                  <c:v>0.59499999999999997</c:v>
                </c:pt>
                <c:pt idx="198">
                  <c:v>-5.9749999999999996</c:v>
                </c:pt>
                <c:pt idx="199">
                  <c:v>7.4899999999999904</c:v>
                </c:pt>
                <c:pt idx="200">
                  <c:v>13.219999999999899</c:v>
                </c:pt>
                <c:pt idx="201">
                  <c:v>12.774999999999901</c:v>
                </c:pt>
                <c:pt idx="202">
                  <c:v>4.8949999999999996</c:v>
                </c:pt>
                <c:pt idx="203">
                  <c:v>-12.659999999999901</c:v>
                </c:pt>
                <c:pt idx="204">
                  <c:v>1.04</c:v>
                </c:pt>
                <c:pt idx="205">
                  <c:v>-21.72</c:v>
                </c:pt>
                <c:pt idx="206">
                  <c:v>10.029999999999999</c:v>
                </c:pt>
                <c:pt idx="207">
                  <c:v>-13.7149999999999</c:v>
                </c:pt>
                <c:pt idx="208">
                  <c:v>-4.03</c:v>
                </c:pt>
                <c:pt idx="209">
                  <c:v>14.395</c:v>
                </c:pt>
                <c:pt idx="210">
                  <c:v>16.515000000000001</c:v>
                </c:pt>
                <c:pt idx="211">
                  <c:v>8.4499999999999993</c:v>
                </c:pt>
                <c:pt idx="212">
                  <c:v>1.95</c:v>
                </c:pt>
                <c:pt idx="213">
                  <c:v>-2.9249999999999998</c:v>
                </c:pt>
                <c:pt idx="214">
                  <c:v>4.05</c:v>
                </c:pt>
                <c:pt idx="215">
                  <c:v>0.105</c:v>
                </c:pt>
                <c:pt idx="216">
                  <c:v>8.125</c:v>
                </c:pt>
                <c:pt idx="217">
                  <c:v>1.47</c:v>
                </c:pt>
                <c:pt idx="218">
                  <c:v>3.63</c:v>
                </c:pt>
                <c:pt idx="219">
                  <c:v>-16.100000000000001</c:v>
                </c:pt>
                <c:pt idx="220">
                  <c:v>-8.58</c:v>
                </c:pt>
                <c:pt idx="221">
                  <c:v>-1.69</c:v>
                </c:pt>
                <c:pt idx="222">
                  <c:v>4.51</c:v>
                </c:pt>
                <c:pt idx="223">
                  <c:v>4.5449999999999999</c:v>
                </c:pt>
                <c:pt idx="224">
                  <c:v>1.75</c:v>
                </c:pt>
                <c:pt idx="225">
                  <c:v>1.9350000000000001</c:v>
                </c:pt>
                <c:pt idx="226">
                  <c:v>1.405</c:v>
                </c:pt>
                <c:pt idx="227">
                  <c:v>1.075</c:v>
                </c:pt>
                <c:pt idx="228">
                  <c:v>-8.7799999999999994</c:v>
                </c:pt>
                <c:pt idx="229">
                  <c:v>2.29</c:v>
                </c:pt>
                <c:pt idx="230">
                  <c:v>-6.5049999999999999</c:v>
                </c:pt>
                <c:pt idx="231">
                  <c:v>5.95</c:v>
                </c:pt>
                <c:pt idx="232">
                  <c:v>-0.67999999999999905</c:v>
                </c:pt>
                <c:pt idx="233">
                  <c:v>-15.03</c:v>
                </c:pt>
                <c:pt idx="234">
                  <c:v>3.14</c:v>
                </c:pt>
                <c:pt idx="235">
                  <c:v>19.584999999999901</c:v>
                </c:pt>
                <c:pt idx="236">
                  <c:v>-4.3549999999999898</c:v>
                </c:pt>
                <c:pt idx="237">
                  <c:v>2.6349999999999998</c:v>
                </c:pt>
                <c:pt idx="238">
                  <c:v>7.5449999999999999</c:v>
                </c:pt>
                <c:pt idx="239">
                  <c:v>-5.1950000000000003</c:v>
                </c:pt>
                <c:pt idx="240">
                  <c:v>-6.1099999999999897</c:v>
                </c:pt>
                <c:pt idx="241">
                  <c:v>2.0549999999999899</c:v>
                </c:pt>
                <c:pt idx="242">
                  <c:v>-9.1549999999999994</c:v>
                </c:pt>
                <c:pt idx="243">
                  <c:v>3.81</c:v>
                </c:pt>
                <c:pt idx="244">
                  <c:v>7.9999999999999905E-2</c:v>
                </c:pt>
                <c:pt idx="245">
                  <c:v>-0.19</c:v>
                </c:pt>
                <c:pt idx="246">
                  <c:v>-2.5049999999999999</c:v>
                </c:pt>
                <c:pt idx="247">
                  <c:v>-20.175000000000001</c:v>
                </c:pt>
                <c:pt idx="248">
                  <c:v>-23.875</c:v>
                </c:pt>
                <c:pt idx="249">
                  <c:v>-4.9850000000000003</c:v>
                </c:pt>
                <c:pt idx="250">
                  <c:v>-4.9050000000000002</c:v>
                </c:pt>
                <c:pt idx="251">
                  <c:v>3.0699999999999901</c:v>
                </c:pt>
                <c:pt idx="252">
                  <c:v>-2.2000000000000002</c:v>
                </c:pt>
                <c:pt idx="253">
                  <c:v>-5.1950000000000003</c:v>
                </c:pt>
                <c:pt idx="254">
                  <c:v>4.1249999999999902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95-4404-B4E8-43857181D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6802703"/>
        <c:axId val="1561583743"/>
      </c:lineChart>
      <c:catAx>
        <c:axId val="156680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83743"/>
        <c:crosses val="autoZero"/>
        <c:auto val="1"/>
        <c:lblAlgn val="ctr"/>
        <c:lblOffset val="100"/>
        <c:noMultiLvlLbl val="0"/>
      </c:catAx>
      <c:valAx>
        <c:axId val="156158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0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109.997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-16.27</c:v>
                </c:pt>
                <c:pt idx="10">
                  <c:v>-5.3949999999999996</c:v>
                </c:pt>
                <c:pt idx="11">
                  <c:v>38.950000000000003</c:v>
                </c:pt>
                <c:pt idx="12">
                  <c:v>21.919999999999899</c:v>
                </c:pt>
                <c:pt idx="13">
                  <c:v>34.074999999999903</c:v>
                </c:pt>
                <c:pt idx="14">
                  <c:v>-32.9</c:v>
                </c:pt>
                <c:pt idx="15">
                  <c:v>17.419999999999899</c:v>
                </c:pt>
                <c:pt idx="16">
                  <c:v>49.875</c:v>
                </c:pt>
                <c:pt idx="17">
                  <c:v>24.254999999999999</c:v>
                </c:pt>
                <c:pt idx="18">
                  <c:v>-8.6150000000000002</c:v>
                </c:pt>
                <c:pt idx="19">
                  <c:v>-13.185</c:v>
                </c:pt>
                <c:pt idx="20">
                  <c:v>-3.3049999999999899</c:v>
                </c:pt>
                <c:pt idx="21">
                  <c:v>27.9</c:v>
                </c:pt>
                <c:pt idx="22">
                  <c:v>-33.4</c:v>
                </c:pt>
                <c:pt idx="23">
                  <c:v>-7.89</c:v>
                </c:pt>
                <c:pt idx="24">
                  <c:v>-24.71</c:v>
                </c:pt>
                <c:pt idx="25">
                  <c:v>1.6749999999999901</c:v>
                </c:pt>
                <c:pt idx="26">
                  <c:v>-44.394999999999897</c:v>
                </c:pt>
                <c:pt idx="27">
                  <c:v>14.715</c:v>
                </c:pt>
                <c:pt idx="28">
                  <c:v>11.01</c:v>
                </c:pt>
                <c:pt idx="29">
                  <c:v>22.6299999999999</c:v>
                </c:pt>
                <c:pt idx="30">
                  <c:v>10.965</c:v>
                </c:pt>
                <c:pt idx="31">
                  <c:v>-6.47</c:v>
                </c:pt>
                <c:pt idx="32">
                  <c:v>-23.114999999999998</c:v>
                </c:pt>
                <c:pt idx="33">
                  <c:v>-24.9499999999999</c:v>
                </c:pt>
                <c:pt idx="34">
                  <c:v>-5.0199999999999996</c:v>
                </c:pt>
                <c:pt idx="35">
                  <c:v>15.104999999999899</c:v>
                </c:pt>
                <c:pt idx="36">
                  <c:v>-21.369999999999902</c:v>
                </c:pt>
                <c:pt idx="37">
                  <c:v>-23.094999999999999</c:v>
                </c:pt>
                <c:pt idx="38">
                  <c:v>-19.385000000000002</c:v>
                </c:pt>
                <c:pt idx="39">
                  <c:v>-2.2599999999999998</c:v>
                </c:pt>
                <c:pt idx="40">
                  <c:v>-12.31</c:v>
                </c:pt>
                <c:pt idx="41">
                  <c:v>39.35</c:v>
                </c:pt>
                <c:pt idx="42">
                  <c:v>36.594999999999999</c:v>
                </c:pt>
                <c:pt idx="43">
                  <c:v>59.31</c:v>
                </c:pt>
                <c:pt idx="44">
                  <c:v>0.09</c:v>
                </c:pt>
                <c:pt idx="45">
                  <c:v>-21.27</c:v>
                </c:pt>
                <c:pt idx="46">
                  <c:v>31.17</c:v>
                </c:pt>
                <c:pt idx="47">
                  <c:v>58.115000000000002</c:v>
                </c:pt>
                <c:pt idx="48">
                  <c:v>69.605000000000004</c:v>
                </c:pt>
                <c:pt idx="49">
                  <c:v>-22.31</c:v>
                </c:pt>
                <c:pt idx="50">
                  <c:v>-17.265000000000001</c:v>
                </c:pt>
                <c:pt idx="51">
                  <c:v>-30.184999999999999</c:v>
                </c:pt>
                <c:pt idx="52">
                  <c:v>4.0449999999999999</c:v>
                </c:pt>
                <c:pt idx="53">
                  <c:v>8.0350000000000001</c:v>
                </c:pt>
                <c:pt idx="54">
                  <c:v>5.9749999999999996</c:v>
                </c:pt>
                <c:pt idx="55">
                  <c:v>17.249999999999901</c:v>
                </c:pt>
                <c:pt idx="56">
                  <c:v>-20.49</c:v>
                </c:pt>
                <c:pt idx="57">
                  <c:v>-0.83</c:v>
                </c:pt>
                <c:pt idx="58">
                  <c:v>0.69499999999999995</c:v>
                </c:pt>
                <c:pt idx="59">
                  <c:v>-12.845000000000001</c:v>
                </c:pt>
                <c:pt idx="60">
                  <c:v>-33.674999999999997</c:v>
                </c:pt>
                <c:pt idx="61">
                  <c:v>-30.99</c:v>
                </c:pt>
                <c:pt idx="62">
                  <c:v>-18.785</c:v>
                </c:pt>
                <c:pt idx="63">
                  <c:v>0.35</c:v>
                </c:pt>
                <c:pt idx="64">
                  <c:v>-29.729999999999901</c:v>
                </c:pt>
                <c:pt idx="65">
                  <c:v>-15.42</c:v>
                </c:pt>
                <c:pt idx="66">
                  <c:v>2.65</c:v>
                </c:pt>
                <c:pt idx="67">
                  <c:v>9.6850000000000005</c:v>
                </c:pt>
                <c:pt idx="68">
                  <c:v>-17.91</c:v>
                </c:pt>
                <c:pt idx="69">
                  <c:v>-14.5049999999999</c:v>
                </c:pt>
                <c:pt idx="70">
                  <c:v>-8.6750000000000007</c:v>
                </c:pt>
                <c:pt idx="71">
                  <c:v>4.2549999999999901</c:v>
                </c:pt>
                <c:pt idx="72">
                  <c:v>-11.515000000000001</c:v>
                </c:pt>
                <c:pt idx="73">
                  <c:v>-9.0250000000000004</c:v>
                </c:pt>
                <c:pt idx="74">
                  <c:v>18.29</c:v>
                </c:pt>
                <c:pt idx="75">
                  <c:v>29.24</c:v>
                </c:pt>
                <c:pt idx="76">
                  <c:v>6.18</c:v>
                </c:pt>
                <c:pt idx="77">
                  <c:v>55.78</c:v>
                </c:pt>
                <c:pt idx="78">
                  <c:v>26.605</c:v>
                </c:pt>
                <c:pt idx="79">
                  <c:v>-19.164999999999999</c:v>
                </c:pt>
                <c:pt idx="80">
                  <c:v>-37.01</c:v>
                </c:pt>
                <c:pt idx="81">
                  <c:v>15.8</c:v>
                </c:pt>
                <c:pt idx="82">
                  <c:v>2.79</c:v>
                </c:pt>
                <c:pt idx="83">
                  <c:v>-3.62</c:v>
                </c:pt>
                <c:pt idx="84">
                  <c:v>30.844999999999999</c:v>
                </c:pt>
                <c:pt idx="85">
                  <c:v>18.91</c:v>
                </c:pt>
                <c:pt idx="86">
                  <c:v>-5.6749999999999998</c:v>
                </c:pt>
                <c:pt idx="87">
                  <c:v>-5.58</c:v>
                </c:pt>
                <c:pt idx="88">
                  <c:v>-13.854999999999899</c:v>
                </c:pt>
                <c:pt idx="89">
                  <c:v>1.4950000000000001</c:v>
                </c:pt>
                <c:pt idx="90">
                  <c:v>-19.739999999999998</c:v>
                </c:pt>
                <c:pt idx="91">
                  <c:v>1.52</c:v>
                </c:pt>
                <c:pt idx="92">
                  <c:v>5.63499999999999</c:v>
                </c:pt>
                <c:pt idx="93">
                  <c:v>-24.125</c:v>
                </c:pt>
                <c:pt idx="94">
                  <c:v>-12.8</c:v>
                </c:pt>
                <c:pt idx="95">
                  <c:v>14.86</c:v>
                </c:pt>
                <c:pt idx="96">
                  <c:v>18.170000000000002</c:v>
                </c:pt>
                <c:pt idx="97">
                  <c:v>4.59</c:v>
                </c:pt>
                <c:pt idx="98">
                  <c:v>2.4349999999999898</c:v>
                </c:pt>
                <c:pt idx="99">
                  <c:v>-17.71</c:v>
                </c:pt>
                <c:pt idx="100">
                  <c:v>-20.754999999999999</c:v>
                </c:pt>
                <c:pt idx="101">
                  <c:v>-19.739999999999998</c:v>
                </c:pt>
                <c:pt idx="102">
                  <c:v>-5.6050000000000004</c:v>
                </c:pt>
                <c:pt idx="103">
                  <c:v>-10.335000000000001</c:v>
                </c:pt>
                <c:pt idx="104">
                  <c:v>9.5500000000000007</c:v>
                </c:pt>
                <c:pt idx="105">
                  <c:v>-5.93</c:v>
                </c:pt>
                <c:pt idx="106">
                  <c:v>4.1550000000000002</c:v>
                </c:pt>
                <c:pt idx="107">
                  <c:v>-18.425000000000001</c:v>
                </c:pt>
                <c:pt idx="108">
                  <c:v>-10.805</c:v>
                </c:pt>
                <c:pt idx="109">
                  <c:v>-4.7949999999999999</c:v>
                </c:pt>
                <c:pt idx="110">
                  <c:v>-0.39500000000000002</c:v>
                </c:pt>
                <c:pt idx="111">
                  <c:v>-2.9249999999999998</c:v>
                </c:pt>
                <c:pt idx="112">
                  <c:v>3.84</c:v>
                </c:pt>
                <c:pt idx="113">
                  <c:v>-29.71</c:v>
                </c:pt>
                <c:pt idx="114">
                  <c:v>32.424999999999997</c:v>
                </c:pt>
                <c:pt idx="115">
                  <c:v>-6.8250000000000002</c:v>
                </c:pt>
                <c:pt idx="116">
                  <c:v>8.1549999999999994</c:v>
                </c:pt>
                <c:pt idx="117">
                  <c:v>-11.0049999999999</c:v>
                </c:pt>
                <c:pt idx="118">
                  <c:v>3.9449999999999998</c:v>
                </c:pt>
                <c:pt idx="119">
                  <c:v>-13.654999999999999</c:v>
                </c:pt>
                <c:pt idx="120">
                  <c:v>15.454999999999901</c:v>
                </c:pt>
                <c:pt idx="121">
                  <c:v>4.4749999999999996</c:v>
                </c:pt>
                <c:pt idx="122">
                  <c:v>64.31</c:v>
                </c:pt>
                <c:pt idx="123">
                  <c:v>5.7850000000000001</c:v>
                </c:pt>
                <c:pt idx="124">
                  <c:v>61.49</c:v>
                </c:pt>
                <c:pt idx="125">
                  <c:v>13.5849999999999</c:v>
                </c:pt>
                <c:pt idx="126">
                  <c:v>2.335</c:v>
                </c:pt>
                <c:pt idx="127">
                  <c:v>-8.89</c:v>
                </c:pt>
                <c:pt idx="128">
                  <c:v>0.435</c:v>
                </c:pt>
                <c:pt idx="129">
                  <c:v>60.38</c:v>
                </c:pt>
                <c:pt idx="130">
                  <c:v>-2.4350000000000001</c:v>
                </c:pt>
                <c:pt idx="131">
                  <c:v>-21.2149999999999</c:v>
                </c:pt>
                <c:pt idx="132">
                  <c:v>15.535</c:v>
                </c:pt>
                <c:pt idx="133">
                  <c:v>-24.909999999999901</c:v>
                </c:pt>
                <c:pt idx="134">
                  <c:v>10.829999999999901</c:v>
                </c:pt>
                <c:pt idx="135">
                  <c:v>4.9049999999999896</c:v>
                </c:pt>
                <c:pt idx="136">
                  <c:v>-7.67</c:v>
                </c:pt>
                <c:pt idx="137">
                  <c:v>-14.489999999999901</c:v>
                </c:pt>
                <c:pt idx="138">
                  <c:v>-17.3</c:v>
                </c:pt>
                <c:pt idx="139">
                  <c:v>-1.3199999999999901</c:v>
                </c:pt>
                <c:pt idx="140">
                  <c:v>-34.335000000000001</c:v>
                </c:pt>
                <c:pt idx="141">
                  <c:v>-11.135</c:v>
                </c:pt>
                <c:pt idx="142">
                  <c:v>36.324999999999903</c:v>
                </c:pt>
                <c:pt idx="143">
                  <c:v>-6.9649999999999901</c:v>
                </c:pt>
                <c:pt idx="144">
                  <c:v>-11.244999999999999</c:v>
                </c:pt>
                <c:pt idx="145">
                  <c:v>7.57</c:v>
                </c:pt>
                <c:pt idx="146">
                  <c:v>4.91</c:v>
                </c:pt>
                <c:pt idx="147">
                  <c:v>-34.914999999999999</c:v>
                </c:pt>
                <c:pt idx="148">
                  <c:v>-4.7850000000000001</c:v>
                </c:pt>
                <c:pt idx="149">
                  <c:v>-10.535</c:v>
                </c:pt>
                <c:pt idx="150">
                  <c:v>8.0350000000000001</c:v>
                </c:pt>
                <c:pt idx="151">
                  <c:v>-8.93</c:v>
                </c:pt>
                <c:pt idx="152">
                  <c:v>7.38</c:v>
                </c:pt>
                <c:pt idx="153">
                  <c:v>-31.4</c:v>
                </c:pt>
                <c:pt idx="154">
                  <c:v>-12.005000000000001</c:v>
                </c:pt>
                <c:pt idx="155">
                  <c:v>-14.91</c:v>
                </c:pt>
                <c:pt idx="156">
                  <c:v>8.73</c:v>
                </c:pt>
                <c:pt idx="157">
                  <c:v>19.945</c:v>
                </c:pt>
                <c:pt idx="158">
                  <c:v>2.16</c:v>
                </c:pt>
                <c:pt idx="159">
                  <c:v>-14.12</c:v>
                </c:pt>
                <c:pt idx="160">
                  <c:v>-16.9849999999999</c:v>
                </c:pt>
                <c:pt idx="161">
                  <c:v>-9.07</c:v>
                </c:pt>
                <c:pt idx="162">
                  <c:v>-0.42999999999999899</c:v>
                </c:pt>
                <c:pt idx="163">
                  <c:v>-11.115</c:v>
                </c:pt>
                <c:pt idx="164">
                  <c:v>1.93</c:v>
                </c:pt>
                <c:pt idx="165">
                  <c:v>2.9049999999999998</c:v>
                </c:pt>
                <c:pt idx="166">
                  <c:v>-17.98</c:v>
                </c:pt>
                <c:pt idx="167">
                  <c:v>-19.535</c:v>
                </c:pt>
                <c:pt idx="168">
                  <c:v>10.2549999999999</c:v>
                </c:pt>
                <c:pt idx="169">
                  <c:v>-4.6099999999999897</c:v>
                </c:pt>
                <c:pt idx="170">
                  <c:v>7.52</c:v>
                </c:pt>
                <c:pt idx="171">
                  <c:v>-14.494999999999999</c:v>
                </c:pt>
                <c:pt idx="172">
                  <c:v>-31.41</c:v>
                </c:pt>
                <c:pt idx="173">
                  <c:v>20.97</c:v>
                </c:pt>
                <c:pt idx="174">
                  <c:v>-20.13</c:v>
                </c:pt>
                <c:pt idx="175">
                  <c:v>10.715</c:v>
                </c:pt>
                <c:pt idx="176">
                  <c:v>12.41</c:v>
                </c:pt>
                <c:pt idx="177">
                  <c:v>38.049999999999898</c:v>
                </c:pt>
                <c:pt idx="178">
                  <c:v>3.94</c:v>
                </c:pt>
                <c:pt idx="179">
                  <c:v>8.35</c:v>
                </c:pt>
                <c:pt idx="180">
                  <c:v>40.849999999999902</c:v>
                </c:pt>
                <c:pt idx="181">
                  <c:v>5.3259999999999996</c:v>
                </c:pt>
                <c:pt idx="182">
                  <c:v>-9.4499999999999993</c:v>
                </c:pt>
                <c:pt idx="183">
                  <c:v>-14.895</c:v>
                </c:pt>
                <c:pt idx="184">
                  <c:v>24.6449999999999</c:v>
                </c:pt>
                <c:pt idx="185">
                  <c:v>5.67</c:v>
                </c:pt>
                <c:pt idx="186">
                  <c:v>-39.770000000000003</c:v>
                </c:pt>
                <c:pt idx="187">
                  <c:v>5.7</c:v>
                </c:pt>
                <c:pt idx="188">
                  <c:v>26.835000000000001</c:v>
                </c:pt>
                <c:pt idx="189">
                  <c:v>12.345000000000001</c:v>
                </c:pt>
                <c:pt idx="190">
                  <c:v>-8.0599999999999898</c:v>
                </c:pt>
                <c:pt idx="191">
                  <c:v>-5.4849999999999897</c:v>
                </c:pt>
                <c:pt idx="192">
                  <c:v>5.5549999999999899</c:v>
                </c:pt>
                <c:pt idx="193">
                  <c:v>-5.88</c:v>
                </c:pt>
                <c:pt idx="194">
                  <c:v>2.7949999999999999</c:v>
                </c:pt>
                <c:pt idx="195">
                  <c:v>8.8450000000000006</c:v>
                </c:pt>
                <c:pt idx="196">
                  <c:v>-18.04</c:v>
                </c:pt>
                <c:pt idx="197">
                  <c:v>-1.2050000000000001</c:v>
                </c:pt>
                <c:pt idx="198">
                  <c:v>10.605</c:v>
                </c:pt>
                <c:pt idx="199">
                  <c:v>-13.6349999999999</c:v>
                </c:pt>
                <c:pt idx="200">
                  <c:v>-25.159999999999901</c:v>
                </c:pt>
                <c:pt idx="201">
                  <c:v>-24.064999999999898</c:v>
                </c:pt>
                <c:pt idx="202">
                  <c:v>-8.44</c:v>
                </c:pt>
                <c:pt idx="203">
                  <c:v>22.9</c:v>
                </c:pt>
                <c:pt idx="204">
                  <c:v>-1.7</c:v>
                </c:pt>
                <c:pt idx="205">
                  <c:v>37.914999999999999</c:v>
                </c:pt>
                <c:pt idx="206">
                  <c:v>-18.605</c:v>
                </c:pt>
                <c:pt idx="207">
                  <c:v>25.31</c:v>
                </c:pt>
                <c:pt idx="208">
                  <c:v>7.4099999999999904</c:v>
                </c:pt>
                <c:pt idx="209">
                  <c:v>-27.305</c:v>
                </c:pt>
                <c:pt idx="210">
                  <c:v>-30.064999999999898</c:v>
                </c:pt>
                <c:pt idx="211">
                  <c:v>-14.975</c:v>
                </c:pt>
                <c:pt idx="212">
                  <c:v>-3.69</c:v>
                </c:pt>
                <c:pt idx="213">
                  <c:v>5.1549999999999896</c:v>
                </c:pt>
                <c:pt idx="214">
                  <c:v>-7.4249999999999998</c:v>
                </c:pt>
                <c:pt idx="215">
                  <c:v>-0.1</c:v>
                </c:pt>
                <c:pt idx="216">
                  <c:v>-15.43</c:v>
                </c:pt>
                <c:pt idx="217">
                  <c:v>-2.3199999999999998</c:v>
                </c:pt>
                <c:pt idx="218">
                  <c:v>-6.6</c:v>
                </c:pt>
                <c:pt idx="219">
                  <c:v>28.965</c:v>
                </c:pt>
                <c:pt idx="220">
                  <c:v>14.8149999999999</c:v>
                </c:pt>
                <c:pt idx="221">
                  <c:v>3.6349999999999998</c:v>
                </c:pt>
                <c:pt idx="222">
                  <c:v>-8.18</c:v>
                </c:pt>
                <c:pt idx="223">
                  <c:v>-7.7750000000000004</c:v>
                </c:pt>
                <c:pt idx="224">
                  <c:v>-2.8</c:v>
                </c:pt>
                <c:pt idx="225">
                  <c:v>-3.52</c:v>
                </c:pt>
                <c:pt idx="226">
                  <c:v>-2.35</c:v>
                </c:pt>
                <c:pt idx="227">
                  <c:v>-1.88</c:v>
                </c:pt>
                <c:pt idx="228">
                  <c:v>17.454999999999998</c:v>
                </c:pt>
                <c:pt idx="229">
                  <c:v>-3.87</c:v>
                </c:pt>
                <c:pt idx="230">
                  <c:v>12.15</c:v>
                </c:pt>
                <c:pt idx="231">
                  <c:v>-10.719999999999899</c:v>
                </c:pt>
                <c:pt idx="232">
                  <c:v>1.0349999999999999</c:v>
                </c:pt>
                <c:pt idx="233">
                  <c:v>27.454999999999998</c:v>
                </c:pt>
                <c:pt idx="234">
                  <c:v>-5.41</c:v>
                </c:pt>
                <c:pt idx="235">
                  <c:v>-36.244999999999997</c:v>
                </c:pt>
                <c:pt idx="236">
                  <c:v>8.2650000000000006</c:v>
                </c:pt>
                <c:pt idx="237">
                  <c:v>-5.1199999999999903</c:v>
                </c:pt>
                <c:pt idx="238">
                  <c:v>-13.895</c:v>
                </c:pt>
                <c:pt idx="239">
                  <c:v>8.9849999999999994</c:v>
                </c:pt>
                <c:pt idx="240">
                  <c:v>11.249999999999901</c:v>
                </c:pt>
                <c:pt idx="241">
                  <c:v>-3.76</c:v>
                </c:pt>
                <c:pt idx="242">
                  <c:v>16.844999999999999</c:v>
                </c:pt>
                <c:pt idx="243">
                  <c:v>-7.6749999999999998</c:v>
                </c:pt>
                <c:pt idx="244">
                  <c:v>8.4999999999999895E-2</c:v>
                </c:pt>
                <c:pt idx="245">
                  <c:v>0.72499999999999998</c:v>
                </c:pt>
                <c:pt idx="246">
                  <c:v>5.0809999999999897</c:v>
                </c:pt>
                <c:pt idx="247">
                  <c:v>37.125</c:v>
                </c:pt>
                <c:pt idx="248">
                  <c:v>43.28</c:v>
                </c:pt>
                <c:pt idx="249">
                  <c:v>9.0399999999999991</c:v>
                </c:pt>
                <c:pt idx="250">
                  <c:v>10.074999999999999</c:v>
                </c:pt>
                <c:pt idx="251">
                  <c:v>-5.12</c:v>
                </c:pt>
                <c:pt idx="252">
                  <c:v>4.4249999999999998</c:v>
                </c:pt>
                <c:pt idx="253">
                  <c:v>9.4099999999999895</c:v>
                </c:pt>
                <c:pt idx="254">
                  <c:v>-8.93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E7-4DC6-BD54-82AAD1023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605119"/>
        <c:axId val="1488265951"/>
      </c:lineChart>
      <c:catAx>
        <c:axId val="158960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65951"/>
        <c:crosses val="autoZero"/>
        <c:auto val="1"/>
        <c:lblAlgn val="ctr"/>
        <c:lblOffset val="100"/>
        <c:noMultiLvlLbl val="0"/>
      </c:catAx>
      <c:valAx>
        <c:axId val="148826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60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-118.845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16.994999999999902</c:v>
                </c:pt>
                <c:pt idx="10">
                  <c:v>5.415</c:v>
                </c:pt>
                <c:pt idx="11">
                  <c:v>-43.074999999999903</c:v>
                </c:pt>
                <c:pt idx="12">
                  <c:v>-23.39</c:v>
                </c:pt>
                <c:pt idx="13">
                  <c:v>-35.965000000000003</c:v>
                </c:pt>
                <c:pt idx="14">
                  <c:v>36.119999999999997</c:v>
                </c:pt>
                <c:pt idx="15">
                  <c:v>-19.189999999999898</c:v>
                </c:pt>
                <c:pt idx="16">
                  <c:v>-54.174999999999898</c:v>
                </c:pt>
                <c:pt idx="17">
                  <c:v>-27</c:v>
                </c:pt>
                <c:pt idx="18">
                  <c:v>10.17</c:v>
                </c:pt>
                <c:pt idx="19">
                  <c:v>15.1699999999999</c:v>
                </c:pt>
                <c:pt idx="20">
                  <c:v>2.1449999999999898</c:v>
                </c:pt>
                <c:pt idx="21">
                  <c:v>-30.44</c:v>
                </c:pt>
                <c:pt idx="22">
                  <c:v>37.33</c:v>
                </c:pt>
                <c:pt idx="23">
                  <c:v>8.9450000000000003</c:v>
                </c:pt>
                <c:pt idx="24">
                  <c:v>27.18</c:v>
                </c:pt>
                <c:pt idx="25">
                  <c:v>-1.56</c:v>
                </c:pt>
                <c:pt idx="26">
                  <c:v>49.144999999999897</c:v>
                </c:pt>
                <c:pt idx="27">
                  <c:v>-15.1</c:v>
                </c:pt>
                <c:pt idx="28">
                  <c:v>-12.135</c:v>
                </c:pt>
                <c:pt idx="29">
                  <c:v>-24.41</c:v>
                </c:pt>
                <c:pt idx="30">
                  <c:v>-11.174999999999899</c:v>
                </c:pt>
                <c:pt idx="31">
                  <c:v>6.9949999999999903</c:v>
                </c:pt>
                <c:pt idx="32">
                  <c:v>24.835000000000001</c:v>
                </c:pt>
                <c:pt idx="33">
                  <c:v>25.94</c:v>
                </c:pt>
                <c:pt idx="34">
                  <c:v>4.1099999999999897</c:v>
                </c:pt>
                <c:pt idx="35">
                  <c:v>-16.9499999999999</c:v>
                </c:pt>
                <c:pt idx="36">
                  <c:v>24.249999999999901</c:v>
                </c:pt>
                <c:pt idx="37">
                  <c:v>24.745000000000001</c:v>
                </c:pt>
                <c:pt idx="38">
                  <c:v>21.544999999999899</c:v>
                </c:pt>
                <c:pt idx="39">
                  <c:v>2.6349999999999998</c:v>
                </c:pt>
                <c:pt idx="40">
                  <c:v>13.91</c:v>
                </c:pt>
                <c:pt idx="41">
                  <c:v>-43.904999999999902</c:v>
                </c:pt>
                <c:pt idx="42">
                  <c:v>-38.78</c:v>
                </c:pt>
                <c:pt idx="43">
                  <c:v>-60.854999999999997</c:v>
                </c:pt>
                <c:pt idx="44">
                  <c:v>0.439999999999999</c:v>
                </c:pt>
                <c:pt idx="45">
                  <c:v>21.495000000000001</c:v>
                </c:pt>
                <c:pt idx="46">
                  <c:v>-33.159999999999997</c:v>
                </c:pt>
                <c:pt idx="47">
                  <c:v>-60.469999999999899</c:v>
                </c:pt>
                <c:pt idx="48">
                  <c:v>-75.849999999999994</c:v>
                </c:pt>
                <c:pt idx="49">
                  <c:v>23.215</c:v>
                </c:pt>
                <c:pt idx="50">
                  <c:v>17.22</c:v>
                </c:pt>
                <c:pt idx="51">
                  <c:v>32.475000000000001</c:v>
                </c:pt>
                <c:pt idx="52">
                  <c:v>-4.7450000000000001</c:v>
                </c:pt>
                <c:pt idx="53">
                  <c:v>-5.915</c:v>
                </c:pt>
                <c:pt idx="54">
                  <c:v>-6.2850000000000001</c:v>
                </c:pt>
                <c:pt idx="55">
                  <c:v>-18.625</c:v>
                </c:pt>
                <c:pt idx="56">
                  <c:v>22.349999999999898</c:v>
                </c:pt>
                <c:pt idx="57">
                  <c:v>7.9999999999999905E-2</c:v>
                </c:pt>
                <c:pt idx="58">
                  <c:v>-0.67500000000000004</c:v>
                </c:pt>
                <c:pt idx="59">
                  <c:v>13.345000000000001</c:v>
                </c:pt>
                <c:pt idx="60">
                  <c:v>35.85</c:v>
                </c:pt>
                <c:pt idx="61">
                  <c:v>33.729999999999997</c:v>
                </c:pt>
                <c:pt idx="62">
                  <c:v>20.004999999999999</c:v>
                </c:pt>
                <c:pt idx="63">
                  <c:v>-0.33499999999999902</c:v>
                </c:pt>
                <c:pt idx="64">
                  <c:v>32.074999999999903</c:v>
                </c:pt>
                <c:pt idx="65">
                  <c:v>15.664999999999999</c:v>
                </c:pt>
                <c:pt idx="66">
                  <c:v>-3.3149999999999902</c:v>
                </c:pt>
                <c:pt idx="67">
                  <c:v>-9.6449999999999907</c:v>
                </c:pt>
                <c:pt idx="68">
                  <c:v>19.484999999999999</c:v>
                </c:pt>
                <c:pt idx="69">
                  <c:v>14.494999999999999</c:v>
                </c:pt>
                <c:pt idx="70">
                  <c:v>8.9</c:v>
                </c:pt>
                <c:pt idx="71">
                  <c:v>-3.7999999999999901</c:v>
                </c:pt>
                <c:pt idx="72">
                  <c:v>12.069999999999901</c:v>
                </c:pt>
                <c:pt idx="73">
                  <c:v>9.8550000000000004</c:v>
                </c:pt>
                <c:pt idx="74">
                  <c:v>-19.37</c:v>
                </c:pt>
                <c:pt idx="75">
                  <c:v>-30.905000000000001</c:v>
                </c:pt>
                <c:pt idx="76">
                  <c:v>-6.9849999999999897</c:v>
                </c:pt>
                <c:pt idx="77">
                  <c:v>-59.715000000000003</c:v>
                </c:pt>
                <c:pt idx="78">
                  <c:v>-27.465</c:v>
                </c:pt>
                <c:pt idx="79">
                  <c:v>19.574999999999999</c:v>
                </c:pt>
                <c:pt idx="80">
                  <c:v>38.909999999999997</c:v>
                </c:pt>
                <c:pt idx="81">
                  <c:v>-16.649999999999999</c:v>
                </c:pt>
                <c:pt idx="82">
                  <c:v>-4.05</c:v>
                </c:pt>
                <c:pt idx="83">
                  <c:v>3.6</c:v>
                </c:pt>
                <c:pt idx="84">
                  <c:v>-33.875</c:v>
                </c:pt>
                <c:pt idx="85">
                  <c:v>-18.59</c:v>
                </c:pt>
                <c:pt idx="86">
                  <c:v>8</c:v>
                </c:pt>
                <c:pt idx="87">
                  <c:v>5.78</c:v>
                </c:pt>
                <c:pt idx="88">
                  <c:v>14.719999999999899</c:v>
                </c:pt>
                <c:pt idx="89">
                  <c:v>-2.3999999999999901</c:v>
                </c:pt>
                <c:pt idx="90">
                  <c:v>20.98</c:v>
                </c:pt>
                <c:pt idx="91">
                  <c:v>-2.2749999999999901</c:v>
                </c:pt>
                <c:pt idx="92">
                  <c:v>-5.7649999999999997</c:v>
                </c:pt>
                <c:pt idx="93">
                  <c:v>26.634999999999899</c:v>
                </c:pt>
                <c:pt idx="94">
                  <c:v>14.7</c:v>
                </c:pt>
                <c:pt idx="95">
                  <c:v>-15.37</c:v>
                </c:pt>
                <c:pt idx="96">
                  <c:v>-19.614999999999998</c:v>
                </c:pt>
                <c:pt idx="97">
                  <c:v>-4.7149999999999999</c:v>
                </c:pt>
                <c:pt idx="98">
                  <c:v>-3.2699999999999898</c:v>
                </c:pt>
                <c:pt idx="99">
                  <c:v>18.8</c:v>
                </c:pt>
                <c:pt idx="100">
                  <c:v>21.824999999999999</c:v>
                </c:pt>
                <c:pt idx="101">
                  <c:v>20.994999999999902</c:v>
                </c:pt>
                <c:pt idx="102">
                  <c:v>5.79</c:v>
                </c:pt>
                <c:pt idx="103">
                  <c:v>10.535</c:v>
                </c:pt>
                <c:pt idx="104">
                  <c:v>-11.154999999999999</c:v>
                </c:pt>
                <c:pt idx="105">
                  <c:v>7.165</c:v>
                </c:pt>
                <c:pt idx="106">
                  <c:v>-4.32</c:v>
                </c:pt>
                <c:pt idx="107">
                  <c:v>20.215</c:v>
                </c:pt>
                <c:pt idx="108">
                  <c:v>11.434999999999899</c:v>
                </c:pt>
                <c:pt idx="109">
                  <c:v>3.6249999999999898</c:v>
                </c:pt>
                <c:pt idx="110">
                  <c:v>-0.64499999999999902</c:v>
                </c:pt>
                <c:pt idx="111">
                  <c:v>4.04</c:v>
                </c:pt>
                <c:pt idx="112">
                  <c:v>-4.1449999999999996</c:v>
                </c:pt>
                <c:pt idx="113">
                  <c:v>31.82</c:v>
                </c:pt>
                <c:pt idx="114">
                  <c:v>-34.18</c:v>
                </c:pt>
                <c:pt idx="115">
                  <c:v>7.37</c:v>
                </c:pt>
                <c:pt idx="116">
                  <c:v>-9.1199999999999992</c:v>
                </c:pt>
                <c:pt idx="117">
                  <c:v>12.355</c:v>
                </c:pt>
                <c:pt idx="118">
                  <c:v>-3.7149999999999999</c:v>
                </c:pt>
                <c:pt idx="119">
                  <c:v>15.865</c:v>
                </c:pt>
                <c:pt idx="120">
                  <c:v>-15.999999999999901</c:v>
                </c:pt>
                <c:pt idx="121">
                  <c:v>-4.8</c:v>
                </c:pt>
                <c:pt idx="122">
                  <c:v>-68.094999999999999</c:v>
                </c:pt>
                <c:pt idx="123">
                  <c:v>-7.0899999999999901</c:v>
                </c:pt>
                <c:pt idx="124">
                  <c:v>-66.614999999999995</c:v>
                </c:pt>
                <c:pt idx="125">
                  <c:v>-14.364999999999901</c:v>
                </c:pt>
                <c:pt idx="126">
                  <c:v>-2.1499999999999901</c:v>
                </c:pt>
                <c:pt idx="127">
                  <c:v>7.7249999999999996</c:v>
                </c:pt>
                <c:pt idx="128">
                  <c:v>-0.33500000000000002</c:v>
                </c:pt>
                <c:pt idx="129">
                  <c:v>-68.17</c:v>
                </c:pt>
                <c:pt idx="130">
                  <c:v>3.07</c:v>
                </c:pt>
                <c:pt idx="131">
                  <c:v>23.344999999999999</c:v>
                </c:pt>
                <c:pt idx="132">
                  <c:v>-15.82</c:v>
                </c:pt>
                <c:pt idx="133">
                  <c:v>26.6999999999999</c:v>
                </c:pt>
                <c:pt idx="134">
                  <c:v>-11.5049999999999</c:v>
                </c:pt>
                <c:pt idx="135">
                  <c:v>-4.9950000000000001</c:v>
                </c:pt>
                <c:pt idx="136">
                  <c:v>8.0649999999999995</c:v>
                </c:pt>
                <c:pt idx="137">
                  <c:v>14.934999999999899</c:v>
                </c:pt>
                <c:pt idx="138">
                  <c:v>17.625</c:v>
                </c:pt>
                <c:pt idx="139">
                  <c:v>1.835</c:v>
                </c:pt>
                <c:pt idx="140">
                  <c:v>37.06</c:v>
                </c:pt>
                <c:pt idx="141">
                  <c:v>11.904999999999999</c:v>
                </c:pt>
                <c:pt idx="142">
                  <c:v>-40.53</c:v>
                </c:pt>
                <c:pt idx="143">
                  <c:v>6.7099999999999902</c:v>
                </c:pt>
                <c:pt idx="144">
                  <c:v>13.244999999999999</c:v>
                </c:pt>
                <c:pt idx="145">
                  <c:v>-9.7949999999999999</c:v>
                </c:pt>
                <c:pt idx="146">
                  <c:v>-5.93</c:v>
                </c:pt>
                <c:pt idx="147">
                  <c:v>39.354999999999997</c:v>
                </c:pt>
                <c:pt idx="148">
                  <c:v>5.55</c:v>
                </c:pt>
                <c:pt idx="149">
                  <c:v>11.945</c:v>
                </c:pt>
                <c:pt idx="150">
                  <c:v>-9.0399999999999991</c:v>
                </c:pt>
                <c:pt idx="151">
                  <c:v>10.37</c:v>
                </c:pt>
                <c:pt idx="152">
                  <c:v>-7.6</c:v>
                </c:pt>
                <c:pt idx="153">
                  <c:v>34.449999999999903</c:v>
                </c:pt>
                <c:pt idx="154">
                  <c:v>12.125</c:v>
                </c:pt>
                <c:pt idx="155">
                  <c:v>16.215</c:v>
                </c:pt>
                <c:pt idx="156">
                  <c:v>-10.14</c:v>
                </c:pt>
                <c:pt idx="157">
                  <c:v>-21.295000000000002</c:v>
                </c:pt>
                <c:pt idx="158">
                  <c:v>-3.0649999999999999</c:v>
                </c:pt>
                <c:pt idx="159">
                  <c:v>15.66</c:v>
                </c:pt>
                <c:pt idx="160">
                  <c:v>18.5549999999999</c:v>
                </c:pt>
                <c:pt idx="161">
                  <c:v>9.4250000000000007</c:v>
                </c:pt>
                <c:pt idx="162">
                  <c:v>0.26500000000000001</c:v>
                </c:pt>
                <c:pt idx="163">
                  <c:v>12.79</c:v>
                </c:pt>
                <c:pt idx="164">
                  <c:v>-1.81</c:v>
                </c:pt>
                <c:pt idx="165">
                  <c:v>-2.585</c:v>
                </c:pt>
                <c:pt idx="166">
                  <c:v>19.04</c:v>
                </c:pt>
                <c:pt idx="167">
                  <c:v>21.46</c:v>
                </c:pt>
                <c:pt idx="168">
                  <c:v>-12.15</c:v>
                </c:pt>
                <c:pt idx="169">
                  <c:v>5.5699999999999896</c:v>
                </c:pt>
                <c:pt idx="170">
                  <c:v>-8.9149999999999991</c:v>
                </c:pt>
                <c:pt idx="171">
                  <c:v>15.65</c:v>
                </c:pt>
                <c:pt idx="172">
                  <c:v>33.325000000000003</c:v>
                </c:pt>
                <c:pt idx="173">
                  <c:v>-21.56</c:v>
                </c:pt>
                <c:pt idx="174">
                  <c:v>21.11</c:v>
                </c:pt>
                <c:pt idx="175">
                  <c:v>-12.049999999999899</c:v>
                </c:pt>
                <c:pt idx="176">
                  <c:v>-13.5849999999999</c:v>
                </c:pt>
                <c:pt idx="177">
                  <c:v>-41.805</c:v>
                </c:pt>
                <c:pt idx="178">
                  <c:v>-4.21</c:v>
                </c:pt>
                <c:pt idx="179">
                  <c:v>-9.16</c:v>
                </c:pt>
                <c:pt idx="180">
                  <c:v>-42.68</c:v>
                </c:pt>
                <c:pt idx="181">
                  <c:v>-5.9450000000000003</c:v>
                </c:pt>
                <c:pt idx="182">
                  <c:v>10.6</c:v>
                </c:pt>
                <c:pt idx="183">
                  <c:v>15.66</c:v>
                </c:pt>
                <c:pt idx="184">
                  <c:v>-26.89</c:v>
                </c:pt>
                <c:pt idx="185">
                  <c:v>-5.0750000000000002</c:v>
                </c:pt>
                <c:pt idx="186">
                  <c:v>42.625</c:v>
                </c:pt>
                <c:pt idx="187">
                  <c:v>-6.0650000000000004</c:v>
                </c:pt>
                <c:pt idx="188">
                  <c:v>-30.074999999999999</c:v>
                </c:pt>
                <c:pt idx="189">
                  <c:v>-13.775</c:v>
                </c:pt>
                <c:pt idx="190">
                  <c:v>8.6149999999999896</c:v>
                </c:pt>
                <c:pt idx="191">
                  <c:v>6.15</c:v>
                </c:pt>
                <c:pt idx="192">
                  <c:v>-6.43</c:v>
                </c:pt>
                <c:pt idx="193">
                  <c:v>6.63</c:v>
                </c:pt>
                <c:pt idx="194">
                  <c:v>-2.1800000000000002</c:v>
                </c:pt>
                <c:pt idx="195">
                  <c:v>-8.69</c:v>
                </c:pt>
                <c:pt idx="196">
                  <c:v>19.6449999999999</c:v>
                </c:pt>
                <c:pt idx="197">
                  <c:v>1.18</c:v>
                </c:pt>
                <c:pt idx="198">
                  <c:v>-11.95</c:v>
                </c:pt>
                <c:pt idx="199">
                  <c:v>15.074999999999999</c:v>
                </c:pt>
                <c:pt idx="200">
                  <c:v>26.474999999999898</c:v>
                </c:pt>
                <c:pt idx="201">
                  <c:v>25.459999999999901</c:v>
                </c:pt>
                <c:pt idx="202">
                  <c:v>9.7550000000000008</c:v>
                </c:pt>
                <c:pt idx="203">
                  <c:v>-25.254999999999999</c:v>
                </c:pt>
                <c:pt idx="204">
                  <c:v>2.0350000000000001</c:v>
                </c:pt>
                <c:pt idx="205">
                  <c:v>-42.75</c:v>
                </c:pt>
                <c:pt idx="206">
                  <c:v>19.855</c:v>
                </c:pt>
                <c:pt idx="207">
                  <c:v>-27.234999999999999</c:v>
                </c:pt>
                <c:pt idx="208">
                  <c:v>-7.9849999999999897</c:v>
                </c:pt>
                <c:pt idx="209">
                  <c:v>28.75</c:v>
                </c:pt>
                <c:pt idx="210">
                  <c:v>32.979999999999997</c:v>
                </c:pt>
                <c:pt idx="211">
                  <c:v>16.88</c:v>
                </c:pt>
                <c:pt idx="212">
                  <c:v>3.875</c:v>
                </c:pt>
                <c:pt idx="213">
                  <c:v>-5.8049999999999997</c:v>
                </c:pt>
                <c:pt idx="214">
                  <c:v>8.01</c:v>
                </c:pt>
                <c:pt idx="215">
                  <c:v>0.25</c:v>
                </c:pt>
                <c:pt idx="216">
                  <c:v>16.055</c:v>
                </c:pt>
                <c:pt idx="217">
                  <c:v>2.87</c:v>
                </c:pt>
                <c:pt idx="218">
                  <c:v>7.22</c:v>
                </c:pt>
                <c:pt idx="219">
                  <c:v>-32.174999999999997</c:v>
                </c:pt>
                <c:pt idx="220">
                  <c:v>-17.164999999999999</c:v>
                </c:pt>
                <c:pt idx="221">
                  <c:v>-3.415</c:v>
                </c:pt>
                <c:pt idx="222">
                  <c:v>9.0549999999999997</c:v>
                </c:pt>
                <c:pt idx="223">
                  <c:v>9.1349999999999998</c:v>
                </c:pt>
                <c:pt idx="224">
                  <c:v>3.5</c:v>
                </c:pt>
                <c:pt idx="225">
                  <c:v>3.88</c:v>
                </c:pt>
                <c:pt idx="226">
                  <c:v>2.8050000000000002</c:v>
                </c:pt>
                <c:pt idx="227">
                  <c:v>2.15</c:v>
                </c:pt>
                <c:pt idx="228">
                  <c:v>-17.420000000000002</c:v>
                </c:pt>
                <c:pt idx="229">
                  <c:v>4.5650000000000004</c:v>
                </c:pt>
                <c:pt idx="230">
                  <c:v>-12.955</c:v>
                </c:pt>
                <c:pt idx="231">
                  <c:v>11.91</c:v>
                </c:pt>
                <c:pt idx="232">
                  <c:v>-1.38</c:v>
                </c:pt>
                <c:pt idx="233">
                  <c:v>-30.294999999999899</c:v>
                </c:pt>
                <c:pt idx="234">
                  <c:v>6.4249999999999998</c:v>
                </c:pt>
                <c:pt idx="235">
                  <c:v>39.82</c:v>
                </c:pt>
                <c:pt idx="236">
                  <c:v>-8.9550000000000001</c:v>
                </c:pt>
                <c:pt idx="237">
                  <c:v>5.3550000000000004</c:v>
                </c:pt>
                <c:pt idx="238">
                  <c:v>15.46</c:v>
                </c:pt>
                <c:pt idx="239">
                  <c:v>-10.455</c:v>
                </c:pt>
                <c:pt idx="240">
                  <c:v>-12.284999999999901</c:v>
                </c:pt>
                <c:pt idx="241">
                  <c:v>4.07</c:v>
                </c:pt>
                <c:pt idx="242">
                  <c:v>-18.175000000000001</c:v>
                </c:pt>
                <c:pt idx="243">
                  <c:v>7.4850000000000003</c:v>
                </c:pt>
                <c:pt idx="244">
                  <c:v>0.17499999999999999</c:v>
                </c:pt>
                <c:pt idx="245">
                  <c:v>-0.38499999999999901</c:v>
                </c:pt>
                <c:pt idx="246">
                  <c:v>-5.0149999999999899</c:v>
                </c:pt>
                <c:pt idx="247">
                  <c:v>-40.15</c:v>
                </c:pt>
                <c:pt idx="248">
                  <c:v>-47.61</c:v>
                </c:pt>
                <c:pt idx="249">
                  <c:v>-10.0749999999999</c:v>
                </c:pt>
                <c:pt idx="250">
                  <c:v>-9.9250000000000007</c:v>
                </c:pt>
                <c:pt idx="251">
                  <c:v>6.0699999999999896</c:v>
                </c:pt>
                <c:pt idx="252">
                  <c:v>-4.42</c:v>
                </c:pt>
                <c:pt idx="253">
                  <c:v>-10.375</c:v>
                </c:pt>
                <c:pt idx="254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8-4B5B-8427-70F87196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605599"/>
        <c:axId val="1561586223"/>
      </c:lineChart>
      <c:catAx>
        <c:axId val="158960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86223"/>
        <c:crosses val="autoZero"/>
        <c:auto val="1"/>
        <c:lblAlgn val="ctr"/>
        <c:lblOffset val="100"/>
        <c:noMultiLvlLbl val="0"/>
      </c:catAx>
      <c:valAx>
        <c:axId val="156158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60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51.176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-49.954999999999998</c:v>
                </c:pt>
                <c:pt idx="15">
                  <c:v>26.33</c:v>
                </c:pt>
                <c:pt idx="16">
                  <c:v>75.144999999999996</c:v>
                </c:pt>
                <c:pt idx="17">
                  <c:v>36.625</c:v>
                </c:pt>
                <c:pt idx="18">
                  <c:v>-13.11</c:v>
                </c:pt>
                <c:pt idx="19">
                  <c:v>-20.024999999999999</c:v>
                </c:pt>
                <c:pt idx="20">
                  <c:v>-4.8599999999999897</c:v>
                </c:pt>
                <c:pt idx="21">
                  <c:v>42.284999999999997</c:v>
                </c:pt>
                <c:pt idx="22">
                  <c:v>-50.489999999999903</c:v>
                </c:pt>
                <c:pt idx="23">
                  <c:v>-12.045</c:v>
                </c:pt>
                <c:pt idx="24">
                  <c:v>-37.594999999999999</c:v>
                </c:pt>
                <c:pt idx="25">
                  <c:v>2.42</c:v>
                </c:pt>
                <c:pt idx="26">
                  <c:v>-67.025000000000006</c:v>
                </c:pt>
                <c:pt idx="27">
                  <c:v>22.21</c:v>
                </c:pt>
                <c:pt idx="28">
                  <c:v>16.515000000000001</c:v>
                </c:pt>
                <c:pt idx="29">
                  <c:v>33.86</c:v>
                </c:pt>
                <c:pt idx="30">
                  <c:v>16.45</c:v>
                </c:pt>
                <c:pt idx="31">
                  <c:v>-9.6950000000000003</c:v>
                </c:pt>
                <c:pt idx="32">
                  <c:v>-34.72</c:v>
                </c:pt>
                <c:pt idx="33">
                  <c:v>-37.549999999999997</c:v>
                </c:pt>
                <c:pt idx="34">
                  <c:v>-7.6749999999999998</c:v>
                </c:pt>
                <c:pt idx="35">
                  <c:v>22.7</c:v>
                </c:pt>
                <c:pt idx="36">
                  <c:v>-32.034999999999997</c:v>
                </c:pt>
                <c:pt idx="37">
                  <c:v>-34.704999999999998</c:v>
                </c:pt>
                <c:pt idx="38">
                  <c:v>-29.13</c:v>
                </c:pt>
                <c:pt idx="39">
                  <c:v>-3.36</c:v>
                </c:pt>
                <c:pt idx="40">
                  <c:v>-18.395</c:v>
                </c:pt>
                <c:pt idx="41">
                  <c:v>58.424999999999997</c:v>
                </c:pt>
                <c:pt idx="42">
                  <c:v>54.23</c:v>
                </c:pt>
                <c:pt idx="43">
                  <c:v>88.36</c:v>
                </c:pt>
                <c:pt idx="44">
                  <c:v>0.22499999999999901</c:v>
                </c:pt>
                <c:pt idx="45">
                  <c:v>-31.754999999999999</c:v>
                </c:pt>
                <c:pt idx="46">
                  <c:v>46.604999999999997</c:v>
                </c:pt>
                <c:pt idx="47">
                  <c:v>87.51</c:v>
                </c:pt>
                <c:pt idx="48">
                  <c:v>105.35</c:v>
                </c:pt>
                <c:pt idx="49">
                  <c:v>-33.674999999999997</c:v>
                </c:pt>
                <c:pt idx="50">
                  <c:v>-26.6</c:v>
                </c:pt>
                <c:pt idx="51">
                  <c:v>-46.47</c:v>
                </c:pt>
                <c:pt idx="52">
                  <c:v>6.3</c:v>
                </c:pt>
                <c:pt idx="53">
                  <c:v>11.524999999999901</c:v>
                </c:pt>
                <c:pt idx="54">
                  <c:v>8.9849999999999994</c:v>
                </c:pt>
                <c:pt idx="55">
                  <c:v>25.905000000000001</c:v>
                </c:pt>
                <c:pt idx="56">
                  <c:v>-30.75</c:v>
                </c:pt>
                <c:pt idx="57">
                  <c:v>-1.385</c:v>
                </c:pt>
                <c:pt idx="58">
                  <c:v>1.085</c:v>
                </c:pt>
                <c:pt idx="59">
                  <c:v>-19.204999999999998</c:v>
                </c:pt>
                <c:pt idx="60">
                  <c:v>-50.074999999999903</c:v>
                </c:pt>
                <c:pt idx="61">
                  <c:v>-45.899999999999899</c:v>
                </c:pt>
                <c:pt idx="62">
                  <c:v>-28</c:v>
                </c:pt>
                <c:pt idx="63">
                  <c:v>0.58499999999999996</c:v>
                </c:pt>
                <c:pt idx="64">
                  <c:v>-44.42</c:v>
                </c:pt>
                <c:pt idx="65">
                  <c:v>-23.08</c:v>
                </c:pt>
                <c:pt idx="66">
                  <c:v>3.9</c:v>
                </c:pt>
                <c:pt idx="67">
                  <c:v>14.445</c:v>
                </c:pt>
                <c:pt idx="68">
                  <c:v>-26.484999999999999</c:v>
                </c:pt>
                <c:pt idx="69">
                  <c:v>-21.484999999999999</c:v>
                </c:pt>
                <c:pt idx="70">
                  <c:v>-12.56</c:v>
                </c:pt>
                <c:pt idx="71">
                  <c:v>6.4849999999999897</c:v>
                </c:pt>
                <c:pt idx="72">
                  <c:v>-16.760000000000002</c:v>
                </c:pt>
                <c:pt idx="73">
                  <c:v>-13.114999999999901</c:v>
                </c:pt>
                <c:pt idx="74">
                  <c:v>26.545000000000002</c:v>
                </c:pt>
                <c:pt idx="75">
                  <c:v>42.854999999999997</c:v>
                </c:pt>
                <c:pt idx="76">
                  <c:v>9.09</c:v>
                </c:pt>
                <c:pt idx="77">
                  <c:v>82.594999999999999</c:v>
                </c:pt>
                <c:pt idx="78">
                  <c:v>39.574999999999903</c:v>
                </c:pt>
                <c:pt idx="79">
                  <c:v>-28.795000000000002</c:v>
                </c:pt>
                <c:pt idx="80">
                  <c:v>-55.79</c:v>
                </c:pt>
                <c:pt idx="81">
                  <c:v>23.934999999999999</c:v>
                </c:pt>
                <c:pt idx="82">
                  <c:v>4.3499999999999996</c:v>
                </c:pt>
                <c:pt idx="83">
                  <c:v>-5.3199999999999896</c:v>
                </c:pt>
                <c:pt idx="84">
                  <c:v>47.3049999999999</c:v>
                </c:pt>
                <c:pt idx="85">
                  <c:v>28.08</c:v>
                </c:pt>
                <c:pt idx="86">
                  <c:v>-9.19</c:v>
                </c:pt>
                <c:pt idx="87">
                  <c:v>-8.3350000000000009</c:v>
                </c:pt>
                <c:pt idx="88">
                  <c:v>-21.145</c:v>
                </c:pt>
                <c:pt idx="89">
                  <c:v>2.5350000000000001</c:v>
                </c:pt>
                <c:pt idx="90">
                  <c:v>-29.57</c:v>
                </c:pt>
                <c:pt idx="91">
                  <c:v>2.4249999999999998</c:v>
                </c:pt>
                <c:pt idx="92">
                  <c:v>8.48</c:v>
                </c:pt>
                <c:pt idx="93">
                  <c:v>-36.634999999999998</c:v>
                </c:pt>
                <c:pt idx="94">
                  <c:v>-19.454999999999998</c:v>
                </c:pt>
                <c:pt idx="95">
                  <c:v>22.48</c:v>
                </c:pt>
                <c:pt idx="96">
                  <c:v>27.355</c:v>
                </c:pt>
                <c:pt idx="97">
                  <c:v>6.8449999999999998</c:v>
                </c:pt>
                <c:pt idx="98">
                  <c:v>3.61</c:v>
                </c:pt>
                <c:pt idx="99">
                  <c:v>-26.375</c:v>
                </c:pt>
                <c:pt idx="100">
                  <c:v>-30.74</c:v>
                </c:pt>
                <c:pt idx="101">
                  <c:v>-29.189999999999898</c:v>
                </c:pt>
                <c:pt idx="102">
                  <c:v>-8.25</c:v>
                </c:pt>
                <c:pt idx="103">
                  <c:v>-15.315</c:v>
                </c:pt>
                <c:pt idx="104">
                  <c:v>14.145</c:v>
                </c:pt>
                <c:pt idx="105">
                  <c:v>-8.6999999999999993</c:v>
                </c:pt>
                <c:pt idx="106">
                  <c:v>6.18</c:v>
                </c:pt>
                <c:pt idx="107">
                  <c:v>-27.225000000000001</c:v>
                </c:pt>
                <c:pt idx="108">
                  <c:v>-16.170000000000002</c:v>
                </c:pt>
                <c:pt idx="109">
                  <c:v>-7.38</c:v>
                </c:pt>
                <c:pt idx="110">
                  <c:v>-0.84499999999999997</c:v>
                </c:pt>
                <c:pt idx="111">
                  <c:v>-4.3349999999999902</c:v>
                </c:pt>
                <c:pt idx="112">
                  <c:v>5.6049999999999898</c:v>
                </c:pt>
                <c:pt idx="113">
                  <c:v>-44.034999999999897</c:v>
                </c:pt>
                <c:pt idx="114">
                  <c:v>48.33</c:v>
                </c:pt>
                <c:pt idx="115">
                  <c:v>-10.154999999999999</c:v>
                </c:pt>
                <c:pt idx="116">
                  <c:v>12.14</c:v>
                </c:pt>
                <c:pt idx="117">
                  <c:v>-16.414999999999999</c:v>
                </c:pt>
                <c:pt idx="118">
                  <c:v>5.8849999999999998</c:v>
                </c:pt>
                <c:pt idx="119">
                  <c:v>-20.22</c:v>
                </c:pt>
                <c:pt idx="120">
                  <c:v>23.049999999999901</c:v>
                </c:pt>
                <c:pt idx="121">
                  <c:v>6.6349999999999998</c:v>
                </c:pt>
                <c:pt idx="122">
                  <c:v>95.61</c:v>
                </c:pt>
                <c:pt idx="123">
                  <c:v>8.4600000000000009</c:v>
                </c:pt>
                <c:pt idx="124">
                  <c:v>91.664999999999907</c:v>
                </c:pt>
                <c:pt idx="125">
                  <c:v>20.385000000000002</c:v>
                </c:pt>
                <c:pt idx="126">
                  <c:v>3.6949999999999998</c:v>
                </c:pt>
                <c:pt idx="127">
                  <c:v>-13.855</c:v>
                </c:pt>
                <c:pt idx="128">
                  <c:v>0.60499999999999998</c:v>
                </c:pt>
                <c:pt idx="129">
                  <c:v>90.754999999999995</c:v>
                </c:pt>
                <c:pt idx="130">
                  <c:v>-3.5399999999999898</c:v>
                </c:pt>
                <c:pt idx="131">
                  <c:v>-32.585000000000001</c:v>
                </c:pt>
                <c:pt idx="132">
                  <c:v>23.5899999999999</c:v>
                </c:pt>
                <c:pt idx="133">
                  <c:v>-37.864999999999903</c:v>
                </c:pt>
                <c:pt idx="134">
                  <c:v>16.62</c:v>
                </c:pt>
                <c:pt idx="135">
                  <c:v>7.4950000000000001</c:v>
                </c:pt>
                <c:pt idx="136">
                  <c:v>-11.5449999999999</c:v>
                </c:pt>
                <c:pt idx="137">
                  <c:v>-21.785</c:v>
                </c:pt>
                <c:pt idx="138">
                  <c:v>-26.0749999999999</c:v>
                </c:pt>
                <c:pt idx="139">
                  <c:v>-2.0299999999999998</c:v>
                </c:pt>
                <c:pt idx="140">
                  <c:v>-51.69</c:v>
                </c:pt>
                <c:pt idx="141">
                  <c:v>-16.824999999999999</c:v>
                </c:pt>
                <c:pt idx="142">
                  <c:v>54.61</c:v>
                </c:pt>
                <c:pt idx="143">
                  <c:v>-10.35</c:v>
                </c:pt>
                <c:pt idx="144">
                  <c:v>-16.715</c:v>
                </c:pt>
                <c:pt idx="145">
                  <c:v>11.17</c:v>
                </c:pt>
                <c:pt idx="146">
                  <c:v>7.2050000000000001</c:v>
                </c:pt>
                <c:pt idx="147">
                  <c:v>-51.29</c:v>
                </c:pt>
                <c:pt idx="148">
                  <c:v>-6.99</c:v>
                </c:pt>
                <c:pt idx="149">
                  <c:v>-15.3949999999999</c:v>
                </c:pt>
                <c:pt idx="150">
                  <c:v>11.855</c:v>
                </c:pt>
                <c:pt idx="151">
                  <c:v>-13.12</c:v>
                </c:pt>
                <c:pt idx="152">
                  <c:v>10.935</c:v>
                </c:pt>
                <c:pt idx="153">
                  <c:v>-46.7</c:v>
                </c:pt>
                <c:pt idx="154">
                  <c:v>-18.09</c:v>
                </c:pt>
                <c:pt idx="155">
                  <c:v>-22.18</c:v>
                </c:pt>
                <c:pt idx="156">
                  <c:v>12.895</c:v>
                </c:pt>
                <c:pt idx="157">
                  <c:v>29.794999999999899</c:v>
                </c:pt>
                <c:pt idx="158">
                  <c:v>3.145</c:v>
                </c:pt>
                <c:pt idx="159">
                  <c:v>-21.02</c:v>
                </c:pt>
                <c:pt idx="160">
                  <c:v>-25.265000000000001</c:v>
                </c:pt>
                <c:pt idx="161">
                  <c:v>-13.53</c:v>
                </c:pt>
                <c:pt idx="162">
                  <c:v>-0.67500000000000004</c:v>
                </c:pt>
                <c:pt idx="163">
                  <c:v>-16.47</c:v>
                </c:pt>
                <c:pt idx="164">
                  <c:v>2.87</c:v>
                </c:pt>
                <c:pt idx="165">
                  <c:v>4.3550000000000004</c:v>
                </c:pt>
                <c:pt idx="166">
                  <c:v>-26.605</c:v>
                </c:pt>
                <c:pt idx="167">
                  <c:v>-28.92</c:v>
                </c:pt>
                <c:pt idx="168">
                  <c:v>15.2249999999999</c:v>
                </c:pt>
                <c:pt idx="169">
                  <c:v>-6.85</c:v>
                </c:pt>
                <c:pt idx="170">
                  <c:v>11.11</c:v>
                </c:pt>
                <c:pt idx="171">
                  <c:v>-21.619999999999902</c:v>
                </c:pt>
                <c:pt idx="172">
                  <c:v>-46.869999999999898</c:v>
                </c:pt>
                <c:pt idx="173">
                  <c:v>31.204999999999998</c:v>
                </c:pt>
                <c:pt idx="174">
                  <c:v>-30.125</c:v>
                </c:pt>
                <c:pt idx="175">
                  <c:v>15.984999999999999</c:v>
                </c:pt>
                <c:pt idx="176">
                  <c:v>18.549999999999901</c:v>
                </c:pt>
                <c:pt idx="177">
                  <c:v>57.05</c:v>
                </c:pt>
                <c:pt idx="178">
                  <c:v>5.8949999999999996</c:v>
                </c:pt>
                <c:pt idx="179">
                  <c:v>12.5</c:v>
                </c:pt>
                <c:pt idx="180">
                  <c:v>61.034999999999997</c:v>
                </c:pt>
                <c:pt idx="181">
                  <c:v>7.9559999999999897</c:v>
                </c:pt>
                <c:pt idx="182">
                  <c:v>-14.145</c:v>
                </c:pt>
                <c:pt idx="183">
                  <c:v>-22.364999999999998</c:v>
                </c:pt>
                <c:pt idx="184">
                  <c:v>37.024999999999999</c:v>
                </c:pt>
                <c:pt idx="185">
                  <c:v>8.6449999999999996</c:v>
                </c:pt>
                <c:pt idx="186">
                  <c:v>-60.169999999999902</c:v>
                </c:pt>
                <c:pt idx="187">
                  <c:v>8.4700000000000006</c:v>
                </c:pt>
                <c:pt idx="188">
                  <c:v>40.344999999999999</c:v>
                </c:pt>
                <c:pt idx="189">
                  <c:v>18.52</c:v>
                </c:pt>
                <c:pt idx="190">
                  <c:v>-12.069999999999901</c:v>
                </c:pt>
                <c:pt idx="191">
                  <c:v>-8.1</c:v>
                </c:pt>
                <c:pt idx="192">
                  <c:v>7.97</c:v>
                </c:pt>
                <c:pt idx="193">
                  <c:v>-8.5350000000000001</c:v>
                </c:pt>
                <c:pt idx="194">
                  <c:v>4.2349999999999897</c:v>
                </c:pt>
                <c:pt idx="195">
                  <c:v>13.409999999999901</c:v>
                </c:pt>
                <c:pt idx="196">
                  <c:v>-26.97</c:v>
                </c:pt>
                <c:pt idx="197">
                  <c:v>-1.8199999999999901</c:v>
                </c:pt>
                <c:pt idx="198">
                  <c:v>15.93</c:v>
                </c:pt>
                <c:pt idx="199">
                  <c:v>-20.440000000000001</c:v>
                </c:pt>
                <c:pt idx="200">
                  <c:v>-37.714999999999897</c:v>
                </c:pt>
                <c:pt idx="201">
                  <c:v>-36.129999999999903</c:v>
                </c:pt>
                <c:pt idx="202">
                  <c:v>-12.7</c:v>
                </c:pt>
                <c:pt idx="203">
                  <c:v>34.354999999999997</c:v>
                </c:pt>
                <c:pt idx="204">
                  <c:v>-2.5750000000000002</c:v>
                </c:pt>
                <c:pt idx="205">
                  <c:v>56.784999999999997</c:v>
                </c:pt>
                <c:pt idx="206">
                  <c:v>-27.72</c:v>
                </c:pt>
                <c:pt idx="207">
                  <c:v>37.809999999999903</c:v>
                </c:pt>
                <c:pt idx="208">
                  <c:v>11.024999999999901</c:v>
                </c:pt>
                <c:pt idx="209">
                  <c:v>-40.684999999999903</c:v>
                </c:pt>
                <c:pt idx="210">
                  <c:v>-44.64</c:v>
                </c:pt>
                <c:pt idx="211">
                  <c:v>-22.234999999999999</c:v>
                </c:pt>
                <c:pt idx="212">
                  <c:v>-5.52</c:v>
                </c:pt>
                <c:pt idx="213">
                  <c:v>7.65</c:v>
                </c:pt>
                <c:pt idx="214">
                  <c:v>-11.045</c:v>
                </c:pt>
                <c:pt idx="215">
                  <c:v>-0.16500000000000001</c:v>
                </c:pt>
                <c:pt idx="216">
                  <c:v>-23.05</c:v>
                </c:pt>
                <c:pt idx="217">
                  <c:v>-3.41</c:v>
                </c:pt>
                <c:pt idx="218">
                  <c:v>-9.8299999999999894</c:v>
                </c:pt>
                <c:pt idx="219">
                  <c:v>43.125</c:v>
                </c:pt>
                <c:pt idx="220">
                  <c:v>22.064999999999898</c:v>
                </c:pt>
                <c:pt idx="221">
                  <c:v>5.4450000000000003</c:v>
                </c:pt>
                <c:pt idx="222">
                  <c:v>-12.2899999999999</c:v>
                </c:pt>
                <c:pt idx="223">
                  <c:v>-11.639999999999899</c:v>
                </c:pt>
                <c:pt idx="224">
                  <c:v>-4.2</c:v>
                </c:pt>
                <c:pt idx="225">
                  <c:v>-5.2949999999999999</c:v>
                </c:pt>
                <c:pt idx="226">
                  <c:v>-3.5249999999999999</c:v>
                </c:pt>
                <c:pt idx="227">
                  <c:v>-2.8299999999999899</c:v>
                </c:pt>
                <c:pt idx="228">
                  <c:v>26.245000000000001</c:v>
                </c:pt>
                <c:pt idx="229">
                  <c:v>-5.8150000000000004</c:v>
                </c:pt>
                <c:pt idx="230">
                  <c:v>18.219999999999899</c:v>
                </c:pt>
                <c:pt idx="231">
                  <c:v>-16.07</c:v>
                </c:pt>
                <c:pt idx="232">
                  <c:v>1.56</c:v>
                </c:pt>
                <c:pt idx="233">
                  <c:v>41.11</c:v>
                </c:pt>
                <c:pt idx="234">
                  <c:v>-8.14</c:v>
                </c:pt>
                <c:pt idx="235">
                  <c:v>-54.555</c:v>
                </c:pt>
                <c:pt idx="236">
                  <c:v>12.52</c:v>
                </c:pt>
                <c:pt idx="237">
                  <c:v>-7.7149999999999999</c:v>
                </c:pt>
                <c:pt idx="238">
                  <c:v>-21.094999999999899</c:v>
                </c:pt>
                <c:pt idx="239">
                  <c:v>13.71</c:v>
                </c:pt>
                <c:pt idx="240">
                  <c:v>17.114999999999998</c:v>
                </c:pt>
                <c:pt idx="241">
                  <c:v>-5.72</c:v>
                </c:pt>
                <c:pt idx="242">
                  <c:v>25.524999999999999</c:v>
                </c:pt>
                <c:pt idx="243">
                  <c:v>-11.565</c:v>
                </c:pt>
                <c:pt idx="244">
                  <c:v>9.9999999999999895E-2</c:v>
                </c:pt>
                <c:pt idx="245">
                  <c:v>1.095</c:v>
                </c:pt>
                <c:pt idx="246">
                  <c:v>7.4949999999999903</c:v>
                </c:pt>
                <c:pt idx="247">
                  <c:v>55.34</c:v>
                </c:pt>
                <c:pt idx="248">
                  <c:v>64.304999999999893</c:v>
                </c:pt>
                <c:pt idx="249">
                  <c:v>13.559999999999899</c:v>
                </c:pt>
                <c:pt idx="250">
                  <c:v>15.0999999999999</c:v>
                </c:pt>
                <c:pt idx="251">
                  <c:v>-7.6099999999999897</c:v>
                </c:pt>
                <c:pt idx="252">
                  <c:v>6.585</c:v>
                </c:pt>
                <c:pt idx="253">
                  <c:v>14.02</c:v>
                </c:pt>
                <c:pt idx="254">
                  <c:v>-13.605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23-41D6-ABD5-14DDC88B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237040"/>
        <c:axId val="1594103471"/>
      </c:lineChart>
      <c:catAx>
        <c:axId val="209123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103471"/>
        <c:crosses val="autoZero"/>
        <c:auto val="1"/>
        <c:lblAlgn val="ctr"/>
        <c:lblOffset val="100"/>
        <c:noMultiLvlLbl val="0"/>
      </c:catAx>
      <c:valAx>
        <c:axId val="1594103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23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-56.31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54.78</c:v>
                </c:pt>
                <c:pt idx="15">
                  <c:v>-29</c:v>
                </c:pt>
                <c:pt idx="16">
                  <c:v>-81.625</c:v>
                </c:pt>
                <c:pt idx="17">
                  <c:v>-40.744999999999997</c:v>
                </c:pt>
                <c:pt idx="18">
                  <c:v>15.43</c:v>
                </c:pt>
                <c:pt idx="19">
                  <c:v>23.02</c:v>
                </c:pt>
                <c:pt idx="20">
                  <c:v>3.0699999999999901</c:v>
                </c:pt>
                <c:pt idx="21">
                  <c:v>-46.07</c:v>
                </c:pt>
                <c:pt idx="22">
                  <c:v>56.379999999999903</c:v>
                </c:pt>
                <c:pt idx="23">
                  <c:v>13.639999999999899</c:v>
                </c:pt>
                <c:pt idx="24">
                  <c:v>41.265000000000001</c:v>
                </c:pt>
                <c:pt idx="25">
                  <c:v>-2.2400000000000002</c:v>
                </c:pt>
                <c:pt idx="26">
                  <c:v>74.155000000000001</c:v>
                </c:pt>
                <c:pt idx="27">
                  <c:v>-22.79</c:v>
                </c:pt>
                <c:pt idx="28">
                  <c:v>-18.234999999999999</c:v>
                </c:pt>
                <c:pt idx="29">
                  <c:v>-36.515000000000001</c:v>
                </c:pt>
                <c:pt idx="30">
                  <c:v>-16.79</c:v>
                </c:pt>
                <c:pt idx="31">
                  <c:v>10.5</c:v>
                </c:pt>
                <c:pt idx="32">
                  <c:v>37.32</c:v>
                </c:pt>
                <c:pt idx="33">
                  <c:v>39.090000000000003</c:v>
                </c:pt>
                <c:pt idx="34">
                  <c:v>6.3749999999999902</c:v>
                </c:pt>
                <c:pt idx="35">
                  <c:v>-25.524999999999999</c:v>
                </c:pt>
                <c:pt idx="36">
                  <c:v>36.354999999999997</c:v>
                </c:pt>
                <c:pt idx="37">
                  <c:v>37.174999999999997</c:v>
                </c:pt>
                <c:pt idx="38">
                  <c:v>32.369999999999997</c:v>
                </c:pt>
                <c:pt idx="39">
                  <c:v>3.9349999999999898</c:v>
                </c:pt>
                <c:pt idx="40">
                  <c:v>20.765000000000001</c:v>
                </c:pt>
                <c:pt idx="41">
                  <c:v>-65.185000000000002</c:v>
                </c:pt>
                <c:pt idx="42">
                  <c:v>-57.534999999999997</c:v>
                </c:pt>
                <c:pt idx="43">
                  <c:v>-90.704999999999998</c:v>
                </c:pt>
                <c:pt idx="44">
                  <c:v>0.56499999999999995</c:v>
                </c:pt>
                <c:pt idx="45">
                  <c:v>32.11</c:v>
                </c:pt>
                <c:pt idx="46">
                  <c:v>-49.649999999999899</c:v>
                </c:pt>
                <c:pt idx="47">
                  <c:v>-91.02</c:v>
                </c:pt>
                <c:pt idx="48">
                  <c:v>-114.86</c:v>
                </c:pt>
                <c:pt idx="49">
                  <c:v>35.04</c:v>
                </c:pt>
                <c:pt idx="50">
                  <c:v>26.375</c:v>
                </c:pt>
                <c:pt idx="51">
                  <c:v>49.73</c:v>
                </c:pt>
                <c:pt idx="52">
                  <c:v>-7.335</c:v>
                </c:pt>
                <c:pt idx="53">
                  <c:v>-8.16</c:v>
                </c:pt>
                <c:pt idx="54">
                  <c:v>-9.36</c:v>
                </c:pt>
                <c:pt idx="55">
                  <c:v>-27.8</c:v>
                </c:pt>
                <c:pt idx="56">
                  <c:v>33.534999999999997</c:v>
                </c:pt>
                <c:pt idx="57">
                  <c:v>0.23499999999999999</c:v>
                </c:pt>
                <c:pt idx="58">
                  <c:v>-1.0449999999999999</c:v>
                </c:pt>
                <c:pt idx="59">
                  <c:v>19.909999999999901</c:v>
                </c:pt>
                <c:pt idx="60">
                  <c:v>53.274999999999999</c:v>
                </c:pt>
                <c:pt idx="61">
                  <c:v>50.019999999999897</c:v>
                </c:pt>
                <c:pt idx="62">
                  <c:v>29.869999999999902</c:v>
                </c:pt>
                <c:pt idx="63">
                  <c:v>-0.55000000000000004</c:v>
                </c:pt>
                <c:pt idx="64">
                  <c:v>47.954999999999998</c:v>
                </c:pt>
                <c:pt idx="65">
                  <c:v>23.445</c:v>
                </c:pt>
                <c:pt idx="66">
                  <c:v>-4.87</c:v>
                </c:pt>
                <c:pt idx="67">
                  <c:v>-14.414999999999999</c:v>
                </c:pt>
                <c:pt idx="68">
                  <c:v>28.799999999999901</c:v>
                </c:pt>
                <c:pt idx="69">
                  <c:v>21.514999999999901</c:v>
                </c:pt>
                <c:pt idx="70">
                  <c:v>13.074999999999999</c:v>
                </c:pt>
                <c:pt idx="71">
                  <c:v>-5.9649999999999999</c:v>
                </c:pt>
                <c:pt idx="72">
                  <c:v>17.675000000000001</c:v>
                </c:pt>
                <c:pt idx="73">
                  <c:v>14.3799999999999</c:v>
                </c:pt>
                <c:pt idx="74">
                  <c:v>-28.259999999999899</c:v>
                </c:pt>
                <c:pt idx="75">
                  <c:v>-45.625</c:v>
                </c:pt>
                <c:pt idx="76">
                  <c:v>-10.234999999999999</c:v>
                </c:pt>
                <c:pt idx="77">
                  <c:v>-88.8</c:v>
                </c:pt>
                <c:pt idx="78">
                  <c:v>-40.98</c:v>
                </c:pt>
                <c:pt idx="79">
                  <c:v>29.414999999999999</c:v>
                </c:pt>
                <c:pt idx="80">
                  <c:v>58.545000000000002</c:v>
                </c:pt>
                <c:pt idx="81">
                  <c:v>-25.145</c:v>
                </c:pt>
                <c:pt idx="82">
                  <c:v>-6.3349999999999902</c:v>
                </c:pt>
                <c:pt idx="83">
                  <c:v>5.3049999999999997</c:v>
                </c:pt>
                <c:pt idx="84">
                  <c:v>-51.769999999999897</c:v>
                </c:pt>
                <c:pt idx="85">
                  <c:v>-27.594999999999999</c:v>
                </c:pt>
                <c:pt idx="86">
                  <c:v>12.729999999999899</c:v>
                </c:pt>
                <c:pt idx="87">
                  <c:v>8.58</c:v>
                </c:pt>
                <c:pt idx="88">
                  <c:v>22.384999999999899</c:v>
                </c:pt>
                <c:pt idx="89">
                  <c:v>-3.84499999999999</c:v>
                </c:pt>
                <c:pt idx="90">
                  <c:v>31.344999999999999</c:v>
                </c:pt>
                <c:pt idx="91">
                  <c:v>-3.5550000000000002</c:v>
                </c:pt>
                <c:pt idx="92">
                  <c:v>-8.6850000000000005</c:v>
                </c:pt>
                <c:pt idx="93">
                  <c:v>40.435000000000002</c:v>
                </c:pt>
                <c:pt idx="94">
                  <c:v>22.314999999999898</c:v>
                </c:pt>
                <c:pt idx="95">
                  <c:v>-23.224999999999898</c:v>
                </c:pt>
                <c:pt idx="96">
                  <c:v>-29.57</c:v>
                </c:pt>
                <c:pt idx="97">
                  <c:v>-7.0650000000000004</c:v>
                </c:pt>
                <c:pt idx="98">
                  <c:v>-4.875</c:v>
                </c:pt>
                <c:pt idx="99">
                  <c:v>28.004999999999999</c:v>
                </c:pt>
                <c:pt idx="100">
                  <c:v>32.369999999999997</c:v>
                </c:pt>
                <c:pt idx="101">
                  <c:v>31.05</c:v>
                </c:pt>
                <c:pt idx="102">
                  <c:v>8.5350000000000001</c:v>
                </c:pt>
                <c:pt idx="103">
                  <c:v>15.605</c:v>
                </c:pt>
                <c:pt idx="104">
                  <c:v>-16.52</c:v>
                </c:pt>
                <c:pt idx="105">
                  <c:v>10.5049999999999</c:v>
                </c:pt>
                <c:pt idx="106">
                  <c:v>-6.43</c:v>
                </c:pt>
                <c:pt idx="107">
                  <c:v>29.9</c:v>
                </c:pt>
                <c:pt idx="108">
                  <c:v>17.145</c:v>
                </c:pt>
                <c:pt idx="109">
                  <c:v>5.7249999999999996</c:v>
                </c:pt>
                <c:pt idx="110">
                  <c:v>-0.65999999999999903</c:v>
                </c:pt>
                <c:pt idx="111">
                  <c:v>5.9349999999999996</c:v>
                </c:pt>
                <c:pt idx="112">
                  <c:v>-6.0899999999999901</c:v>
                </c:pt>
                <c:pt idx="113">
                  <c:v>47.22</c:v>
                </c:pt>
                <c:pt idx="114">
                  <c:v>-50.954999999999998</c:v>
                </c:pt>
                <c:pt idx="115">
                  <c:v>10.945</c:v>
                </c:pt>
                <c:pt idx="116">
                  <c:v>-13.555</c:v>
                </c:pt>
                <c:pt idx="117">
                  <c:v>18.41</c:v>
                </c:pt>
                <c:pt idx="118">
                  <c:v>-5.55</c:v>
                </c:pt>
                <c:pt idx="119">
                  <c:v>23.4</c:v>
                </c:pt>
                <c:pt idx="120">
                  <c:v>-23.805</c:v>
                </c:pt>
                <c:pt idx="121">
                  <c:v>-7.1149999999999904</c:v>
                </c:pt>
                <c:pt idx="122">
                  <c:v>-101.625</c:v>
                </c:pt>
                <c:pt idx="123">
                  <c:v>-10.355</c:v>
                </c:pt>
                <c:pt idx="124">
                  <c:v>-99.664999999999907</c:v>
                </c:pt>
                <c:pt idx="125">
                  <c:v>-21.405000000000001</c:v>
                </c:pt>
                <c:pt idx="126">
                  <c:v>-3.58</c:v>
                </c:pt>
                <c:pt idx="127">
                  <c:v>12.125</c:v>
                </c:pt>
                <c:pt idx="128">
                  <c:v>-0.44999999999999901</c:v>
                </c:pt>
                <c:pt idx="129">
                  <c:v>-102.565</c:v>
                </c:pt>
                <c:pt idx="130">
                  <c:v>4.41</c:v>
                </c:pt>
                <c:pt idx="131">
                  <c:v>35.839999999999897</c:v>
                </c:pt>
                <c:pt idx="132">
                  <c:v>-23.954999999999998</c:v>
                </c:pt>
                <c:pt idx="133">
                  <c:v>40.53</c:v>
                </c:pt>
                <c:pt idx="134">
                  <c:v>-17.52</c:v>
                </c:pt>
                <c:pt idx="135">
                  <c:v>-7.5949999999999998</c:v>
                </c:pt>
                <c:pt idx="136">
                  <c:v>12.0999999999999</c:v>
                </c:pt>
                <c:pt idx="137">
                  <c:v>22.389999999999901</c:v>
                </c:pt>
                <c:pt idx="138">
                  <c:v>26.54</c:v>
                </c:pt>
                <c:pt idx="139">
                  <c:v>2.8149999999999999</c:v>
                </c:pt>
                <c:pt idx="140">
                  <c:v>55.9</c:v>
                </c:pt>
                <c:pt idx="141">
                  <c:v>17.974999999999898</c:v>
                </c:pt>
                <c:pt idx="142">
                  <c:v>-60.994999999999898</c:v>
                </c:pt>
                <c:pt idx="143">
                  <c:v>9.9600000000000009</c:v>
                </c:pt>
                <c:pt idx="144">
                  <c:v>19.594999999999999</c:v>
                </c:pt>
                <c:pt idx="145">
                  <c:v>-14.409999999999901</c:v>
                </c:pt>
                <c:pt idx="146">
                  <c:v>-8.7050000000000001</c:v>
                </c:pt>
                <c:pt idx="147">
                  <c:v>57.764999999999901</c:v>
                </c:pt>
                <c:pt idx="148">
                  <c:v>8.1199999999999992</c:v>
                </c:pt>
                <c:pt idx="149">
                  <c:v>17.509999999999899</c:v>
                </c:pt>
                <c:pt idx="150">
                  <c:v>-13.375</c:v>
                </c:pt>
                <c:pt idx="151">
                  <c:v>15.27</c:v>
                </c:pt>
                <c:pt idx="152">
                  <c:v>-11.344999999999899</c:v>
                </c:pt>
                <c:pt idx="153">
                  <c:v>51.42</c:v>
                </c:pt>
                <c:pt idx="154">
                  <c:v>18.305</c:v>
                </c:pt>
                <c:pt idx="155">
                  <c:v>24.24</c:v>
                </c:pt>
                <c:pt idx="156">
                  <c:v>-15.09</c:v>
                </c:pt>
                <c:pt idx="157">
                  <c:v>-31.914999999999999</c:v>
                </c:pt>
                <c:pt idx="158">
                  <c:v>-4.5149999999999997</c:v>
                </c:pt>
                <c:pt idx="159">
                  <c:v>23.33</c:v>
                </c:pt>
                <c:pt idx="160">
                  <c:v>27.619999999999902</c:v>
                </c:pt>
                <c:pt idx="161">
                  <c:v>14.07</c:v>
                </c:pt>
                <c:pt idx="162">
                  <c:v>0.42499999999999899</c:v>
                </c:pt>
                <c:pt idx="163">
                  <c:v>18.96</c:v>
                </c:pt>
                <c:pt idx="164">
                  <c:v>-2.71</c:v>
                </c:pt>
                <c:pt idx="165">
                  <c:v>-3.9049999999999998</c:v>
                </c:pt>
                <c:pt idx="166">
                  <c:v>28.194999999999901</c:v>
                </c:pt>
                <c:pt idx="167">
                  <c:v>31.785</c:v>
                </c:pt>
                <c:pt idx="168">
                  <c:v>-18.04</c:v>
                </c:pt>
                <c:pt idx="169">
                  <c:v>8.26</c:v>
                </c:pt>
                <c:pt idx="170">
                  <c:v>-13.205</c:v>
                </c:pt>
                <c:pt idx="171">
                  <c:v>23.334999999999901</c:v>
                </c:pt>
                <c:pt idx="172">
                  <c:v>49.754999999999903</c:v>
                </c:pt>
                <c:pt idx="173">
                  <c:v>-32.085000000000001</c:v>
                </c:pt>
                <c:pt idx="174">
                  <c:v>31.57</c:v>
                </c:pt>
                <c:pt idx="175">
                  <c:v>-17.98</c:v>
                </c:pt>
                <c:pt idx="176">
                  <c:v>-20.36</c:v>
                </c:pt>
                <c:pt idx="177">
                  <c:v>-62.66</c:v>
                </c:pt>
                <c:pt idx="178">
                  <c:v>-6.3049999999999997</c:v>
                </c:pt>
                <c:pt idx="179">
                  <c:v>-13.744999999999999</c:v>
                </c:pt>
                <c:pt idx="180">
                  <c:v>-63.87</c:v>
                </c:pt>
                <c:pt idx="181">
                  <c:v>-8.89</c:v>
                </c:pt>
                <c:pt idx="182">
                  <c:v>15.914999999999999</c:v>
                </c:pt>
                <c:pt idx="183">
                  <c:v>23.475000000000001</c:v>
                </c:pt>
                <c:pt idx="184">
                  <c:v>-40.384999999999998</c:v>
                </c:pt>
                <c:pt idx="185">
                  <c:v>-7.6849999999999996</c:v>
                </c:pt>
                <c:pt idx="186">
                  <c:v>64.385000000000005</c:v>
                </c:pt>
                <c:pt idx="187">
                  <c:v>-9.0449999999999999</c:v>
                </c:pt>
                <c:pt idx="188">
                  <c:v>-45.234999999999999</c:v>
                </c:pt>
                <c:pt idx="189">
                  <c:v>-20.56</c:v>
                </c:pt>
                <c:pt idx="190">
                  <c:v>12.889999999999899</c:v>
                </c:pt>
                <c:pt idx="191">
                  <c:v>9.09</c:v>
                </c:pt>
                <c:pt idx="192">
                  <c:v>-9.3049999999999997</c:v>
                </c:pt>
                <c:pt idx="193">
                  <c:v>9.6849999999999898</c:v>
                </c:pt>
                <c:pt idx="194">
                  <c:v>-3.4249999999999998</c:v>
                </c:pt>
                <c:pt idx="195">
                  <c:v>-13.164999999999999</c:v>
                </c:pt>
                <c:pt idx="196">
                  <c:v>29.419999999999899</c:v>
                </c:pt>
                <c:pt idx="197">
                  <c:v>1.76</c:v>
                </c:pt>
                <c:pt idx="198">
                  <c:v>-17.97</c:v>
                </c:pt>
                <c:pt idx="199">
                  <c:v>22.614999999999998</c:v>
                </c:pt>
                <c:pt idx="200">
                  <c:v>39.709999999999901</c:v>
                </c:pt>
                <c:pt idx="201">
                  <c:v>38.22</c:v>
                </c:pt>
                <c:pt idx="202">
                  <c:v>14.664999999999999</c:v>
                </c:pt>
                <c:pt idx="203">
                  <c:v>-37.884999999999998</c:v>
                </c:pt>
                <c:pt idx="204">
                  <c:v>3.085</c:v>
                </c:pt>
                <c:pt idx="205">
                  <c:v>-64.015000000000001</c:v>
                </c:pt>
                <c:pt idx="206">
                  <c:v>29.605</c:v>
                </c:pt>
                <c:pt idx="207">
                  <c:v>-40.694999999999901</c:v>
                </c:pt>
                <c:pt idx="208">
                  <c:v>-11.914999999999999</c:v>
                </c:pt>
                <c:pt idx="209">
                  <c:v>42.91</c:v>
                </c:pt>
                <c:pt idx="210">
                  <c:v>49.01</c:v>
                </c:pt>
                <c:pt idx="211">
                  <c:v>25.085000000000001</c:v>
                </c:pt>
                <c:pt idx="212">
                  <c:v>5.7949999999999902</c:v>
                </c:pt>
                <c:pt idx="213">
                  <c:v>-8.6199999999999992</c:v>
                </c:pt>
                <c:pt idx="214">
                  <c:v>11.93</c:v>
                </c:pt>
                <c:pt idx="215">
                  <c:v>0.39500000000000002</c:v>
                </c:pt>
                <c:pt idx="216">
                  <c:v>23.984999999999999</c:v>
                </c:pt>
                <c:pt idx="217">
                  <c:v>4.2349999999999897</c:v>
                </c:pt>
                <c:pt idx="218">
                  <c:v>10.75</c:v>
                </c:pt>
                <c:pt idx="219">
                  <c:v>-47.92</c:v>
                </c:pt>
                <c:pt idx="220">
                  <c:v>-25.57</c:v>
                </c:pt>
                <c:pt idx="221">
                  <c:v>-5.0949999999999998</c:v>
                </c:pt>
                <c:pt idx="222">
                  <c:v>13.549999999999899</c:v>
                </c:pt>
                <c:pt idx="223">
                  <c:v>13.674999999999899</c:v>
                </c:pt>
                <c:pt idx="224">
                  <c:v>5.25</c:v>
                </c:pt>
                <c:pt idx="225">
                  <c:v>5.83</c:v>
                </c:pt>
                <c:pt idx="226">
                  <c:v>4.22</c:v>
                </c:pt>
                <c:pt idx="227">
                  <c:v>3.2249999999999899</c:v>
                </c:pt>
                <c:pt idx="228">
                  <c:v>-26.184999999999999</c:v>
                </c:pt>
                <c:pt idx="229">
                  <c:v>6.85</c:v>
                </c:pt>
                <c:pt idx="230">
                  <c:v>-19.4299999999999</c:v>
                </c:pt>
                <c:pt idx="231">
                  <c:v>17.844999999999999</c:v>
                </c:pt>
                <c:pt idx="232">
                  <c:v>-2.08</c:v>
                </c:pt>
                <c:pt idx="233">
                  <c:v>-45.365000000000002</c:v>
                </c:pt>
                <c:pt idx="234">
                  <c:v>9.69</c:v>
                </c:pt>
                <c:pt idx="235">
                  <c:v>59.924999999999997</c:v>
                </c:pt>
                <c:pt idx="236">
                  <c:v>-13.565</c:v>
                </c:pt>
                <c:pt idx="237">
                  <c:v>8.0749999999999993</c:v>
                </c:pt>
                <c:pt idx="238">
                  <c:v>23.479999999999901</c:v>
                </c:pt>
                <c:pt idx="239">
                  <c:v>-15.93</c:v>
                </c:pt>
                <c:pt idx="240">
                  <c:v>-18.674999999999901</c:v>
                </c:pt>
                <c:pt idx="241">
                  <c:v>6.1649999999999903</c:v>
                </c:pt>
                <c:pt idx="242">
                  <c:v>-27.53</c:v>
                </c:pt>
                <c:pt idx="243">
                  <c:v>11.25</c:v>
                </c:pt>
                <c:pt idx="244">
                  <c:v>0.29499999999999899</c:v>
                </c:pt>
                <c:pt idx="245">
                  <c:v>-0.59499999999999997</c:v>
                </c:pt>
                <c:pt idx="246">
                  <c:v>-7.415</c:v>
                </c:pt>
                <c:pt idx="247">
                  <c:v>-59.82</c:v>
                </c:pt>
                <c:pt idx="248">
                  <c:v>-70.73</c:v>
                </c:pt>
                <c:pt idx="249">
                  <c:v>-15.094999999999899</c:v>
                </c:pt>
                <c:pt idx="250">
                  <c:v>-14.904999999999999</c:v>
                </c:pt>
                <c:pt idx="251">
                  <c:v>9.0299999999999994</c:v>
                </c:pt>
                <c:pt idx="252">
                  <c:v>-6.5749999999999904</c:v>
                </c:pt>
                <c:pt idx="253">
                  <c:v>-15.465</c:v>
                </c:pt>
                <c:pt idx="254">
                  <c:v>12.57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7F-4082-9D15-9165D6B5A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864495"/>
        <c:axId val="1561586719"/>
      </c:lineChart>
      <c:catAx>
        <c:axId val="158986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86719"/>
        <c:crosses val="autoZero"/>
        <c:auto val="1"/>
        <c:lblAlgn val="ctr"/>
        <c:lblOffset val="100"/>
        <c:noMultiLvlLbl val="0"/>
      </c:catAx>
      <c:valAx>
        <c:axId val="156158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864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  <a:endParaRPr lang="en-US" baseline="0" dirty="0"/>
          </a:p>
          <a:p>
            <a:pPr>
              <a:defRPr/>
            </a:pPr>
            <a:r>
              <a:rPr lang="en-US" baseline="0" dirty="0"/>
              <a:t>Sum = -39.453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'PeriodicAntiRoll_2017-01-02_201'!$AN$1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'PeriodicAntiRoll_2017-01-02_201'!$AN$2:$AN$256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-27.074999999999999</c:v>
                </c:pt>
                <c:pt idx="20">
                  <c:v>-6.3849999999999998</c:v>
                </c:pt>
                <c:pt idx="21">
                  <c:v>56.769999999999897</c:v>
                </c:pt>
                <c:pt idx="22">
                  <c:v>-67.77</c:v>
                </c:pt>
                <c:pt idx="23">
                  <c:v>-16.265000000000001</c:v>
                </c:pt>
                <c:pt idx="24">
                  <c:v>-50.685000000000002</c:v>
                </c:pt>
                <c:pt idx="25">
                  <c:v>3.1150000000000002</c:v>
                </c:pt>
                <c:pt idx="26">
                  <c:v>-90.185000000000002</c:v>
                </c:pt>
                <c:pt idx="27">
                  <c:v>29.709999999999901</c:v>
                </c:pt>
                <c:pt idx="28">
                  <c:v>22.204999999999998</c:v>
                </c:pt>
                <c:pt idx="29">
                  <c:v>45.419999999999902</c:v>
                </c:pt>
                <c:pt idx="30">
                  <c:v>22.03</c:v>
                </c:pt>
                <c:pt idx="31">
                  <c:v>-13</c:v>
                </c:pt>
                <c:pt idx="32">
                  <c:v>-46.575000000000003</c:v>
                </c:pt>
                <c:pt idx="33">
                  <c:v>-50.225000000000001</c:v>
                </c:pt>
                <c:pt idx="34">
                  <c:v>-10.32</c:v>
                </c:pt>
                <c:pt idx="35">
                  <c:v>30.2149999999999</c:v>
                </c:pt>
                <c:pt idx="36">
                  <c:v>-42.615000000000002</c:v>
                </c:pt>
                <c:pt idx="37">
                  <c:v>-46.34</c:v>
                </c:pt>
                <c:pt idx="38">
                  <c:v>-38.674999999999997</c:v>
                </c:pt>
                <c:pt idx="39">
                  <c:v>-4.41</c:v>
                </c:pt>
                <c:pt idx="40">
                  <c:v>-24.534999999999901</c:v>
                </c:pt>
                <c:pt idx="41">
                  <c:v>77.575000000000003</c:v>
                </c:pt>
                <c:pt idx="42">
                  <c:v>72.215000000000003</c:v>
                </c:pt>
                <c:pt idx="43">
                  <c:v>117.71499999999899</c:v>
                </c:pt>
                <c:pt idx="44">
                  <c:v>0.30499999999999999</c:v>
                </c:pt>
                <c:pt idx="45">
                  <c:v>-42.319999999999901</c:v>
                </c:pt>
                <c:pt idx="46">
                  <c:v>61.989999999999903</c:v>
                </c:pt>
                <c:pt idx="47">
                  <c:v>116.33499999999999</c:v>
                </c:pt>
                <c:pt idx="48">
                  <c:v>140.13</c:v>
                </c:pt>
                <c:pt idx="49">
                  <c:v>-44.839999999999897</c:v>
                </c:pt>
                <c:pt idx="50">
                  <c:v>-35.47</c:v>
                </c:pt>
                <c:pt idx="51">
                  <c:v>-62.18</c:v>
                </c:pt>
                <c:pt idx="52">
                  <c:v>8.46999999999999</c:v>
                </c:pt>
                <c:pt idx="53">
                  <c:v>15.1099999999999</c:v>
                </c:pt>
                <c:pt idx="54">
                  <c:v>12.035</c:v>
                </c:pt>
                <c:pt idx="55">
                  <c:v>34.839999999999897</c:v>
                </c:pt>
                <c:pt idx="56">
                  <c:v>-41.545000000000002</c:v>
                </c:pt>
                <c:pt idx="57">
                  <c:v>-1.94</c:v>
                </c:pt>
                <c:pt idx="58">
                  <c:v>1.5349999999999999</c:v>
                </c:pt>
                <c:pt idx="59">
                  <c:v>-25.73</c:v>
                </c:pt>
                <c:pt idx="60">
                  <c:v>-66.929999999999893</c:v>
                </c:pt>
                <c:pt idx="61">
                  <c:v>-61.375</c:v>
                </c:pt>
                <c:pt idx="62">
                  <c:v>-37.35</c:v>
                </c:pt>
                <c:pt idx="63">
                  <c:v>0.92999999999999905</c:v>
                </c:pt>
                <c:pt idx="64">
                  <c:v>-58.754999999999903</c:v>
                </c:pt>
                <c:pt idx="65">
                  <c:v>-30.74</c:v>
                </c:pt>
                <c:pt idx="66">
                  <c:v>4.92</c:v>
                </c:pt>
                <c:pt idx="67">
                  <c:v>19.32</c:v>
                </c:pt>
                <c:pt idx="68">
                  <c:v>-35</c:v>
                </c:pt>
                <c:pt idx="69">
                  <c:v>-28.52</c:v>
                </c:pt>
                <c:pt idx="70">
                  <c:v>-16.634999999999899</c:v>
                </c:pt>
                <c:pt idx="71">
                  <c:v>8.6999999999999993</c:v>
                </c:pt>
                <c:pt idx="72">
                  <c:v>-21.99</c:v>
                </c:pt>
                <c:pt idx="73">
                  <c:v>-17.100000000000001</c:v>
                </c:pt>
                <c:pt idx="74">
                  <c:v>34.54</c:v>
                </c:pt>
                <c:pt idx="75">
                  <c:v>55.89</c:v>
                </c:pt>
                <c:pt idx="76">
                  <c:v>11.95</c:v>
                </c:pt>
                <c:pt idx="77">
                  <c:v>107.27500000000001</c:v>
                </c:pt>
                <c:pt idx="78">
                  <c:v>51.765000000000001</c:v>
                </c:pt>
                <c:pt idx="79">
                  <c:v>-37.884999999999998</c:v>
                </c:pt>
                <c:pt idx="80">
                  <c:v>-73.78</c:v>
                </c:pt>
                <c:pt idx="81">
                  <c:v>31.64</c:v>
                </c:pt>
                <c:pt idx="82">
                  <c:v>5.65</c:v>
                </c:pt>
                <c:pt idx="83">
                  <c:v>-7.12</c:v>
                </c:pt>
                <c:pt idx="84">
                  <c:v>63.174999999999997</c:v>
                </c:pt>
                <c:pt idx="85">
                  <c:v>37.489999999999903</c:v>
                </c:pt>
                <c:pt idx="86">
                  <c:v>-12.54</c:v>
                </c:pt>
                <c:pt idx="87">
                  <c:v>-11.164999999999999</c:v>
                </c:pt>
                <c:pt idx="88">
                  <c:v>-28.684999999999999</c:v>
                </c:pt>
                <c:pt idx="89">
                  <c:v>3.9</c:v>
                </c:pt>
                <c:pt idx="90">
                  <c:v>-39.954999999999998</c:v>
                </c:pt>
                <c:pt idx="91">
                  <c:v>3.5549999999999899</c:v>
                </c:pt>
                <c:pt idx="92">
                  <c:v>11.404999999999999</c:v>
                </c:pt>
                <c:pt idx="93">
                  <c:v>-49.714999999999897</c:v>
                </c:pt>
                <c:pt idx="94">
                  <c:v>-26.244999999999902</c:v>
                </c:pt>
                <c:pt idx="95">
                  <c:v>29.9849999999999</c:v>
                </c:pt>
                <c:pt idx="96">
                  <c:v>36.65</c:v>
                </c:pt>
                <c:pt idx="97">
                  <c:v>9.17</c:v>
                </c:pt>
                <c:pt idx="98">
                  <c:v>4.9049999999999896</c:v>
                </c:pt>
                <c:pt idx="99">
                  <c:v>-35.340000000000003</c:v>
                </c:pt>
                <c:pt idx="100">
                  <c:v>-41.115000000000002</c:v>
                </c:pt>
                <c:pt idx="101">
                  <c:v>-38.909999999999997</c:v>
                </c:pt>
                <c:pt idx="102">
                  <c:v>-10.914999999999999</c:v>
                </c:pt>
                <c:pt idx="103">
                  <c:v>-20.309999999999999</c:v>
                </c:pt>
                <c:pt idx="104">
                  <c:v>18.624999999999901</c:v>
                </c:pt>
                <c:pt idx="105">
                  <c:v>-11.284999999999901</c:v>
                </c:pt>
                <c:pt idx="106">
                  <c:v>8.1449999999999996</c:v>
                </c:pt>
                <c:pt idx="107">
                  <c:v>-35.714999999999897</c:v>
                </c:pt>
                <c:pt idx="108">
                  <c:v>-21.349999999999898</c:v>
                </c:pt>
                <c:pt idx="109">
                  <c:v>-9.8349999999999902</c:v>
                </c:pt>
                <c:pt idx="110">
                  <c:v>-1.2249999999999901</c:v>
                </c:pt>
                <c:pt idx="111">
                  <c:v>-5.7450000000000001</c:v>
                </c:pt>
                <c:pt idx="112">
                  <c:v>7.33</c:v>
                </c:pt>
                <c:pt idx="113">
                  <c:v>-58.094999999999999</c:v>
                </c:pt>
                <c:pt idx="114">
                  <c:v>63.835000000000001</c:v>
                </c:pt>
                <c:pt idx="115">
                  <c:v>-13.414999999999999</c:v>
                </c:pt>
                <c:pt idx="116">
                  <c:v>15.861999999999901</c:v>
                </c:pt>
                <c:pt idx="117">
                  <c:v>-21.57</c:v>
                </c:pt>
                <c:pt idx="118">
                  <c:v>7.7549999999999999</c:v>
                </c:pt>
                <c:pt idx="119">
                  <c:v>-26.535</c:v>
                </c:pt>
                <c:pt idx="120">
                  <c:v>30.565000000000001</c:v>
                </c:pt>
                <c:pt idx="121">
                  <c:v>8.7449999999999992</c:v>
                </c:pt>
                <c:pt idx="122">
                  <c:v>126.455</c:v>
                </c:pt>
                <c:pt idx="123">
                  <c:v>11.045</c:v>
                </c:pt>
                <c:pt idx="124">
                  <c:v>121.185</c:v>
                </c:pt>
                <c:pt idx="125">
                  <c:v>27.084999999999901</c:v>
                </c:pt>
                <c:pt idx="126">
                  <c:v>4.9799999999999898</c:v>
                </c:pt>
                <c:pt idx="127">
                  <c:v>-18.7</c:v>
                </c:pt>
                <c:pt idx="128">
                  <c:v>0.76999999999999902</c:v>
                </c:pt>
                <c:pt idx="129">
                  <c:v>120.49</c:v>
                </c:pt>
                <c:pt idx="130">
                  <c:v>-4.5699999999999896</c:v>
                </c:pt>
                <c:pt idx="131">
                  <c:v>-43.555</c:v>
                </c:pt>
                <c:pt idx="132">
                  <c:v>31.89</c:v>
                </c:pt>
                <c:pt idx="133">
                  <c:v>-50.669999999999902</c:v>
                </c:pt>
                <c:pt idx="134">
                  <c:v>22.48</c:v>
                </c:pt>
                <c:pt idx="135">
                  <c:v>10.205</c:v>
                </c:pt>
                <c:pt idx="136">
                  <c:v>-15.5049999999999</c:v>
                </c:pt>
                <c:pt idx="137">
                  <c:v>-29.23</c:v>
                </c:pt>
                <c:pt idx="138">
                  <c:v>-35.064999999999998</c:v>
                </c:pt>
                <c:pt idx="139">
                  <c:v>-2.83</c:v>
                </c:pt>
                <c:pt idx="140">
                  <c:v>-69.334999999999994</c:v>
                </c:pt>
                <c:pt idx="141">
                  <c:v>-22.584999999999901</c:v>
                </c:pt>
                <c:pt idx="142">
                  <c:v>73.12</c:v>
                </c:pt>
                <c:pt idx="143">
                  <c:v>-13.78</c:v>
                </c:pt>
                <c:pt idx="144">
                  <c:v>-22.305</c:v>
                </c:pt>
                <c:pt idx="145">
                  <c:v>14.96</c:v>
                </c:pt>
                <c:pt idx="146">
                  <c:v>9.6050000000000004</c:v>
                </c:pt>
                <c:pt idx="147">
                  <c:v>-68.194999999999993</c:v>
                </c:pt>
                <c:pt idx="148">
                  <c:v>-9.2050000000000001</c:v>
                </c:pt>
                <c:pt idx="149">
                  <c:v>-20.315000000000001</c:v>
                </c:pt>
                <c:pt idx="150">
                  <c:v>15.54</c:v>
                </c:pt>
                <c:pt idx="151">
                  <c:v>-17.099999999999898</c:v>
                </c:pt>
                <c:pt idx="152">
                  <c:v>14.299999999999899</c:v>
                </c:pt>
                <c:pt idx="153">
                  <c:v>-61.3</c:v>
                </c:pt>
                <c:pt idx="154">
                  <c:v>-24.015000000000001</c:v>
                </c:pt>
                <c:pt idx="155">
                  <c:v>-29.22</c:v>
                </c:pt>
                <c:pt idx="156">
                  <c:v>16.79</c:v>
                </c:pt>
                <c:pt idx="157">
                  <c:v>39.445</c:v>
                </c:pt>
                <c:pt idx="158">
                  <c:v>4.0549999999999997</c:v>
                </c:pt>
                <c:pt idx="159">
                  <c:v>-27.724999999999898</c:v>
                </c:pt>
                <c:pt idx="160">
                  <c:v>-33.33</c:v>
                </c:pt>
                <c:pt idx="161">
                  <c:v>-17.97</c:v>
                </c:pt>
                <c:pt idx="162">
                  <c:v>-0.97</c:v>
                </c:pt>
                <c:pt idx="163">
                  <c:v>-21.734999999999999</c:v>
                </c:pt>
                <c:pt idx="164">
                  <c:v>3.86</c:v>
                </c:pt>
                <c:pt idx="165">
                  <c:v>5.79</c:v>
                </c:pt>
                <c:pt idx="166">
                  <c:v>-35.214999999999897</c:v>
                </c:pt>
                <c:pt idx="167">
                  <c:v>-38.164999999999999</c:v>
                </c:pt>
                <c:pt idx="168">
                  <c:v>20.004999999999999</c:v>
                </c:pt>
                <c:pt idx="169">
                  <c:v>-9.0449999999999999</c:v>
                </c:pt>
                <c:pt idx="170">
                  <c:v>14.649999999999901</c:v>
                </c:pt>
                <c:pt idx="171">
                  <c:v>-28.5049999999999</c:v>
                </c:pt>
                <c:pt idx="172">
                  <c:v>-61.975000000000001</c:v>
                </c:pt>
                <c:pt idx="173">
                  <c:v>41.475000000000001</c:v>
                </c:pt>
                <c:pt idx="174">
                  <c:v>-39.954999999999998</c:v>
                </c:pt>
                <c:pt idx="175">
                  <c:v>21.084999999999901</c:v>
                </c:pt>
                <c:pt idx="176">
                  <c:v>24.574999999999999</c:v>
                </c:pt>
                <c:pt idx="177">
                  <c:v>75.5</c:v>
                </c:pt>
                <c:pt idx="178">
                  <c:v>7.79</c:v>
                </c:pt>
                <c:pt idx="179">
                  <c:v>16.605</c:v>
                </c:pt>
                <c:pt idx="180">
                  <c:v>81.2</c:v>
                </c:pt>
                <c:pt idx="181">
                  <c:v>10.601000000000001</c:v>
                </c:pt>
                <c:pt idx="182">
                  <c:v>-18.925000000000001</c:v>
                </c:pt>
                <c:pt idx="183">
                  <c:v>-29.81</c:v>
                </c:pt>
                <c:pt idx="184">
                  <c:v>49.33</c:v>
                </c:pt>
                <c:pt idx="185">
                  <c:v>11.54</c:v>
                </c:pt>
                <c:pt idx="186">
                  <c:v>-80.004999999999995</c:v>
                </c:pt>
                <c:pt idx="187">
                  <c:v>11.1899999999999</c:v>
                </c:pt>
                <c:pt idx="188">
                  <c:v>53.6799999999999</c:v>
                </c:pt>
                <c:pt idx="189">
                  <c:v>24.695</c:v>
                </c:pt>
                <c:pt idx="190">
                  <c:v>-16.119999999999902</c:v>
                </c:pt>
                <c:pt idx="191">
                  <c:v>-10.795</c:v>
                </c:pt>
                <c:pt idx="192">
                  <c:v>10.5</c:v>
                </c:pt>
                <c:pt idx="193">
                  <c:v>-11.19</c:v>
                </c:pt>
                <c:pt idx="194">
                  <c:v>5.68</c:v>
                </c:pt>
                <c:pt idx="195">
                  <c:v>18.249999999999901</c:v>
                </c:pt>
                <c:pt idx="196">
                  <c:v>-35.594999999999999</c:v>
                </c:pt>
                <c:pt idx="197">
                  <c:v>-2.4500000000000002</c:v>
                </c:pt>
                <c:pt idx="198">
                  <c:v>20.99</c:v>
                </c:pt>
                <c:pt idx="199">
                  <c:v>-27.145</c:v>
                </c:pt>
                <c:pt idx="200">
                  <c:v>-50.18</c:v>
                </c:pt>
                <c:pt idx="201">
                  <c:v>-48.08</c:v>
                </c:pt>
                <c:pt idx="202">
                  <c:v>-16.954999999999998</c:v>
                </c:pt>
                <c:pt idx="203">
                  <c:v>45.81</c:v>
                </c:pt>
                <c:pt idx="204">
                  <c:v>-3.42</c:v>
                </c:pt>
                <c:pt idx="205">
                  <c:v>75.5</c:v>
                </c:pt>
                <c:pt idx="206">
                  <c:v>-36.9</c:v>
                </c:pt>
                <c:pt idx="207">
                  <c:v>50.339999999999897</c:v>
                </c:pt>
                <c:pt idx="208">
                  <c:v>14.624999999999901</c:v>
                </c:pt>
                <c:pt idx="209">
                  <c:v>-54.26</c:v>
                </c:pt>
                <c:pt idx="210">
                  <c:v>-59.314999999999998</c:v>
                </c:pt>
                <c:pt idx="211">
                  <c:v>-29.445</c:v>
                </c:pt>
                <c:pt idx="212">
                  <c:v>-7.38</c:v>
                </c:pt>
                <c:pt idx="213">
                  <c:v>10.1299999999999</c:v>
                </c:pt>
                <c:pt idx="214">
                  <c:v>-14.54</c:v>
                </c:pt>
                <c:pt idx="215">
                  <c:v>-0.26500000000000001</c:v>
                </c:pt>
                <c:pt idx="216">
                  <c:v>-30.524999999999999</c:v>
                </c:pt>
                <c:pt idx="217">
                  <c:v>-4.4199999999999902</c:v>
                </c:pt>
                <c:pt idx="218">
                  <c:v>-13.015000000000001</c:v>
                </c:pt>
                <c:pt idx="219">
                  <c:v>57.204999999999998</c:v>
                </c:pt>
                <c:pt idx="220">
                  <c:v>29.314999999999898</c:v>
                </c:pt>
                <c:pt idx="221">
                  <c:v>7.2649999999999997</c:v>
                </c:pt>
                <c:pt idx="222">
                  <c:v>-16.37</c:v>
                </c:pt>
                <c:pt idx="223">
                  <c:v>-15.435</c:v>
                </c:pt>
                <c:pt idx="224">
                  <c:v>-5.5899999999999901</c:v>
                </c:pt>
                <c:pt idx="225">
                  <c:v>-7.02</c:v>
                </c:pt>
                <c:pt idx="226">
                  <c:v>-4.6500000000000004</c:v>
                </c:pt>
                <c:pt idx="227">
                  <c:v>-3.8</c:v>
                </c:pt>
                <c:pt idx="228">
                  <c:v>34.99</c:v>
                </c:pt>
                <c:pt idx="229">
                  <c:v>-7.7450000000000001</c:v>
                </c:pt>
                <c:pt idx="230">
                  <c:v>24.32</c:v>
                </c:pt>
                <c:pt idx="231">
                  <c:v>-21.474999999999898</c:v>
                </c:pt>
                <c:pt idx="232">
                  <c:v>2.085</c:v>
                </c:pt>
                <c:pt idx="233">
                  <c:v>54.965000000000003</c:v>
                </c:pt>
                <c:pt idx="234">
                  <c:v>-10.9</c:v>
                </c:pt>
                <c:pt idx="235">
                  <c:v>-72.935000000000002</c:v>
                </c:pt>
                <c:pt idx="236">
                  <c:v>16.754999999999999</c:v>
                </c:pt>
                <c:pt idx="237">
                  <c:v>-10.28</c:v>
                </c:pt>
                <c:pt idx="238">
                  <c:v>-28.2149999999999</c:v>
                </c:pt>
                <c:pt idx="239">
                  <c:v>18.369999999999902</c:v>
                </c:pt>
                <c:pt idx="240">
                  <c:v>22.934999999999999</c:v>
                </c:pt>
                <c:pt idx="241">
                  <c:v>-7.68</c:v>
                </c:pt>
                <c:pt idx="242">
                  <c:v>34.255000000000003</c:v>
                </c:pt>
                <c:pt idx="243">
                  <c:v>-15.47</c:v>
                </c:pt>
                <c:pt idx="244">
                  <c:v>9.9999999999999895E-2</c:v>
                </c:pt>
                <c:pt idx="245">
                  <c:v>1.425</c:v>
                </c:pt>
                <c:pt idx="246">
                  <c:v>9.9789999999999992</c:v>
                </c:pt>
                <c:pt idx="247">
                  <c:v>74.3</c:v>
                </c:pt>
                <c:pt idx="248">
                  <c:v>86.32</c:v>
                </c:pt>
                <c:pt idx="249">
                  <c:v>18.094999999999999</c:v>
                </c:pt>
                <c:pt idx="250">
                  <c:v>20.009999999999899</c:v>
                </c:pt>
                <c:pt idx="251">
                  <c:v>-10.11</c:v>
                </c:pt>
                <c:pt idx="252">
                  <c:v>8.7750000000000004</c:v>
                </c:pt>
                <c:pt idx="253">
                  <c:v>18.52</c:v>
                </c:pt>
                <c:pt idx="254">
                  <c:v>-18.22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3-49FF-B028-A1CE7A2AC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234687"/>
        <c:axId val="1281129183"/>
      </c:lineChart>
      <c:catAx>
        <c:axId val="159023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129183"/>
        <c:crosses val="autoZero"/>
        <c:auto val="1"/>
        <c:lblAlgn val="ctr"/>
        <c:lblOffset val="100"/>
        <c:noMultiLvlLbl val="0"/>
      </c:catAx>
      <c:valAx>
        <c:axId val="128112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23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 = 39.94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'PeriodicRoll_2017-01-02_2017-12'!$AN$1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'PeriodicRoll_2017-01-02_2017-12'!$AN$2:$AN$256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31.0899999999999</c:v>
                </c:pt>
                <c:pt idx="20">
                  <c:v>3.96</c:v>
                </c:pt>
                <c:pt idx="21">
                  <c:v>-61.81</c:v>
                </c:pt>
                <c:pt idx="22">
                  <c:v>75.655000000000001</c:v>
                </c:pt>
                <c:pt idx="23">
                  <c:v>18.38</c:v>
                </c:pt>
                <c:pt idx="24">
                  <c:v>55.534999999999997</c:v>
                </c:pt>
                <c:pt idx="25">
                  <c:v>-2.86</c:v>
                </c:pt>
                <c:pt idx="26">
                  <c:v>99.704999999999998</c:v>
                </c:pt>
                <c:pt idx="27">
                  <c:v>-30.459999999999901</c:v>
                </c:pt>
                <c:pt idx="28">
                  <c:v>-24.54</c:v>
                </c:pt>
                <c:pt idx="29">
                  <c:v>-48.959999999999901</c:v>
                </c:pt>
                <c:pt idx="30">
                  <c:v>-22.5</c:v>
                </c:pt>
                <c:pt idx="31">
                  <c:v>14.095000000000001</c:v>
                </c:pt>
                <c:pt idx="32">
                  <c:v>50.07</c:v>
                </c:pt>
                <c:pt idx="33">
                  <c:v>52.314999999999998</c:v>
                </c:pt>
                <c:pt idx="34">
                  <c:v>8.6</c:v>
                </c:pt>
                <c:pt idx="35">
                  <c:v>-33.989999999999903</c:v>
                </c:pt>
                <c:pt idx="36">
                  <c:v>48.394999999999897</c:v>
                </c:pt>
                <c:pt idx="37">
                  <c:v>49.61</c:v>
                </c:pt>
                <c:pt idx="38">
                  <c:v>43.07</c:v>
                </c:pt>
                <c:pt idx="39">
                  <c:v>5.165</c:v>
                </c:pt>
                <c:pt idx="40">
                  <c:v>27.66</c:v>
                </c:pt>
                <c:pt idx="41">
                  <c:v>-86.654999999999902</c:v>
                </c:pt>
                <c:pt idx="42">
                  <c:v>-76.67</c:v>
                </c:pt>
                <c:pt idx="43">
                  <c:v>-120.85</c:v>
                </c:pt>
                <c:pt idx="44">
                  <c:v>0.745</c:v>
                </c:pt>
                <c:pt idx="45">
                  <c:v>42.79</c:v>
                </c:pt>
                <c:pt idx="46">
                  <c:v>-66.02</c:v>
                </c:pt>
                <c:pt idx="47">
                  <c:v>-121.054999999999</c:v>
                </c:pt>
                <c:pt idx="48">
                  <c:v>-152.70500000000001</c:v>
                </c:pt>
                <c:pt idx="49">
                  <c:v>46.644999999999897</c:v>
                </c:pt>
                <c:pt idx="50">
                  <c:v>35.155000000000001</c:v>
                </c:pt>
                <c:pt idx="51">
                  <c:v>66.484999999999999</c:v>
                </c:pt>
                <c:pt idx="52">
                  <c:v>-9.8550000000000004</c:v>
                </c:pt>
                <c:pt idx="53">
                  <c:v>-10.505000000000001</c:v>
                </c:pt>
                <c:pt idx="54">
                  <c:v>-12.48</c:v>
                </c:pt>
                <c:pt idx="55">
                  <c:v>-37.259999999999899</c:v>
                </c:pt>
                <c:pt idx="56">
                  <c:v>45.244999999999997</c:v>
                </c:pt>
                <c:pt idx="57">
                  <c:v>0.38</c:v>
                </c:pt>
                <c:pt idx="58">
                  <c:v>-1.4649999999999901</c:v>
                </c:pt>
                <c:pt idx="59">
                  <c:v>26.614999999999998</c:v>
                </c:pt>
                <c:pt idx="60">
                  <c:v>71.064999999999998</c:v>
                </c:pt>
                <c:pt idx="61">
                  <c:v>66.724999999999994</c:v>
                </c:pt>
                <c:pt idx="62">
                  <c:v>39.774999999999999</c:v>
                </c:pt>
                <c:pt idx="63">
                  <c:v>-0.84499999999999897</c:v>
                </c:pt>
                <c:pt idx="64">
                  <c:v>63.39</c:v>
                </c:pt>
                <c:pt idx="65">
                  <c:v>31.34</c:v>
                </c:pt>
                <c:pt idx="66">
                  <c:v>-6.25</c:v>
                </c:pt>
                <c:pt idx="67">
                  <c:v>-19.295000000000002</c:v>
                </c:pt>
                <c:pt idx="68">
                  <c:v>38.08</c:v>
                </c:pt>
                <c:pt idx="69">
                  <c:v>28.61</c:v>
                </c:pt>
                <c:pt idx="70">
                  <c:v>17.389999999999901</c:v>
                </c:pt>
                <c:pt idx="71">
                  <c:v>-8.09</c:v>
                </c:pt>
                <c:pt idx="72">
                  <c:v>23.229999999999901</c:v>
                </c:pt>
                <c:pt idx="73">
                  <c:v>18.785</c:v>
                </c:pt>
                <c:pt idx="74">
                  <c:v>-36.884999999999998</c:v>
                </c:pt>
                <c:pt idx="75">
                  <c:v>-59.779999999999902</c:v>
                </c:pt>
                <c:pt idx="76">
                  <c:v>-13.305</c:v>
                </c:pt>
                <c:pt idx="77">
                  <c:v>-115.96</c:v>
                </c:pt>
                <c:pt idx="78">
                  <c:v>-53.86</c:v>
                </c:pt>
                <c:pt idx="79">
                  <c:v>38.909999999999997</c:v>
                </c:pt>
                <c:pt idx="80">
                  <c:v>77.674999999999997</c:v>
                </c:pt>
                <c:pt idx="81">
                  <c:v>-33.33</c:v>
                </c:pt>
                <c:pt idx="82">
                  <c:v>-8.3099999999999898</c:v>
                </c:pt>
                <c:pt idx="83">
                  <c:v>7.0750000000000002</c:v>
                </c:pt>
                <c:pt idx="84">
                  <c:v>-69.150000000000006</c:v>
                </c:pt>
                <c:pt idx="85">
                  <c:v>-36.739999999999903</c:v>
                </c:pt>
                <c:pt idx="86">
                  <c:v>17.309999999999999</c:v>
                </c:pt>
                <c:pt idx="87">
                  <c:v>11.42</c:v>
                </c:pt>
                <c:pt idx="88">
                  <c:v>30.314999999999898</c:v>
                </c:pt>
                <c:pt idx="89">
                  <c:v>-5.66</c:v>
                </c:pt>
                <c:pt idx="90">
                  <c:v>42.11</c:v>
                </c:pt>
                <c:pt idx="91">
                  <c:v>-5.13</c:v>
                </c:pt>
                <c:pt idx="92">
                  <c:v>-11.595000000000001</c:v>
                </c:pt>
                <c:pt idx="93">
                  <c:v>54.699999999999903</c:v>
                </c:pt>
                <c:pt idx="94">
                  <c:v>30.05</c:v>
                </c:pt>
                <c:pt idx="95">
                  <c:v>-30.965</c:v>
                </c:pt>
                <c:pt idx="96">
                  <c:v>-39.634999999999998</c:v>
                </c:pt>
                <c:pt idx="97">
                  <c:v>-9.44</c:v>
                </c:pt>
                <c:pt idx="98">
                  <c:v>-6.57</c:v>
                </c:pt>
                <c:pt idx="99">
                  <c:v>37.505000000000003</c:v>
                </c:pt>
                <c:pt idx="100">
                  <c:v>43.309999999999903</c:v>
                </c:pt>
                <c:pt idx="101">
                  <c:v>41.434999999999903</c:v>
                </c:pt>
                <c:pt idx="102">
                  <c:v>11.31</c:v>
                </c:pt>
                <c:pt idx="103">
                  <c:v>20.689999999999898</c:v>
                </c:pt>
                <c:pt idx="104">
                  <c:v>-21.79</c:v>
                </c:pt>
                <c:pt idx="105">
                  <c:v>13.6649999999999</c:v>
                </c:pt>
                <c:pt idx="106">
                  <c:v>-8.4749999999999996</c:v>
                </c:pt>
                <c:pt idx="107">
                  <c:v>39.224999999999902</c:v>
                </c:pt>
                <c:pt idx="108">
                  <c:v>22.664999999999999</c:v>
                </c:pt>
                <c:pt idx="109">
                  <c:v>7.7050000000000001</c:v>
                </c:pt>
                <c:pt idx="110">
                  <c:v>-0.76500000000000001</c:v>
                </c:pt>
                <c:pt idx="111">
                  <c:v>7.85</c:v>
                </c:pt>
                <c:pt idx="112">
                  <c:v>-7.9749999999999996</c:v>
                </c:pt>
                <c:pt idx="113">
                  <c:v>62.36</c:v>
                </c:pt>
                <c:pt idx="114">
                  <c:v>-67.39</c:v>
                </c:pt>
                <c:pt idx="115">
                  <c:v>14.44</c:v>
                </c:pt>
                <c:pt idx="116">
                  <c:v>-17.71</c:v>
                </c:pt>
                <c:pt idx="117">
                  <c:v>24.22</c:v>
                </c:pt>
                <c:pt idx="118">
                  <c:v>-7.3449999999999998</c:v>
                </c:pt>
                <c:pt idx="119">
                  <c:v>30.675000000000001</c:v>
                </c:pt>
                <c:pt idx="120">
                  <c:v>-31.544999999999899</c:v>
                </c:pt>
                <c:pt idx="121">
                  <c:v>-9.4</c:v>
                </c:pt>
                <c:pt idx="122">
                  <c:v>-134.47999999999999</c:v>
                </c:pt>
                <c:pt idx="123">
                  <c:v>-13.48</c:v>
                </c:pt>
                <c:pt idx="124">
                  <c:v>-131.745</c:v>
                </c:pt>
                <c:pt idx="125">
                  <c:v>-28.314999999999898</c:v>
                </c:pt>
                <c:pt idx="126">
                  <c:v>-4.915</c:v>
                </c:pt>
                <c:pt idx="127">
                  <c:v>16.45</c:v>
                </c:pt>
                <c:pt idx="128">
                  <c:v>-0.56499999999999995</c:v>
                </c:pt>
                <c:pt idx="129">
                  <c:v>-136.30500000000001</c:v>
                </c:pt>
                <c:pt idx="130">
                  <c:v>5.5649999999999897</c:v>
                </c:pt>
                <c:pt idx="131">
                  <c:v>48.015000000000001</c:v>
                </c:pt>
                <c:pt idx="132">
                  <c:v>-32.234999999999999</c:v>
                </c:pt>
                <c:pt idx="133">
                  <c:v>54.104999999999997</c:v>
                </c:pt>
                <c:pt idx="134">
                  <c:v>-23.79</c:v>
                </c:pt>
                <c:pt idx="135">
                  <c:v>-10.375</c:v>
                </c:pt>
                <c:pt idx="136">
                  <c:v>16.25</c:v>
                </c:pt>
                <c:pt idx="137">
                  <c:v>30.044999999999899</c:v>
                </c:pt>
                <c:pt idx="138">
                  <c:v>35.575000000000003</c:v>
                </c:pt>
                <c:pt idx="139">
                  <c:v>3.9350000000000001</c:v>
                </c:pt>
                <c:pt idx="140">
                  <c:v>74.754999999999995</c:v>
                </c:pt>
                <c:pt idx="141">
                  <c:v>24.049999999999901</c:v>
                </c:pt>
                <c:pt idx="142">
                  <c:v>-81.479999999999905</c:v>
                </c:pt>
                <c:pt idx="143">
                  <c:v>13.22</c:v>
                </c:pt>
                <c:pt idx="144">
                  <c:v>26.164999999999999</c:v>
                </c:pt>
                <c:pt idx="145">
                  <c:v>-19.309999999999999</c:v>
                </c:pt>
                <c:pt idx="146">
                  <c:v>-11.63</c:v>
                </c:pt>
                <c:pt idx="147">
                  <c:v>76.889999999999901</c:v>
                </c:pt>
                <c:pt idx="148">
                  <c:v>10.705</c:v>
                </c:pt>
                <c:pt idx="149">
                  <c:v>23.065000000000001</c:v>
                </c:pt>
                <c:pt idx="150">
                  <c:v>-17.57</c:v>
                </c:pt>
                <c:pt idx="151">
                  <c:v>19.93</c:v>
                </c:pt>
                <c:pt idx="152">
                  <c:v>-14.854999999999899</c:v>
                </c:pt>
                <c:pt idx="153">
                  <c:v>67.539999999999907</c:v>
                </c:pt>
                <c:pt idx="154">
                  <c:v>24.37</c:v>
                </c:pt>
                <c:pt idx="155">
                  <c:v>32.01</c:v>
                </c:pt>
                <c:pt idx="156">
                  <c:v>-19.75</c:v>
                </c:pt>
                <c:pt idx="157">
                  <c:v>-42.354999999999997</c:v>
                </c:pt>
                <c:pt idx="158">
                  <c:v>-5.875</c:v>
                </c:pt>
                <c:pt idx="159">
                  <c:v>30.9</c:v>
                </c:pt>
                <c:pt idx="160">
                  <c:v>36.6</c:v>
                </c:pt>
                <c:pt idx="161">
                  <c:v>18.734999999999999</c:v>
                </c:pt>
                <c:pt idx="162">
                  <c:v>0.63</c:v>
                </c:pt>
                <c:pt idx="163">
                  <c:v>25.064999999999898</c:v>
                </c:pt>
                <c:pt idx="164">
                  <c:v>-3.66</c:v>
                </c:pt>
                <c:pt idx="165">
                  <c:v>-5.2149999999999999</c:v>
                </c:pt>
                <c:pt idx="166">
                  <c:v>37.349999999999902</c:v>
                </c:pt>
                <c:pt idx="167">
                  <c:v>41.97</c:v>
                </c:pt>
                <c:pt idx="168">
                  <c:v>-23.7</c:v>
                </c:pt>
                <c:pt idx="169">
                  <c:v>10.904999999999999</c:v>
                </c:pt>
                <c:pt idx="170">
                  <c:v>-17.41</c:v>
                </c:pt>
                <c:pt idx="171">
                  <c:v>30.779999999999902</c:v>
                </c:pt>
                <c:pt idx="172">
                  <c:v>65.81</c:v>
                </c:pt>
                <c:pt idx="173">
                  <c:v>-42.68</c:v>
                </c:pt>
                <c:pt idx="174">
                  <c:v>41.894999999999897</c:v>
                </c:pt>
                <c:pt idx="175">
                  <c:v>-23.73</c:v>
                </c:pt>
                <c:pt idx="176">
                  <c:v>-27</c:v>
                </c:pt>
                <c:pt idx="177">
                  <c:v>-82.944999999999993</c:v>
                </c:pt>
                <c:pt idx="178">
                  <c:v>-8.33</c:v>
                </c:pt>
                <c:pt idx="179">
                  <c:v>-18.28</c:v>
                </c:pt>
                <c:pt idx="180">
                  <c:v>-84.95</c:v>
                </c:pt>
                <c:pt idx="181">
                  <c:v>-11.845000000000001</c:v>
                </c:pt>
                <c:pt idx="182">
                  <c:v>21.29</c:v>
                </c:pt>
                <c:pt idx="183">
                  <c:v>31.33</c:v>
                </c:pt>
                <c:pt idx="184">
                  <c:v>-53.854999999999997</c:v>
                </c:pt>
                <c:pt idx="185">
                  <c:v>-10.2599999999999</c:v>
                </c:pt>
                <c:pt idx="186">
                  <c:v>85.64</c:v>
                </c:pt>
                <c:pt idx="187">
                  <c:v>-11.9849999999999</c:v>
                </c:pt>
                <c:pt idx="188">
                  <c:v>-60.199999999999903</c:v>
                </c:pt>
                <c:pt idx="189">
                  <c:v>-27.3399999999999</c:v>
                </c:pt>
                <c:pt idx="190">
                  <c:v>17.2</c:v>
                </c:pt>
                <c:pt idx="191">
                  <c:v>12.1199999999999</c:v>
                </c:pt>
                <c:pt idx="192">
                  <c:v>-12.315</c:v>
                </c:pt>
                <c:pt idx="193">
                  <c:v>12.775</c:v>
                </c:pt>
                <c:pt idx="194">
                  <c:v>-4.7300000000000004</c:v>
                </c:pt>
                <c:pt idx="195">
                  <c:v>-17.815000000000001</c:v>
                </c:pt>
                <c:pt idx="196">
                  <c:v>38.895000000000003</c:v>
                </c:pt>
                <c:pt idx="197">
                  <c:v>2.34</c:v>
                </c:pt>
                <c:pt idx="198">
                  <c:v>-23.73</c:v>
                </c:pt>
                <c:pt idx="199">
                  <c:v>29.954999999999998</c:v>
                </c:pt>
                <c:pt idx="200">
                  <c:v>52.85</c:v>
                </c:pt>
                <c:pt idx="201">
                  <c:v>50.94</c:v>
                </c:pt>
                <c:pt idx="202">
                  <c:v>19.605</c:v>
                </c:pt>
                <c:pt idx="203">
                  <c:v>-50.555</c:v>
                </c:pt>
                <c:pt idx="204">
                  <c:v>4.1049999999999898</c:v>
                </c:pt>
                <c:pt idx="205">
                  <c:v>-85.18</c:v>
                </c:pt>
                <c:pt idx="206">
                  <c:v>39.414999999999999</c:v>
                </c:pt>
                <c:pt idx="207">
                  <c:v>-54.204999999999899</c:v>
                </c:pt>
                <c:pt idx="208">
                  <c:v>-15.83</c:v>
                </c:pt>
                <c:pt idx="209">
                  <c:v>57.325000000000003</c:v>
                </c:pt>
                <c:pt idx="210">
                  <c:v>65.135000000000005</c:v>
                </c:pt>
                <c:pt idx="211">
                  <c:v>33.225000000000001</c:v>
                </c:pt>
                <c:pt idx="212">
                  <c:v>7.7149999999999999</c:v>
                </c:pt>
                <c:pt idx="213">
                  <c:v>-11.42</c:v>
                </c:pt>
                <c:pt idx="214">
                  <c:v>15.76</c:v>
                </c:pt>
                <c:pt idx="215">
                  <c:v>0.56000000000000005</c:v>
                </c:pt>
                <c:pt idx="216">
                  <c:v>31.785</c:v>
                </c:pt>
                <c:pt idx="217">
                  <c:v>5.5249999999999897</c:v>
                </c:pt>
                <c:pt idx="218">
                  <c:v>14.21</c:v>
                </c:pt>
                <c:pt idx="219">
                  <c:v>-63.57</c:v>
                </c:pt>
                <c:pt idx="220">
                  <c:v>-33.964999999999897</c:v>
                </c:pt>
                <c:pt idx="221">
                  <c:v>-6.79</c:v>
                </c:pt>
                <c:pt idx="222">
                  <c:v>18.024999999999999</c:v>
                </c:pt>
                <c:pt idx="223">
                  <c:v>18.145</c:v>
                </c:pt>
                <c:pt idx="224">
                  <c:v>6.9899999999999904</c:v>
                </c:pt>
                <c:pt idx="225">
                  <c:v>7.7149999999999999</c:v>
                </c:pt>
                <c:pt idx="226">
                  <c:v>5.5750000000000002</c:v>
                </c:pt>
                <c:pt idx="227">
                  <c:v>4.3150000000000004</c:v>
                </c:pt>
                <c:pt idx="228">
                  <c:v>-34.909999999999997</c:v>
                </c:pt>
                <c:pt idx="229">
                  <c:v>9.1300000000000008</c:v>
                </c:pt>
                <c:pt idx="230">
                  <c:v>-25.934999999999999</c:v>
                </c:pt>
                <c:pt idx="231">
                  <c:v>23.849999999999898</c:v>
                </c:pt>
                <c:pt idx="232">
                  <c:v>-2.78</c:v>
                </c:pt>
                <c:pt idx="233">
                  <c:v>-60.625</c:v>
                </c:pt>
                <c:pt idx="234">
                  <c:v>12.975</c:v>
                </c:pt>
                <c:pt idx="235">
                  <c:v>80.094999999999999</c:v>
                </c:pt>
                <c:pt idx="236">
                  <c:v>-18.139999999999901</c:v>
                </c:pt>
                <c:pt idx="237">
                  <c:v>10.74</c:v>
                </c:pt>
                <c:pt idx="238">
                  <c:v>31.414999999999999</c:v>
                </c:pt>
                <c:pt idx="239">
                  <c:v>-21.3399999999999</c:v>
                </c:pt>
                <c:pt idx="240">
                  <c:v>-25.034999999999901</c:v>
                </c:pt>
                <c:pt idx="241">
                  <c:v>8.26</c:v>
                </c:pt>
                <c:pt idx="242">
                  <c:v>-36.924999999999997</c:v>
                </c:pt>
                <c:pt idx="243">
                  <c:v>15.01</c:v>
                </c:pt>
                <c:pt idx="244">
                  <c:v>0.44499999999999901</c:v>
                </c:pt>
                <c:pt idx="245">
                  <c:v>-0.77499999999999902</c:v>
                </c:pt>
                <c:pt idx="246">
                  <c:v>-9.8549999999999898</c:v>
                </c:pt>
                <c:pt idx="247">
                  <c:v>-80.234999999999999</c:v>
                </c:pt>
                <c:pt idx="248">
                  <c:v>-94.87</c:v>
                </c:pt>
                <c:pt idx="249">
                  <c:v>-20.139999999999901</c:v>
                </c:pt>
                <c:pt idx="250">
                  <c:v>-19.774999999999999</c:v>
                </c:pt>
                <c:pt idx="251">
                  <c:v>12</c:v>
                </c:pt>
                <c:pt idx="252">
                  <c:v>-8.75</c:v>
                </c:pt>
                <c:pt idx="253">
                  <c:v>-20.440000000000001</c:v>
                </c:pt>
                <c:pt idx="254">
                  <c:v>16.779999999999902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D2-4F8C-B26C-DD5110875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28799"/>
        <c:axId val="1530881408"/>
      </c:lineChart>
      <c:catAx>
        <c:axId val="1487028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1408"/>
        <c:crosses val="autoZero"/>
        <c:auto val="1"/>
        <c:lblAlgn val="ctr"/>
        <c:lblOffset val="100"/>
        <c:noMultiLvlLbl val="0"/>
      </c:catAx>
      <c:valAx>
        <c:axId val="15308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28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-51.307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'PeriodicAntiRoll_2018-01-02_201'!$AM$2:$AM$256</c:f>
              <c:numCache>
                <c:formatCode>General</c:formatCode>
                <c:ptCount val="255"/>
                <c:pt idx="0">
                  <c:v>-1.53999999999999</c:v>
                </c:pt>
                <c:pt idx="1">
                  <c:v>0.435</c:v>
                </c:pt>
                <c:pt idx="2">
                  <c:v>-0.52</c:v>
                </c:pt>
                <c:pt idx="3">
                  <c:v>-1.7150000000000001</c:v>
                </c:pt>
                <c:pt idx="4">
                  <c:v>1.33499999999999</c:v>
                </c:pt>
                <c:pt idx="5">
                  <c:v>2.0549999999999899</c:v>
                </c:pt>
                <c:pt idx="6">
                  <c:v>5.72</c:v>
                </c:pt>
                <c:pt idx="7">
                  <c:v>2.17</c:v>
                </c:pt>
                <c:pt idx="8">
                  <c:v>-1.05</c:v>
                </c:pt>
                <c:pt idx="9">
                  <c:v>-1.35</c:v>
                </c:pt>
                <c:pt idx="10">
                  <c:v>-0.91500000000000004</c:v>
                </c:pt>
                <c:pt idx="11">
                  <c:v>0.96499999999999897</c:v>
                </c:pt>
                <c:pt idx="12">
                  <c:v>-0.85499999999999998</c:v>
                </c:pt>
                <c:pt idx="13">
                  <c:v>0.22</c:v>
                </c:pt>
                <c:pt idx="14">
                  <c:v>0.01</c:v>
                </c:pt>
                <c:pt idx="15">
                  <c:v>1.68</c:v>
                </c:pt>
                <c:pt idx="16">
                  <c:v>2.66</c:v>
                </c:pt>
                <c:pt idx="17">
                  <c:v>3.51</c:v>
                </c:pt>
                <c:pt idx="18">
                  <c:v>3.335</c:v>
                </c:pt>
                <c:pt idx="19">
                  <c:v>-2.23999999999999</c:v>
                </c:pt>
                <c:pt idx="20">
                  <c:v>-0.44499999999999901</c:v>
                </c:pt>
                <c:pt idx="21">
                  <c:v>-1</c:v>
                </c:pt>
                <c:pt idx="22">
                  <c:v>2.61</c:v>
                </c:pt>
                <c:pt idx="23">
                  <c:v>-1.3</c:v>
                </c:pt>
                <c:pt idx="24">
                  <c:v>-2.7349999999999999</c:v>
                </c:pt>
                <c:pt idx="25">
                  <c:v>1.8199999999999901</c:v>
                </c:pt>
                <c:pt idx="26">
                  <c:v>1.96999999999999</c:v>
                </c:pt>
                <c:pt idx="27">
                  <c:v>-0.98</c:v>
                </c:pt>
                <c:pt idx="28">
                  <c:v>0.46500000000000002</c:v>
                </c:pt>
                <c:pt idx="29">
                  <c:v>-1.1850000000000001</c:v>
                </c:pt>
                <c:pt idx="30">
                  <c:v>0.505</c:v>
                </c:pt>
                <c:pt idx="31">
                  <c:v>0.48</c:v>
                </c:pt>
                <c:pt idx="32">
                  <c:v>-1.88499999999999</c:v>
                </c:pt>
                <c:pt idx="33">
                  <c:v>1.0049999999999999</c:v>
                </c:pt>
                <c:pt idx="34">
                  <c:v>-7.4999999999999997E-2</c:v>
                </c:pt>
                <c:pt idx="35">
                  <c:v>-0.86</c:v>
                </c:pt>
                <c:pt idx="36">
                  <c:v>-0.93</c:v>
                </c:pt>
                <c:pt idx="37">
                  <c:v>-2.11</c:v>
                </c:pt>
                <c:pt idx="38">
                  <c:v>0.25999999999999901</c:v>
                </c:pt>
                <c:pt idx="39">
                  <c:v>0.73499999999999999</c:v>
                </c:pt>
                <c:pt idx="40">
                  <c:v>-1.1599999999999999</c:v>
                </c:pt>
                <c:pt idx="41">
                  <c:v>-0.97</c:v>
                </c:pt>
                <c:pt idx="42">
                  <c:v>-0.4</c:v>
                </c:pt>
                <c:pt idx="43">
                  <c:v>-0.67</c:v>
                </c:pt>
                <c:pt idx="44">
                  <c:v>2.415</c:v>
                </c:pt>
                <c:pt idx="45">
                  <c:v>-0.72</c:v>
                </c:pt>
                <c:pt idx="46">
                  <c:v>-0.8</c:v>
                </c:pt>
                <c:pt idx="47">
                  <c:v>0.91</c:v>
                </c:pt>
                <c:pt idx="48">
                  <c:v>-2.0099999999999998</c:v>
                </c:pt>
                <c:pt idx="49">
                  <c:v>-0.94499999999999995</c:v>
                </c:pt>
                <c:pt idx="50">
                  <c:v>-2.33</c:v>
                </c:pt>
                <c:pt idx="51">
                  <c:v>-1.62</c:v>
                </c:pt>
                <c:pt idx="52">
                  <c:v>-0.125</c:v>
                </c:pt>
                <c:pt idx="53">
                  <c:v>0.59599999999999997</c:v>
                </c:pt>
                <c:pt idx="54">
                  <c:v>0.83999999999999897</c:v>
                </c:pt>
                <c:pt idx="55">
                  <c:v>1.54</c:v>
                </c:pt>
                <c:pt idx="56">
                  <c:v>-5.0249999999999897</c:v>
                </c:pt>
                <c:pt idx="57">
                  <c:v>1.0249999999999999</c:v>
                </c:pt>
                <c:pt idx="58">
                  <c:v>0.12</c:v>
                </c:pt>
                <c:pt idx="59">
                  <c:v>-1.7649999999999999</c:v>
                </c:pt>
                <c:pt idx="60">
                  <c:v>-2.58</c:v>
                </c:pt>
                <c:pt idx="61">
                  <c:v>-0.33999999999999903</c:v>
                </c:pt>
                <c:pt idx="62">
                  <c:v>0.7</c:v>
                </c:pt>
                <c:pt idx="63">
                  <c:v>-1.32</c:v>
                </c:pt>
                <c:pt idx="64">
                  <c:v>1.9199999999999899</c:v>
                </c:pt>
                <c:pt idx="65">
                  <c:v>-1.7749999999999999</c:v>
                </c:pt>
                <c:pt idx="66">
                  <c:v>0.85999999999999899</c:v>
                </c:pt>
                <c:pt idx="67">
                  <c:v>1.3049999999999999</c:v>
                </c:pt>
                <c:pt idx="68">
                  <c:v>-1.79</c:v>
                </c:pt>
                <c:pt idx="69" formatCode="0.00E+00">
                  <c:v>-2.0816681711721599E-17</c:v>
                </c:pt>
                <c:pt idx="70">
                  <c:v>-0.26</c:v>
                </c:pt>
                <c:pt idx="71">
                  <c:v>0.24</c:v>
                </c:pt>
                <c:pt idx="72">
                  <c:v>-0.85499999999999998</c:v>
                </c:pt>
                <c:pt idx="73">
                  <c:v>1.33</c:v>
                </c:pt>
                <c:pt idx="74">
                  <c:v>2.4950000000000001</c:v>
                </c:pt>
                <c:pt idx="75">
                  <c:v>0.315</c:v>
                </c:pt>
                <c:pt idx="76">
                  <c:v>1.88</c:v>
                </c:pt>
                <c:pt idx="77">
                  <c:v>-7.4999999999999997E-2</c:v>
                </c:pt>
                <c:pt idx="78">
                  <c:v>0.67</c:v>
                </c:pt>
                <c:pt idx="79">
                  <c:v>-2.39</c:v>
                </c:pt>
                <c:pt idx="80">
                  <c:v>-1.9350000000000001</c:v>
                </c:pt>
                <c:pt idx="81">
                  <c:v>-0.71499999999999997</c:v>
                </c:pt>
                <c:pt idx="82">
                  <c:v>0.32500000000000001</c:v>
                </c:pt>
                <c:pt idx="83">
                  <c:v>-3.875</c:v>
                </c:pt>
                <c:pt idx="84">
                  <c:v>0.87999999999999901</c:v>
                </c:pt>
                <c:pt idx="85">
                  <c:v>-0.999999999999999</c:v>
                </c:pt>
                <c:pt idx="86">
                  <c:v>1.7749999999999899</c:v>
                </c:pt>
                <c:pt idx="87">
                  <c:v>0.68500000000000005</c:v>
                </c:pt>
                <c:pt idx="88">
                  <c:v>-0.6</c:v>
                </c:pt>
                <c:pt idx="89">
                  <c:v>1.415</c:v>
                </c:pt>
                <c:pt idx="90">
                  <c:v>3.59</c:v>
                </c:pt>
                <c:pt idx="91">
                  <c:v>1.2549999999999999</c:v>
                </c:pt>
                <c:pt idx="92">
                  <c:v>-1.47</c:v>
                </c:pt>
                <c:pt idx="93">
                  <c:v>1.1850000000000001</c:v>
                </c:pt>
                <c:pt idx="94">
                  <c:v>-2.6949999999999998</c:v>
                </c:pt>
                <c:pt idx="95">
                  <c:v>-2.2999999999999998</c:v>
                </c:pt>
                <c:pt idx="96">
                  <c:v>0.83</c:v>
                </c:pt>
                <c:pt idx="97">
                  <c:v>-5.5149999999999997</c:v>
                </c:pt>
                <c:pt idx="98">
                  <c:v>-2.165</c:v>
                </c:pt>
                <c:pt idx="99">
                  <c:v>-4.1049999999999898</c:v>
                </c:pt>
                <c:pt idx="100">
                  <c:v>-5.0350000000000001</c:v>
                </c:pt>
                <c:pt idx="101">
                  <c:v>-4.42</c:v>
                </c:pt>
                <c:pt idx="102">
                  <c:v>4.2649999999999997</c:v>
                </c:pt>
                <c:pt idx="103">
                  <c:v>1.7449999999999899</c:v>
                </c:pt>
                <c:pt idx="104">
                  <c:v>2.915</c:v>
                </c:pt>
                <c:pt idx="105">
                  <c:v>1.335</c:v>
                </c:pt>
                <c:pt idx="106">
                  <c:v>-1.95999999999999</c:v>
                </c:pt>
                <c:pt idx="107">
                  <c:v>7.3699999999999903</c:v>
                </c:pt>
                <c:pt idx="108">
                  <c:v>2.12</c:v>
                </c:pt>
                <c:pt idx="109">
                  <c:v>-2.6549999999999998</c:v>
                </c:pt>
                <c:pt idx="110">
                  <c:v>1.26</c:v>
                </c:pt>
                <c:pt idx="111">
                  <c:v>5.5E-2</c:v>
                </c:pt>
                <c:pt idx="112">
                  <c:v>-1.24</c:v>
                </c:pt>
                <c:pt idx="113">
                  <c:v>-5.085</c:v>
                </c:pt>
                <c:pt idx="114">
                  <c:v>-4.75</c:v>
                </c:pt>
                <c:pt idx="115">
                  <c:v>-1.63299999999999</c:v>
                </c:pt>
                <c:pt idx="116">
                  <c:v>-2.2650000000000001</c:v>
                </c:pt>
                <c:pt idx="117">
                  <c:v>-0.185</c:v>
                </c:pt>
                <c:pt idx="118">
                  <c:v>-1.625</c:v>
                </c:pt>
                <c:pt idx="119">
                  <c:v>0.90499999999999903</c:v>
                </c:pt>
                <c:pt idx="120">
                  <c:v>-0.245</c:v>
                </c:pt>
                <c:pt idx="121">
                  <c:v>1.345</c:v>
                </c:pt>
                <c:pt idx="122">
                  <c:v>-8.4999999999999895E-2</c:v>
                </c:pt>
                <c:pt idx="123">
                  <c:v>-0.54499999999999904</c:v>
                </c:pt>
                <c:pt idx="124">
                  <c:v>0.72</c:v>
                </c:pt>
                <c:pt idx="125">
                  <c:v>-1.23</c:v>
                </c:pt>
                <c:pt idx="126">
                  <c:v>0.4</c:v>
                </c:pt>
                <c:pt idx="127">
                  <c:v>-0.83499999999999996</c:v>
                </c:pt>
                <c:pt idx="128">
                  <c:v>0.67500000000000004</c:v>
                </c:pt>
                <c:pt idx="129">
                  <c:v>-0.25</c:v>
                </c:pt>
                <c:pt idx="130">
                  <c:v>0.31</c:v>
                </c:pt>
                <c:pt idx="131">
                  <c:v>1.18</c:v>
                </c:pt>
                <c:pt idx="132">
                  <c:v>7.4999999999999997E-2</c:v>
                </c:pt>
                <c:pt idx="133">
                  <c:v>-1.155</c:v>
                </c:pt>
                <c:pt idx="134">
                  <c:v>-0.75</c:v>
                </c:pt>
                <c:pt idx="135">
                  <c:v>1.5999999999999901</c:v>
                </c:pt>
                <c:pt idx="136">
                  <c:v>-1.105</c:v>
                </c:pt>
                <c:pt idx="137">
                  <c:v>-0.36</c:v>
                </c:pt>
                <c:pt idx="138">
                  <c:v>-0.20499999999999999</c:v>
                </c:pt>
                <c:pt idx="139">
                  <c:v>1.905</c:v>
                </c:pt>
                <c:pt idx="140">
                  <c:v>1.2749999999999999</c:v>
                </c:pt>
                <c:pt idx="141">
                  <c:v>-0.15</c:v>
                </c:pt>
                <c:pt idx="142">
                  <c:v>-0.66500000000000004</c:v>
                </c:pt>
                <c:pt idx="143">
                  <c:v>1.69999999999999</c:v>
                </c:pt>
                <c:pt idx="144">
                  <c:v>0.38500000000000001</c:v>
                </c:pt>
                <c:pt idx="145">
                  <c:v>2.90499999999999</c:v>
                </c:pt>
                <c:pt idx="146">
                  <c:v>5.5E-2</c:v>
                </c:pt>
                <c:pt idx="147">
                  <c:v>1.6799999999999899</c:v>
                </c:pt>
                <c:pt idx="148">
                  <c:v>-1.2349999999999901</c:v>
                </c:pt>
                <c:pt idx="149">
                  <c:v>-2.13</c:v>
                </c:pt>
                <c:pt idx="150">
                  <c:v>-1.58499999999999</c:v>
                </c:pt>
                <c:pt idx="151">
                  <c:v>0.88999999999999901</c:v>
                </c:pt>
                <c:pt idx="152">
                  <c:v>-0.96</c:v>
                </c:pt>
                <c:pt idx="153">
                  <c:v>-1.095</c:v>
                </c:pt>
                <c:pt idx="154">
                  <c:v>-3.2649999999999899</c:v>
                </c:pt>
                <c:pt idx="155">
                  <c:v>-0.58499999999999996</c:v>
                </c:pt>
                <c:pt idx="156">
                  <c:v>-9.5000000000000001E-2</c:v>
                </c:pt>
                <c:pt idx="157">
                  <c:v>-2.0099999999999998</c:v>
                </c:pt>
                <c:pt idx="158">
                  <c:v>0.71</c:v>
                </c:pt>
                <c:pt idx="159">
                  <c:v>-0.36</c:v>
                </c:pt>
                <c:pt idx="160">
                  <c:v>-0.19</c:v>
                </c:pt>
                <c:pt idx="161">
                  <c:v>1.36</c:v>
                </c:pt>
                <c:pt idx="162">
                  <c:v>0.67</c:v>
                </c:pt>
                <c:pt idx="163">
                  <c:v>-0.45500000000000002</c:v>
                </c:pt>
                <c:pt idx="164">
                  <c:v>0.23</c:v>
                </c:pt>
                <c:pt idx="165">
                  <c:v>1.115</c:v>
                </c:pt>
                <c:pt idx="166">
                  <c:v>0.43</c:v>
                </c:pt>
                <c:pt idx="167">
                  <c:v>1.33</c:v>
                </c:pt>
                <c:pt idx="168">
                  <c:v>-2.21</c:v>
                </c:pt>
                <c:pt idx="169">
                  <c:v>-0.74</c:v>
                </c:pt>
                <c:pt idx="170">
                  <c:v>-0.51500000000000001</c:v>
                </c:pt>
                <c:pt idx="171">
                  <c:v>0.85</c:v>
                </c:pt>
                <c:pt idx="172">
                  <c:v>1.7999999999999901</c:v>
                </c:pt>
                <c:pt idx="173">
                  <c:v>-1.2349999999999901</c:v>
                </c:pt>
                <c:pt idx="174">
                  <c:v>0.79500000000000004</c:v>
                </c:pt>
                <c:pt idx="175">
                  <c:v>0.55500000000000005</c:v>
                </c:pt>
                <c:pt idx="176">
                  <c:v>1.63</c:v>
                </c:pt>
                <c:pt idx="177">
                  <c:v>-0.76500000000000001</c:v>
                </c:pt>
                <c:pt idx="178">
                  <c:v>0.66500000000000004</c:v>
                </c:pt>
                <c:pt idx="179">
                  <c:v>1.05</c:v>
                </c:pt>
                <c:pt idx="180">
                  <c:v>0.88199999999999901</c:v>
                </c:pt>
                <c:pt idx="181">
                  <c:v>0.83</c:v>
                </c:pt>
                <c:pt idx="182">
                  <c:v>1.0449999999999999</c:v>
                </c:pt>
                <c:pt idx="183">
                  <c:v>0.46500000000000002</c:v>
                </c:pt>
                <c:pt idx="184">
                  <c:v>-1.21999999999999</c:v>
                </c:pt>
                <c:pt idx="185">
                  <c:v>4.0249999999999897</c:v>
                </c:pt>
                <c:pt idx="186">
                  <c:v>2.84</c:v>
                </c:pt>
                <c:pt idx="187">
                  <c:v>0.1</c:v>
                </c:pt>
                <c:pt idx="188">
                  <c:v>0.55499999999999905</c:v>
                </c:pt>
                <c:pt idx="189">
                  <c:v>-2.3899999999999899</c:v>
                </c:pt>
                <c:pt idx="190">
                  <c:v>-0.27</c:v>
                </c:pt>
                <c:pt idx="191">
                  <c:v>-2.5350000000000001</c:v>
                </c:pt>
                <c:pt idx="192">
                  <c:v>2.7850000000000001</c:v>
                </c:pt>
                <c:pt idx="193">
                  <c:v>3.99</c:v>
                </c:pt>
                <c:pt idx="194">
                  <c:v>1.4249999999999901</c:v>
                </c:pt>
                <c:pt idx="195">
                  <c:v>-0.84999999999999898</c:v>
                </c:pt>
                <c:pt idx="196">
                  <c:v>-0.64</c:v>
                </c:pt>
                <c:pt idx="197">
                  <c:v>1.335</c:v>
                </c:pt>
                <c:pt idx="198">
                  <c:v>-2.0649999999999999</c:v>
                </c:pt>
                <c:pt idx="199">
                  <c:v>-1.3399999999999901</c:v>
                </c:pt>
                <c:pt idx="200">
                  <c:v>-0.39</c:v>
                </c:pt>
                <c:pt idx="201">
                  <c:v>-2.2099999999999902</c:v>
                </c:pt>
                <c:pt idx="202">
                  <c:v>-2.69999999999999</c:v>
                </c:pt>
                <c:pt idx="203">
                  <c:v>-1.0149999999999999</c:v>
                </c:pt>
                <c:pt idx="204">
                  <c:v>0.63</c:v>
                </c:pt>
                <c:pt idx="205">
                  <c:v>1.2</c:v>
                </c:pt>
                <c:pt idx="206">
                  <c:v>-2.56</c:v>
                </c:pt>
                <c:pt idx="207">
                  <c:v>-2.4549999999999899</c:v>
                </c:pt>
                <c:pt idx="208">
                  <c:v>0.36499999999999999</c:v>
                </c:pt>
                <c:pt idx="209">
                  <c:v>-3.25</c:v>
                </c:pt>
                <c:pt idx="210">
                  <c:v>1.69</c:v>
                </c:pt>
                <c:pt idx="211">
                  <c:v>-0.69499999999999995</c:v>
                </c:pt>
                <c:pt idx="212">
                  <c:v>0.82</c:v>
                </c:pt>
                <c:pt idx="213">
                  <c:v>0.755</c:v>
                </c:pt>
                <c:pt idx="214">
                  <c:v>0.05</c:v>
                </c:pt>
                <c:pt idx="215">
                  <c:v>-0.60499999999999998</c:v>
                </c:pt>
                <c:pt idx="216">
                  <c:v>0.41</c:v>
                </c:pt>
                <c:pt idx="217">
                  <c:v>0.94499999999999995</c:v>
                </c:pt>
                <c:pt idx="218">
                  <c:v>0.74</c:v>
                </c:pt>
                <c:pt idx="219">
                  <c:v>-2.0449999999999902</c:v>
                </c:pt>
                <c:pt idx="220">
                  <c:v>-1.83499999999999</c:v>
                </c:pt>
                <c:pt idx="221">
                  <c:v>0.56999999999999995</c:v>
                </c:pt>
                <c:pt idx="222">
                  <c:v>-0.42499999999999999</c:v>
                </c:pt>
                <c:pt idx="223">
                  <c:v>-3.1249999999999898</c:v>
                </c:pt>
                <c:pt idx="224">
                  <c:v>0.53</c:v>
                </c:pt>
                <c:pt idx="225">
                  <c:v>0.12</c:v>
                </c:pt>
                <c:pt idx="226">
                  <c:v>-1.5349999999999899</c:v>
                </c:pt>
                <c:pt idx="227">
                  <c:v>0.15</c:v>
                </c:pt>
                <c:pt idx="228">
                  <c:v>-0.435</c:v>
                </c:pt>
                <c:pt idx="229">
                  <c:v>-1.9</c:v>
                </c:pt>
                <c:pt idx="230">
                  <c:v>1.165</c:v>
                </c:pt>
                <c:pt idx="231">
                  <c:v>-1.06</c:v>
                </c:pt>
                <c:pt idx="232">
                  <c:v>0.13500000000000001</c:v>
                </c:pt>
                <c:pt idx="233">
                  <c:v>-3.0249999999999999</c:v>
                </c:pt>
                <c:pt idx="234">
                  <c:v>-1.2249999999999901</c:v>
                </c:pt>
                <c:pt idx="235">
                  <c:v>-0.01</c:v>
                </c:pt>
                <c:pt idx="236">
                  <c:v>-2.0099999999999998</c:v>
                </c:pt>
                <c:pt idx="237">
                  <c:v>1.6099999999999901</c:v>
                </c:pt>
                <c:pt idx="238">
                  <c:v>-2.2799999999999998</c:v>
                </c:pt>
                <c:pt idx="239">
                  <c:v>1.1299999999999999</c:v>
                </c:pt>
                <c:pt idx="240">
                  <c:v>-0.37</c:v>
                </c:pt>
                <c:pt idx="241">
                  <c:v>-0.255</c:v>
                </c:pt>
                <c:pt idx="242">
                  <c:v>2.0499999999999998</c:v>
                </c:pt>
                <c:pt idx="243">
                  <c:v>-0.62</c:v>
                </c:pt>
                <c:pt idx="244">
                  <c:v>-1.7549999999999999</c:v>
                </c:pt>
                <c:pt idx="245">
                  <c:v>0.153</c:v>
                </c:pt>
                <c:pt idx="246">
                  <c:v>-1.07</c:v>
                </c:pt>
                <c:pt idx="247">
                  <c:v>-1.72</c:v>
                </c:pt>
                <c:pt idx="248">
                  <c:v>-1.49</c:v>
                </c:pt>
                <c:pt idx="249">
                  <c:v>-0.77500000000000002</c:v>
                </c:pt>
                <c:pt idx="250">
                  <c:v>-1.7549999999999999</c:v>
                </c:pt>
                <c:pt idx="251">
                  <c:v>-1.1950000000000001</c:v>
                </c:pt>
                <c:pt idx="252">
                  <c:v>-1.22</c:v>
                </c:pt>
                <c:pt idx="253">
                  <c:v>-1.54</c:v>
                </c:pt>
                <c:pt idx="254">
                  <c:v>-4.3899999999999997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9-447D-84F7-101D76D17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520479"/>
        <c:axId val="1454038111"/>
      </c:lineChart>
      <c:catAx>
        <c:axId val="159052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038111"/>
        <c:crosses val="autoZero"/>
        <c:auto val="1"/>
        <c:lblAlgn val="ctr"/>
        <c:lblOffset val="100"/>
        <c:noMultiLvlLbl val="0"/>
      </c:catAx>
      <c:valAx>
        <c:axId val="145403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52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54.63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'PeriodicRoll_2018-01-02_2018-12'!$AM$2:$AM$256</c:f>
              <c:numCache>
                <c:formatCode>General</c:formatCode>
                <c:ptCount val="255"/>
                <c:pt idx="0">
                  <c:v>1.7249999999999901</c:v>
                </c:pt>
                <c:pt idx="1">
                  <c:v>-0.47499999999999998</c:v>
                </c:pt>
                <c:pt idx="2">
                  <c:v>0.61499999999999999</c:v>
                </c:pt>
                <c:pt idx="3">
                  <c:v>1.8</c:v>
                </c:pt>
                <c:pt idx="4">
                  <c:v>-1.52999999999999</c:v>
                </c:pt>
                <c:pt idx="5">
                  <c:v>-2.2699999999999898</c:v>
                </c:pt>
                <c:pt idx="6">
                  <c:v>-6.1349999999999998</c:v>
                </c:pt>
                <c:pt idx="7">
                  <c:v>-2.19</c:v>
                </c:pt>
                <c:pt idx="8">
                  <c:v>1.0649999999999999</c:v>
                </c:pt>
                <c:pt idx="9">
                  <c:v>1.5349999999999999</c:v>
                </c:pt>
                <c:pt idx="10">
                  <c:v>0.92500000000000004</c:v>
                </c:pt>
                <c:pt idx="11">
                  <c:v>-1.1499999999999999</c:v>
                </c:pt>
                <c:pt idx="12">
                  <c:v>0.80499999999999905</c:v>
                </c:pt>
                <c:pt idx="13">
                  <c:v>-0.21</c:v>
                </c:pt>
                <c:pt idx="14">
                  <c:v>3.5000000000000003E-2</c:v>
                </c:pt>
                <c:pt idx="15">
                  <c:v>-1.9450000000000001</c:v>
                </c:pt>
                <c:pt idx="16">
                  <c:v>-3.0449999999999999</c:v>
                </c:pt>
                <c:pt idx="17">
                  <c:v>-3.875</c:v>
                </c:pt>
                <c:pt idx="18">
                  <c:v>-3.8499999999999899</c:v>
                </c:pt>
                <c:pt idx="19">
                  <c:v>2.4199999999999902</c:v>
                </c:pt>
                <c:pt idx="20">
                  <c:v>0.42499999999999999</c:v>
                </c:pt>
                <c:pt idx="21">
                  <c:v>1.0049999999999999</c:v>
                </c:pt>
                <c:pt idx="22">
                  <c:v>-3</c:v>
                </c:pt>
                <c:pt idx="23">
                  <c:v>1.4</c:v>
                </c:pt>
                <c:pt idx="24">
                  <c:v>3.1399999999999899</c:v>
                </c:pt>
                <c:pt idx="25">
                  <c:v>-2.14</c:v>
                </c:pt>
                <c:pt idx="26">
                  <c:v>-2.19</c:v>
                </c:pt>
                <c:pt idx="27">
                  <c:v>1.01</c:v>
                </c:pt>
                <c:pt idx="28">
                  <c:v>-0.69</c:v>
                </c:pt>
                <c:pt idx="29">
                  <c:v>1.395</c:v>
                </c:pt>
                <c:pt idx="30">
                  <c:v>-0.53</c:v>
                </c:pt>
                <c:pt idx="31">
                  <c:v>-0.44500000000000001</c:v>
                </c:pt>
                <c:pt idx="32">
                  <c:v>2.19999999999999</c:v>
                </c:pt>
                <c:pt idx="33">
                  <c:v>-1.1599999999999999</c:v>
                </c:pt>
                <c:pt idx="34">
                  <c:v>0.12</c:v>
                </c:pt>
                <c:pt idx="35">
                  <c:v>0.97499999999999998</c:v>
                </c:pt>
                <c:pt idx="36">
                  <c:v>1.0599999999999901</c:v>
                </c:pt>
                <c:pt idx="37">
                  <c:v>2.37</c:v>
                </c:pt>
                <c:pt idx="38">
                  <c:v>-0.185</c:v>
                </c:pt>
                <c:pt idx="39">
                  <c:v>-0.875</c:v>
                </c:pt>
                <c:pt idx="40">
                  <c:v>1.34</c:v>
                </c:pt>
                <c:pt idx="41">
                  <c:v>1.0349999999999999</c:v>
                </c:pt>
                <c:pt idx="42">
                  <c:v>0.44500000000000001</c:v>
                </c:pt>
                <c:pt idx="43">
                  <c:v>0.76</c:v>
                </c:pt>
                <c:pt idx="44">
                  <c:v>-2.8099999999999898</c:v>
                </c:pt>
                <c:pt idx="45">
                  <c:v>0.82499999999999996</c:v>
                </c:pt>
                <c:pt idx="46">
                  <c:v>0.81</c:v>
                </c:pt>
                <c:pt idx="47">
                  <c:v>-0.92500000000000004</c:v>
                </c:pt>
                <c:pt idx="48">
                  <c:v>2.14</c:v>
                </c:pt>
                <c:pt idx="49">
                  <c:v>1.0649999999999999</c:v>
                </c:pt>
                <c:pt idx="50">
                  <c:v>2.5049999999999999</c:v>
                </c:pt>
                <c:pt idx="51">
                  <c:v>1.7350000000000001</c:v>
                </c:pt>
                <c:pt idx="52">
                  <c:v>0.04</c:v>
                </c:pt>
                <c:pt idx="53">
                  <c:v>-0.63500000000000001</c:v>
                </c:pt>
                <c:pt idx="54">
                  <c:v>-0.97</c:v>
                </c:pt>
                <c:pt idx="55">
                  <c:v>-1.645</c:v>
                </c:pt>
                <c:pt idx="56">
                  <c:v>5.4849999999999897</c:v>
                </c:pt>
                <c:pt idx="57">
                  <c:v>-1.1499999999999999</c:v>
                </c:pt>
                <c:pt idx="58">
                  <c:v>-0.185</c:v>
                </c:pt>
                <c:pt idx="59">
                  <c:v>1.9450000000000001</c:v>
                </c:pt>
                <c:pt idx="60">
                  <c:v>3.01</c:v>
                </c:pt>
                <c:pt idx="61">
                  <c:v>0.40499999999999903</c:v>
                </c:pt>
                <c:pt idx="62">
                  <c:v>-0.77</c:v>
                </c:pt>
                <c:pt idx="63">
                  <c:v>1.52</c:v>
                </c:pt>
                <c:pt idx="64">
                  <c:v>-2.1449999999999898</c:v>
                </c:pt>
                <c:pt idx="65">
                  <c:v>1.9949999999999899</c:v>
                </c:pt>
                <c:pt idx="66">
                  <c:v>-0.93499999999999905</c:v>
                </c:pt>
                <c:pt idx="67">
                  <c:v>-1.3149999999999999</c:v>
                </c:pt>
                <c:pt idx="68">
                  <c:v>2.0249999999999999</c:v>
                </c:pt>
                <c:pt idx="69">
                  <c:v>-9.4999999999999904E-2</c:v>
                </c:pt>
                <c:pt idx="70">
                  <c:v>0.215</c:v>
                </c:pt>
                <c:pt idx="71">
                  <c:v>-0.33</c:v>
                </c:pt>
                <c:pt idx="72">
                  <c:v>1</c:v>
                </c:pt>
                <c:pt idx="73">
                  <c:v>-1.52999999999999</c:v>
                </c:pt>
                <c:pt idx="74">
                  <c:v>-2.92</c:v>
                </c:pt>
                <c:pt idx="75">
                  <c:v>-0.35</c:v>
                </c:pt>
                <c:pt idx="76">
                  <c:v>-2.0299999999999998</c:v>
                </c:pt>
                <c:pt idx="77">
                  <c:v>0.105</c:v>
                </c:pt>
                <c:pt idx="78">
                  <c:v>-0.72499999999999998</c:v>
                </c:pt>
                <c:pt idx="79">
                  <c:v>2.68</c:v>
                </c:pt>
                <c:pt idx="80">
                  <c:v>2.0299999999999998</c:v>
                </c:pt>
                <c:pt idx="81">
                  <c:v>0.68500000000000005</c:v>
                </c:pt>
                <c:pt idx="82">
                  <c:v>-0.35</c:v>
                </c:pt>
                <c:pt idx="83">
                  <c:v>4.3250000000000002</c:v>
                </c:pt>
                <c:pt idx="84">
                  <c:v>-1.0049999999999999</c:v>
                </c:pt>
                <c:pt idx="85">
                  <c:v>1.095</c:v>
                </c:pt>
                <c:pt idx="86">
                  <c:v>-1.9549999999999901</c:v>
                </c:pt>
                <c:pt idx="87">
                  <c:v>-0.745</c:v>
                </c:pt>
                <c:pt idx="88">
                  <c:v>0.78999999999999904</c:v>
                </c:pt>
                <c:pt idx="89">
                  <c:v>-1.615</c:v>
                </c:pt>
                <c:pt idx="90">
                  <c:v>-3.8250000000000002</c:v>
                </c:pt>
                <c:pt idx="91">
                  <c:v>-1.4849999999999901</c:v>
                </c:pt>
                <c:pt idx="92">
                  <c:v>1.5249999999999999</c:v>
                </c:pt>
                <c:pt idx="93">
                  <c:v>-1.325</c:v>
                </c:pt>
                <c:pt idx="94">
                  <c:v>3.05</c:v>
                </c:pt>
                <c:pt idx="95">
                  <c:v>2.59</c:v>
                </c:pt>
                <c:pt idx="96">
                  <c:v>-0.89999999999999902</c:v>
                </c:pt>
                <c:pt idx="97">
                  <c:v>5.97</c:v>
                </c:pt>
                <c:pt idx="98">
                  <c:v>2.2400000000000002</c:v>
                </c:pt>
                <c:pt idx="99">
                  <c:v>4.5799999999999903</c:v>
                </c:pt>
                <c:pt idx="100">
                  <c:v>5.6849999999999996</c:v>
                </c:pt>
                <c:pt idx="101">
                  <c:v>4.9000000000000004</c:v>
                </c:pt>
                <c:pt idx="102">
                  <c:v>-4.415</c:v>
                </c:pt>
                <c:pt idx="103">
                  <c:v>-1.915</c:v>
                </c:pt>
                <c:pt idx="104">
                  <c:v>-3.125</c:v>
                </c:pt>
                <c:pt idx="105">
                  <c:v>-1.5499999999999901</c:v>
                </c:pt>
                <c:pt idx="106">
                  <c:v>2.1949999999999998</c:v>
                </c:pt>
                <c:pt idx="107">
                  <c:v>-7.8949999999999898</c:v>
                </c:pt>
                <c:pt idx="108">
                  <c:v>-2.4750000000000001</c:v>
                </c:pt>
                <c:pt idx="109">
                  <c:v>2.98</c:v>
                </c:pt>
                <c:pt idx="110">
                  <c:v>-1.40499999999999</c:v>
                </c:pt>
                <c:pt idx="111">
                  <c:v>-0.03</c:v>
                </c:pt>
                <c:pt idx="112">
                  <c:v>1.335</c:v>
                </c:pt>
                <c:pt idx="113">
                  <c:v>5.2450000000000001</c:v>
                </c:pt>
                <c:pt idx="114">
                  <c:v>5.1449999999999996</c:v>
                </c:pt>
                <c:pt idx="115">
                  <c:v>1.9099999999999899</c:v>
                </c:pt>
                <c:pt idx="116">
                  <c:v>2.42</c:v>
                </c:pt>
                <c:pt idx="117">
                  <c:v>0.21</c:v>
                </c:pt>
                <c:pt idx="118">
                  <c:v>1.78</c:v>
                </c:pt>
                <c:pt idx="119">
                  <c:v>-0.999999999999999</c:v>
                </c:pt>
                <c:pt idx="120">
                  <c:v>0.20499999999999999</c:v>
                </c:pt>
                <c:pt idx="121">
                  <c:v>-1.53</c:v>
                </c:pt>
                <c:pt idx="122">
                  <c:v>0.11499999999999901</c:v>
                </c:pt>
                <c:pt idx="123">
                  <c:v>0.68999999999999895</c:v>
                </c:pt>
                <c:pt idx="124">
                  <c:v>-0.77</c:v>
                </c:pt>
                <c:pt idx="125">
                  <c:v>1.3</c:v>
                </c:pt>
                <c:pt idx="126">
                  <c:v>-0.43</c:v>
                </c:pt>
                <c:pt idx="127">
                  <c:v>0.91999999999999904</c:v>
                </c:pt>
                <c:pt idx="128">
                  <c:v>-0.64</c:v>
                </c:pt>
                <c:pt idx="129">
                  <c:v>0.28499999999999998</c:v>
                </c:pt>
                <c:pt idx="130">
                  <c:v>-0.36499999999999999</c:v>
                </c:pt>
                <c:pt idx="131">
                  <c:v>-1.29</c:v>
                </c:pt>
                <c:pt idx="132">
                  <c:v>4.4999999999999901E-2</c:v>
                </c:pt>
                <c:pt idx="133">
                  <c:v>1.34499999999999</c:v>
                </c:pt>
                <c:pt idx="134">
                  <c:v>0.84</c:v>
                </c:pt>
                <c:pt idx="135">
                  <c:v>-1.7999999999999901</c:v>
                </c:pt>
                <c:pt idx="136">
                  <c:v>1.19</c:v>
                </c:pt>
                <c:pt idx="137">
                  <c:v>0.42499999999999999</c:v>
                </c:pt>
                <c:pt idx="138">
                  <c:v>0.215</c:v>
                </c:pt>
                <c:pt idx="139">
                  <c:v>-2.0849999999999902</c:v>
                </c:pt>
                <c:pt idx="140">
                  <c:v>-1.4849999999999901</c:v>
                </c:pt>
                <c:pt idx="141">
                  <c:v>0.19</c:v>
                </c:pt>
                <c:pt idx="142">
                  <c:v>0.71</c:v>
                </c:pt>
                <c:pt idx="143">
                  <c:v>-1.82499999999999</c:v>
                </c:pt>
                <c:pt idx="144">
                  <c:v>-0.39</c:v>
                </c:pt>
                <c:pt idx="145">
                  <c:v>-3.23999999999999</c:v>
                </c:pt>
                <c:pt idx="146">
                  <c:v>4.4999999999999998E-2</c:v>
                </c:pt>
                <c:pt idx="147">
                  <c:v>-1.8799999999999899</c:v>
                </c:pt>
                <c:pt idx="148">
                  <c:v>1.37</c:v>
                </c:pt>
                <c:pt idx="149">
                  <c:v>2.46</c:v>
                </c:pt>
                <c:pt idx="150">
                  <c:v>1.74999999999999</c:v>
                </c:pt>
                <c:pt idx="151">
                  <c:v>-0.96999999999999897</c:v>
                </c:pt>
                <c:pt idx="152">
                  <c:v>0.96499999999999997</c:v>
                </c:pt>
                <c:pt idx="153">
                  <c:v>1.27</c:v>
                </c:pt>
                <c:pt idx="154">
                  <c:v>3.62</c:v>
                </c:pt>
                <c:pt idx="155">
                  <c:v>0.625</c:v>
                </c:pt>
                <c:pt idx="156">
                  <c:v>5.5E-2</c:v>
                </c:pt>
                <c:pt idx="157">
                  <c:v>2.2050000000000001</c:v>
                </c:pt>
                <c:pt idx="158">
                  <c:v>-0.79</c:v>
                </c:pt>
                <c:pt idx="159">
                  <c:v>0.41</c:v>
                </c:pt>
                <c:pt idx="160">
                  <c:v>0.22500000000000001</c:v>
                </c:pt>
                <c:pt idx="161">
                  <c:v>-1.4550000000000001</c:v>
                </c:pt>
                <c:pt idx="162">
                  <c:v>-0.755</c:v>
                </c:pt>
                <c:pt idx="163">
                  <c:v>0.45500000000000002</c:v>
                </c:pt>
                <c:pt idx="164">
                  <c:v>-0.23499999999999999</c:v>
                </c:pt>
                <c:pt idx="165">
                  <c:v>-1.18</c:v>
                </c:pt>
                <c:pt idx="166">
                  <c:v>-0.46</c:v>
                </c:pt>
                <c:pt idx="167">
                  <c:v>-1.44</c:v>
                </c:pt>
                <c:pt idx="168">
                  <c:v>2.4649999999999999</c:v>
                </c:pt>
                <c:pt idx="169">
                  <c:v>0.83499999999999996</c:v>
                </c:pt>
                <c:pt idx="170">
                  <c:v>0.53500000000000003</c:v>
                </c:pt>
                <c:pt idx="171">
                  <c:v>-0.97</c:v>
                </c:pt>
                <c:pt idx="172">
                  <c:v>-2.0299999999999998</c:v>
                </c:pt>
                <c:pt idx="173">
                  <c:v>1.38</c:v>
                </c:pt>
                <c:pt idx="174">
                  <c:v>-0.96</c:v>
                </c:pt>
                <c:pt idx="175">
                  <c:v>-0.69499999999999995</c:v>
                </c:pt>
                <c:pt idx="176">
                  <c:v>-1.7949999999999999</c:v>
                </c:pt>
                <c:pt idx="177">
                  <c:v>0.80500000000000005</c:v>
                </c:pt>
                <c:pt idx="178">
                  <c:v>-0.73499999999999999</c:v>
                </c:pt>
                <c:pt idx="179">
                  <c:v>-1.2250000000000001</c:v>
                </c:pt>
                <c:pt idx="180">
                  <c:v>-0.83499999999999996</c:v>
                </c:pt>
                <c:pt idx="181">
                  <c:v>-0.92</c:v>
                </c:pt>
                <c:pt idx="182">
                  <c:v>-1.115</c:v>
                </c:pt>
                <c:pt idx="183">
                  <c:v>-0.42499999999999999</c:v>
                </c:pt>
                <c:pt idx="184">
                  <c:v>1.28999999999999</c:v>
                </c:pt>
                <c:pt idx="185">
                  <c:v>-4.2699999999999996</c:v>
                </c:pt>
                <c:pt idx="186">
                  <c:v>-3.17</c:v>
                </c:pt>
                <c:pt idx="187">
                  <c:v>-0.01</c:v>
                </c:pt>
                <c:pt idx="188">
                  <c:v>-0.51</c:v>
                </c:pt>
                <c:pt idx="189">
                  <c:v>2.625</c:v>
                </c:pt>
                <c:pt idx="190">
                  <c:v>0.315</c:v>
                </c:pt>
                <c:pt idx="191">
                  <c:v>2.83</c:v>
                </c:pt>
                <c:pt idx="192">
                  <c:v>-3.105</c:v>
                </c:pt>
                <c:pt idx="193">
                  <c:v>-4.42</c:v>
                </c:pt>
                <c:pt idx="194">
                  <c:v>-1.61499999999999</c:v>
                </c:pt>
                <c:pt idx="195">
                  <c:v>1.00999999999999</c:v>
                </c:pt>
                <c:pt idx="196">
                  <c:v>0.69499999999999995</c:v>
                </c:pt>
                <c:pt idx="197">
                  <c:v>-1.45</c:v>
                </c:pt>
                <c:pt idx="198">
                  <c:v>2.29</c:v>
                </c:pt>
                <c:pt idx="199">
                  <c:v>1.42</c:v>
                </c:pt>
                <c:pt idx="200">
                  <c:v>0.36499999999999999</c:v>
                </c:pt>
                <c:pt idx="201">
                  <c:v>2.35</c:v>
                </c:pt>
                <c:pt idx="202">
                  <c:v>2.9149999999999898</c:v>
                </c:pt>
                <c:pt idx="203">
                  <c:v>1.0249999999999999</c:v>
                </c:pt>
                <c:pt idx="204">
                  <c:v>-0.65500000000000003</c:v>
                </c:pt>
                <c:pt idx="205">
                  <c:v>-1.2549999999999999</c:v>
                </c:pt>
                <c:pt idx="206">
                  <c:v>2.77</c:v>
                </c:pt>
                <c:pt idx="207">
                  <c:v>2.6199999999999899</c:v>
                </c:pt>
                <c:pt idx="208">
                  <c:v>-0.38500000000000001</c:v>
                </c:pt>
                <c:pt idx="209">
                  <c:v>3.59499999999999</c:v>
                </c:pt>
                <c:pt idx="210">
                  <c:v>-1.845</c:v>
                </c:pt>
                <c:pt idx="211">
                  <c:v>0.73</c:v>
                </c:pt>
                <c:pt idx="212">
                  <c:v>-0.91999999999999904</c:v>
                </c:pt>
                <c:pt idx="213">
                  <c:v>-0.76500000000000001</c:v>
                </c:pt>
                <c:pt idx="214">
                  <c:v>-0.26999999999999902</c:v>
                </c:pt>
                <c:pt idx="215">
                  <c:v>0.66</c:v>
                </c:pt>
                <c:pt idx="216">
                  <c:v>-0.41</c:v>
                </c:pt>
                <c:pt idx="217">
                  <c:v>-1</c:v>
                </c:pt>
                <c:pt idx="218">
                  <c:v>-0.78500000000000003</c:v>
                </c:pt>
                <c:pt idx="219">
                  <c:v>2.2849999999999899</c:v>
                </c:pt>
                <c:pt idx="220">
                  <c:v>2.0599999999999898</c:v>
                </c:pt>
                <c:pt idx="221">
                  <c:v>-0.71</c:v>
                </c:pt>
                <c:pt idx="222">
                  <c:v>0.47</c:v>
                </c:pt>
                <c:pt idx="223">
                  <c:v>3.4649999999999999</c:v>
                </c:pt>
                <c:pt idx="224">
                  <c:v>-0.56000000000000005</c:v>
                </c:pt>
                <c:pt idx="225">
                  <c:v>-0.215</c:v>
                </c:pt>
                <c:pt idx="226">
                  <c:v>1.7049999999999901</c:v>
                </c:pt>
                <c:pt idx="227">
                  <c:v>-0.16999999999999901</c:v>
                </c:pt>
                <c:pt idx="228">
                  <c:v>0.44</c:v>
                </c:pt>
                <c:pt idx="229">
                  <c:v>2.09</c:v>
                </c:pt>
                <c:pt idx="230">
                  <c:v>-1.2749999999999999</c:v>
                </c:pt>
                <c:pt idx="231">
                  <c:v>1.07</c:v>
                </c:pt>
                <c:pt idx="232">
                  <c:v>-0.16500000000000001</c:v>
                </c:pt>
                <c:pt idx="233">
                  <c:v>3.23</c:v>
                </c:pt>
                <c:pt idx="234">
                  <c:v>1.32</c:v>
                </c:pt>
                <c:pt idx="235">
                  <c:v>1.4999999999999999E-2</c:v>
                </c:pt>
                <c:pt idx="236">
                  <c:v>2.2699999999999898</c:v>
                </c:pt>
                <c:pt idx="237">
                  <c:v>-1.63499999999999</c:v>
                </c:pt>
                <c:pt idx="238">
                  <c:v>2.4349999999999898</c:v>
                </c:pt>
                <c:pt idx="239">
                  <c:v>-1.175</c:v>
                </c:pt>
                <c:pt idx="240">
                  <c:v>0.33500000000000002</c:v>
                </c:pt>
                <c:pt idx="241">
                  <c:v>0.26</c:v>
                </c:pt>
                <c:pt idx="242">
                  <c:v>-2.1849999999999898</c:v>
                </c:pt>
                <c:pt idx="243">
                  <c:v>0.64500000000000002</c:v>
                </c:pt>
                <c:pt idx="244">
                  <c:v>1.9</c:v>
                </c:pt>
                <c:pt idx="245">
                  <c:v>-0.35499999999999998</c:v>
                </c:pt>
                <c:pt idx="246">
                  <c:v>1.095</c:v>
                </c:pt>
                <c:pt idx="247">
                  <c:v>1.9249999999999901</c:v>
                </c:pt>
                <c:pt idx="248">
                  <c:v>1.585</c:v>
                </c:pt>
                <c:pt idx="249">
                  <c:v>0.7</c:v>
                </c:pt>
                <c:pt idx="250">
                  <c:v>1.8149999999999999</c:v>
                </c:pt>
                <c:pt idx="251">
                  <c:v>1.135</c:v>
                </c:pt>
                <c:pt idx="252">
                  <c:v>1.21</c:v>
                </c:pt>
                <c:pt idx="253">
                  <c:v>1.66499999999999</c:v>
                </c:pt>
                <c:pt idx="254">
                  <c:v>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AC-476D-9258-6FD9B6194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8004287"/>
        <c:axId val="1594256767"/>
      </c:lineChart>
      <c:catAx>
        <c:axId val="158800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256767"/>
        <c:crosses val="autoZero"/>
        <c:auto val="1"/>
        <c:lblAlgn val="ctr"/>
        <c:lblOffset val="100"/>
        <c:noMultiLvlLbl val="0"/>
      </c:catAx>
      <c:valAx>
        <c:axId val="159425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0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-149.759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-1.5249999999999999</c:v>
                </c:pt>
                <c:pt idx="3">
                  <c:v>-5.1349999999999998</c:v>
                </c:pt>
                <c:pt idx="4">
                  <c:v>4.0049999999999999</c:v>
                </c:pt>
                <c:pt idx="5">
                  <c:v>6.17</c:v>
                </c:pt>
                <c:pt idx="6">
                  <c:v>17.5199999999999</c:v>
                </c:pt>
                <c:pt idx="7">
                  <c:v>6.6549999999999896</c:v>
                </c:pt>
                <c:pt idx="8">
                  <c:v>-3.085</c:v>
                </c:pt>
                <c:pt idx="9">
                  <c:v>-4.1100000000000003</c:v>
                </c:pt>
                <c:pt idx="10">
                  <c:v>-2.8</c:v>
                </c:pt>
                <c:pt idx="11">
                  <c:v>2.88</c:v>
                </c:pt>
                <c:pt idx="12">
                  <c:v>-2.5649999999999999</c:v>
                </c:pt>
                <c:pt idx="13">
                  <c:v>0.65</c:v>
                </c:pt>
                <c:pt idx="14">
                  <c:v>0.03</c:v>
                </c:pt>
                <c:pt idx="15">
                  <c:v>5.1049999999999898</c:v>
                </c:pt>
                <c:pt idx="16">
                  <c:v>8.2050000000000001</c:v>
                </c:pt>
                <c:pt idx="17">
                  <c:v>10.54</c:v>
                </c:pt>
                <c:pt idx="18">
                  <c:v>10.015000000000001</c:v>
                </c:pt>
                <c:pt idx="19">
                  <c:v>-6.7299999999999898</c:v>
                </c:pt>
                <c:pt idx="20">
                  <c:v>-1.335</c:v>
                </c:pt>
                <c:pt idx="21">
                  <c:v>-3</c:v>
                </c:pt>
                <c:pt idx="22">
                  <c:v>7.75</c:v>
                </c:pt>
                <c:pt idx="23">
                  <c:v>-3.9099999999999899</c:v>
                </c:pt>
                <c:pt idx="24">
                  <c:v>-8.1149999999999896</c:v>
                </c:pt>
                <c:pt idx="25">
                  <c:v>5.4649999999999999</c:v>
                </c:pt>
                <c:pt idx="26">
                  <c:v>5.7799999999999896</c:v>
                </c:pt>
                <c:pt idx="27">
                  <c:v>-2.94</c:v>
                </c:pt>
                <c:pt idx="28">
                  <c:v>1.335</c:v>
                </c:pt>
                <c:pt idx="29">
                  <c:v>-3.54</c:v>
                </c:pt>
                <c:pt idx="30">
                  <c:v>1.4850000000000001</c:v>
                </c:pt>
                <c:pt idx="31">
                  <c:v>1.46</c:v>
                </c:pt>
                <c:pt idx="32">
                  <c:v>-5.7350000000000003</c:v>
                </c:pt>
                <c:pt idx="33">
                  <c:v>3.05</c:v>
                </c:pt>
                <c:pt idx="34">
                  <c:v>-0.23499999999999999</c:v>
                </c:pt>
                <c:pt idx="35">
                  <c:v>-2.5649999999999999</c:v>
                </c:pt>
                <c:pt idx="36">
                  <c:v>-2.835</c:v>
                </c:pt>
                <c:pt idx="37">
                  <c:v>-6.3599999999999897</c:v>
                </c:pt>
                <c:pt idx="38">
                  <c:v>0.78999999999999904</c:v>
                </c:pt>
                <c:pt idx="39">
                  <c:v>2.1599999999999899</c:v>
                </c:pt>
                <c:pt idx="40">
                  <c:v>-3.4749999999999899</c:v>
                </c:pt>
                <c:pt idx="41">
                  <c:v>-2.9049999999999998</c:v>
                </c:pt>
                <c:pt idx="42">
                  <c:v>-1.22</c:v>
                </c:pt>
                <c:pt idx="43">
                  <c:v>-1.9949999999999899</c:v>
                </c:pt>
                <c:pt idx="44">
                  <c:v>7.1999999999999904</c:v>
                </c:pt>
                <c:pt idx="45">
                  <c:v>-2.15</c:v>
                </c:pt>
                <c:pt idx="46">
                  <c:v>-2.3699999999999899</c:v>
                </c:pt>
                <c:pt idx="47">
                  <c:v>2.7</c:v>
                </c:pt>
                <c:pt idx="48">
                  <c:v>-6.09499999999999</c:v>
                </c:pt>
                <c:pt idx="49">
                  <c:v>-2.9099999999999899</c:v>
                </c:pt>
                <c:pt idx="50">
                  <c:v>-6.9450000000000003</c:v>
                </c:pt>
                <c:pt idx="51">
                  <c:v>-4.7699999999999996</c:v>
                </c:pt>
                <c:pt idx="52">
                  <c:v>-0.435</c:v>
                </c:pt>
                <c:pt idx="53">
                  <c:v>1.7529999999999999</c:v>
                </c:pt>
                <c:pt idx="54">
                  <c:v>2.5049999999999999</c:v>
                </c:pt>
                <c:pt idx="55">
                  <c:v>4.6749999999999998</c:v>
                </c:pt>
                <c:pt idx="56">
                  <c:v>-14.975</c:v>
                </c:pt>
                <c:pt idx="57">
                  <c:v>3.0899999999999901</c:v>
                </c:pt>
                <c:pt idx="58">
                  <c:v>0.28999999999999998</c:v>
                </c:pt>
                <c:pt idx="59">
                  <c:v>-5.1949999999999896</c:v>
                </c:pt>
                <c:pt idx="60">
                  <c:v>-7.7750000000000004</c:v>
                </c:pt>
                <c:pt idx="61">
                  <c:v>-1.0449999999999999</c:v>
                </c:pt>
                <c:pt idx="62">
                  <c:v>2.1349999999999998</c:v>
                </c:pt>
                <c:pt idx="63">
                  <c:v>-3.9549999999999899</c:v>
                </c:pt>
                <c:pt idx="64">
                  <c:v>5.5049999999999901</c:v>
                </c:pt>
                <c:pt idx="65">
                  <c:v>-5.3699999999999903</c:v>
                </c:pt>
                <c:pt idx="66">
                  <c:v>2.5649999999999999</c:v>
                </c:pt>
                <c:pt idx="67">
                  <c:v>3.9449999999999901</c:v>
                </c:pt>
                <c:pt idx="68">
                  <c:v>-5.5149999999999997</c:v>
                </c:pt>
                <c:pt idx="69">
                  <c:v>-0.02</c:v>
                </c:pt>
                <c:pt idx="70">
                  <c:v>-0.81499999999999995</c:v>
                </c:pt>
                <c:pt idx="71">
                  <c:v>0.72499999999999998</c:v>
                </c:pt>
                <c:pt idx="72">
                  <c:v>-2.5649999999999999</c:v>
                </c:pt>
                <c:pt idx="73">
                  <c:v>3.9049999999999998</c:v>
                </c:pt>
                <c:pt idx="74">
                  <c:v>7.3849999999999998</c:v>
                </c:pt>
                <c:pt idx="75">
                  <c:v>0.93499999999999905</c:v>
                </c:pt>
                <c:pt idx="76">
                  <c:v>5.6</c:v>
                </c:pt>
                <c:pt idx="77">
                  <c:v>-0.24</c:v>
                </c:pt>
                <c:pt idx="78">
                  <c:v>2.0149999999999899</c:v>
                </c:pt>
                <c:pt idx="79">
                  <c:v>-7.27</c:v>
                </c:pt>
                <c:pt idx="80">
                  <c:v>-5.81</c:v>
                </c:pt>
                <c:pt idx="81">
                  <c:v>-2.1349999999999998</c:v>
                </c:pt>
                <c:pt idx="82">
                  <c:v>0.97499999999999898</c:v>
                </c:pt>
                <c:pt idx="83">
                  <c:v>-11.664999999999999</c:v>
                </c:pt>
                <c:pt idx="84">
                  <c:v>2.6349999999999998</c:v>
                </c:pt>
                <c:pt idx="85">
                  <c:v>-2.9750000000000001</c:v>
                </c:pt>
                <c:pt idx="86">
                  <c:v>5.32</c:v>
                </c:pt>
                <c:pt idx="87">
                  <c:v>2.0649999999999902</c:v>
                </c:pt>
                <c:pt idx="88">
                  <c:v>-1.81</c:v>
                </c:pt>
                <c:pt idx="89">
                  <c:v>4.2349999999999897</c:v>
                </c:pt>
                <c:pt idx="90">
                  <c:v>10.675000000000001</c:v>
                </c:pt>
                <c:pt idx="91">
                  <c:v>3.855</c:v>
                </c:pt>
                <c:pt idx="92">
                  <c:v>-4.3600000000000003</c:v>
                </c:pt>
                <c:pt idx="93">
                  <c:v>3.4799999999999902</c:v>
                </c:pt>
                <c:pt idx="94">
                  <c:v>-8.32</c:v>
                </c:pt>
                <c:pt idx="95">
                  <c:v>-6.8299999999999903</c:v>
                </c:pt>
                <c:pt idx="96">
                  <c:v>2.4849999999999999</c:v>
                </c:pt>
                <c:pt idx="97">
                  <c:v>-16.3799999999999</c:v>
                </c:pt>
                <c:pt idx="98">
                  <c:v>-6.49</c:v>
                </c:pt>
                <c:pt idx="99">
                  <c:v>-12.02</c:v>
                </c:pt>
                <c:pt idx="100">
                  <c:v>-14.784999999999901</c:v>
                </c:pt>
                <c:pt idx="101">
                  <c:v>-13.28</c:v>
                </c:pt>
                <c:pt idx="102">
                  <c:v>12.8349999999999</c:v>
                </c:pt>
                <c:pt idx="103">
                  <c:v>5.4050000000000002</c:v>
                </c:pt>
                <c:pt idx="104">
                  <c:v>8.9599999999999902</c:v>
                </c:pt>
                <c:pt idx="105">
                  <c:v>4.13</c:v>
                </c:pt>
                <c:pt idx="106">
                  <c:v>-6.0149999999999997</c:v>
                </c:pt>
                <c:pt idx="107">
                  <c:v>21.63</c:v>
                </c:pt>
                <c:pt idx="108">
                  <c:v>6.6999999999999904</c:v>
                </c:pt>
                <c:pt idx="109">
                  <c:v>-8.0349999999999895</c:v>
                </c:pt>
                <c:pt idx="110">
                  <c:v>3.5999999999999899</c:v>
                </c:pt>
                <c:pt idx="111">
                  <c:v>0.189999999999999</c:v>
                </c:pt>
                <c:pt idx="112">
                  <c:v>-3.7449999999999899</c:v>
                </c:pt>
                <c:pt idx="113">
                  <c:v>-15.154999999999999</c:v>
                </c:pt>
                <c:pt idx="114">
                  <c:v>-13.8599999999999</c:v>
                </c:pt>
                <c:pt idx="115">
                  <c:v>-4.5969999999999898</c:v>
                </c:pt>
                <c:pt idx="116">
                  <c:v>-6.8049999999999997</c:v>
                </c:pt>
                <c:pt idx="117">
                  <c:v>-0.51</c:v>
                </c:pt>
                <c:pt idx="118">
                  <c:v>-4.83</c:v>
                </c:pt>
                <c:pt idx="119">
                  <c:v>2.7050000000000001</c:v>
                </c:pt>
                <c:pt idx="120">
                  <c:v>-0.74</c:v>
                </c:pt>
                <c:pt idx="121">
                  <c:v>3.9749999999999899</c:v>
                </c:pt>
                <c:pt idx="122">
                  <c:v>-0.27</c:v>
                </c:pt>
                <c:pt idx="123">
                  <c:v>-1.67</c:v>
                </c:pt>
                <c:pt idx="124">
                  <c:v>2.11</c:v>
                </c:pt>
                <c:pt idx="125">
                  <c:v>-3.68</c:v>
                </c:pt>
                <c:pt idx="126">
                  <c:v>1.2049999999999901</c:v>
                </c:pt>
                <c:pt idx="127">
                  <c:v>-2.4750000000000001</c:v>
                </c:pt>
                <c:pt idx="128">
                  <c:v>2.0149999999999899</c:v>
                </c:pt>
                <c:pt idx="129">
                  <c:v>-0.76499999999999901</c:v>
                </c:pt>
                <c:pt idx="130">
                  <c:v>0.93499999999999905</c:v>
                </c:pt>
                <c:pt idx="131">
                  <c:v>3.5149999999999899</c:v>
                </c:pt>
                <c:pt idx="132">
                  <c:v>0.22</c:v>
                </c:pt>
                <c:pt idx="133">
                  <c:v>-3.4750000000000001</c:v>
                </c:pt>
                <c:pt idx="134">
                  <c:v>-2.2499999999999898</c:v>
                </c:pt>
                <c:pt idx="135">
                  <c:v>4.7949999999999999</c:v>
                </c:pt>
                <c:pt idx="136">
                  <c:v>-3.3049999999999899</c:v>
                </c:pt>
                <c:pt idx="137">
                  <c:v>-1.085</c:v>
                </c:pt>
                <c:pt idx="138">
                  <c:v>-0.624999999999999</c:v>
                </c:pt>
                <c:pt idx="139">
                  <c:v>5.6349999999999998</c:v>
                </c:pt>
                <c:pt idx="140">
                  <c:v>3.86</c:v>
                </c:pt>
                <c:pt idx="141">
                  <c:v>-0.44500000000000001</c:v>
                </c:pt>
                <c:pt idx="142">
                  <c:v>-1.9949999999999899</c:v>
                </c:pt>
                <c:pt idx="143">
                  <c:v>5.08</c:v>
                </c:pt>
                <c:pt idx="144">
                  <c:v>1.17</c:v>
                </c:pt>
                <c:pt idx="145">
                  <c:v>8.7750000000000004</c:v>
                </c:pt>
                <c:pt idx="146">
                  <c:v>0.155</c:v>
                </c:pt>
                <c:pt idx="147">
                  <c:v>5.04</c:v>
                </c:pt>
                <c:pt idx="148">
                  <c:v>-3.7049999999999899</c:v>
                </c:pt>
                <c:pt idx="149">
                  <c:v>-6.4149999999999903</c:v>
                </c:pt>
                <c:pt idx="150">
                  <c:v>-4.76</c:v>
                </c:pt>
                <c:pt idx="151">
                  <c:v>2.67</c:v>
                </c:pt>
                <c:pt idx="152">
                  <c:v>-2.87</c:v>
                </c:pt>
                <c:pt idx="153">
                  <c:v>-3.2849999999999899</c:v>
                </c:pt>
                <c:pt idx="154">
                  <c:v>-9.8899999999999899</c:v>
                </c:pt>
                <c:pt idx="155">
                  <c:v>-1.72999999999999</c:v>
                </c:pt>
                <c:pt idx="156">
                  <c:v>-0.28999999999999998</c:v>
                </c:pt>
                <c:pt idx="157">
                  <c:v>-5.99</c:v>
                </c:pt>
                <c:pt idx="158">
                  <c:v>2.13</c:v>
                </c:pt>
                <c:pt idx="159">
                  <c:v>-1.095</c:v>
                </c:pt>
                <c:pt idx="160">
                  <c:v>-0.56999999999999995</c:v>
                </c:pt>
                <c:pt idx="161">
                  <c:v>4.09</c:v>
                </c:pt>
                <c:pt idx="162">
                  <c:v>1.98999999999999</c:v>
                </c:pt>
                <c:pt idx="163">
                  <c:v>-1.3499999999999901</c:v>
                </c:pt>
                <c:pt idx="164">
                  <c:v>0.67999999999999905</c:v>
                </c:pt>
                <c:pt idx="165">
                  <c:v>3.3599999999999901</c:v>
                </c:pt>
                <c:pt idx="166">
                  <c:v>1.2849999999999999</c:v>
                </c:pt>
                <c:pt idx="167">
                  <c:v>4.0599999999999996</c:v>
                </c:pt>
                <c:pt idx="168">
                  <c:v>-6.7499999999999902</c:v>
                </c:pt>
                <c:pt idx="169">
                  <c:v>-2.1899999999999902</c:v>
                </c:pt>
                <c:pt idx="170">
                  <c:v>-1.5649999999999999</c:v>
                </c:pt>
                <c:pt idx="171">
                  <c:v>2.5649999999999999</c:v>
                </c:pt>
                <c:pt idx="172">
                  <c:v>5.2949999999999999</c:v>
                </c:pt>
                <c:pt idx="173">
                  <c:v>-3.7699999999999898</c:v>
                </c:pt>
                <c:pt idx="174">
                  <c:v>2.38</c:v>
                </c:pt>
                <c:pt idx="175">
                  <c:v>1.67</c:v>
                </c:pt>
                <c:pt idx="176">
                  <c:v>4.8</c:v>
                </c:pt>
                <c:pt idx="177">
                  <c:v>-2.2849999999999899</c:v>
                </c:pt>
                <c:pt idx="178">
                  <c:v>1.99999999999999</c:v>
                </c:pt>
                <c:pt idx="179">
                  <c:v>3.1099999999999901</c:v>
                </c:pt>
                <c:pt idx="180">
                  <c:v>2.7010000000000001</c:v>
                </c:pt>
                <c:pt idx="181">
                  <c:v>2.4649999999999999</c:v>
                </c:pt>
                <c:pt idx="182">
                  <c:v>3.0249999999999999</c:v>
                </c:pt>
                <c:pt idx="183">
                  <c:v>1.4</c:v>
                </c:pt>
                <c:pt idx="184">
                  <c:v>-3.645</c:v>
                </c:pt>
                <c:pt idx="185">
                  <c:v>11.955</c:v>
                </c:pt>
                <c:pt idx="186">
                  <c:v>8.61</c:v>
                </c:pt>
                <c:pt idx="187">
                  <c:v>0.27</c:v>
                </c:pt>
                <c:pt idx="188">
                  <c:v>1.64</c:v>
                </c:pt>
                <c:pt idx="189">
                  <c:v>-7.24</c:v>
                </c:pt>
                <c:pt idx="190">
                  <c:v>-0.81999999999999895</c:v>
                </c:pt>
                <c:pt idx="191">
                  <c:v>-7.5399999999999903</c:v>
                </c:pt>
                <c:pt idx="192">
                  <c:v>8.2850000000000001</c:v>
                </c:pt>
                <c:pt idx="193">
                  <c:v>11.94</c:v>
                </c:pt>
                <c:pt idx="194">
                  <c:v>4.415</c:v>
                </c:pt>
                <c:pt idx="195">
                  <c:v>-2.56</c:v>
                </c:pt>
                <c:pt idx="196">
                  <c:v>-1.91499999999999</c:v>
                </c:pt>
                <c:pt idx="197">
                  <c:v>3.9949999999999899</c:v>
                </c:pt>
                <c:pt idx="198">
                  <c:v>-6.2249999999999996</c:v>
                </c:pt>
                <c:pt idx="199">
                  <c:v>-3.9849999999999901</c:v>
                </c:pt>
                <c:pt idx="200">
                  <c:v>-1.16499999999999</c:v>
                </c:pt>
                <c:pt idx="201">
                  <c:v>-6.63</c:v>
                </c:pt>
                <c:pt idx="202">
                  <c:v>-8.09</c:v>
                </c:pt>
                <c:pt idx="203">
                  <c:v>-3.0049999999999999</c:v>
                </c:pt>
                <c:pt idx="204">
                  <c:v>1.875</c:v>
                </c:pt>
                <c:pt idx="205">
                  <c:v>3.605</c:v>
                </c:pt>
                <c:pt idx="206">
                  <c:v>-7.6449999999999996</c:v>
                </c:pt>
                <c:pt idx="207">
                  <c:v>-7.3449999999999998</c:v>
                </c:pt>
                <c:pt idx="208">
                  <c:v>1.075</c:v>
                </c:pt>
                <c:pt idx="209">
                  <c:v>-9.81</c:v>
                </c:pt>
                <c:pt idx="210">
                  <c:v>5.04</c:v>
                </c:pt>
                <c:pt idx="211">
                  <c:v>-2.09499999999999</c:v>
                </c:pt>
                <c:pt idx="212">
                  <c:v>2.4749999999999899</c:v>
                </c:pt>
                <c:pt idx="213">
                  <c:v>2.2549999999999999</c:v>
                </c:pt>
                <c:pt idx="214">
                  <c:v>0.15</c:v>
                </c:pt>
                <c:pt idx="215">
                  <c:v>-1.81499999999999</c:v>
                </c:pt>
                <c:pt idx="216">
                  <c:v>1.21999999999999</c:v>
                </c:pt>
                <c:pt idx="217">
                  <c:v>2.8250000000000002</c:v>
                </c:pt>
                <c:pt idx="218">
                  <c:v>2.2249999999999899</c:v>
                </c:pt>
                <c:pt idx="219">
                  <c:v>-6.165</c:v>
                </c:pt>
                <c:pt idx="220">
                  <c:v>-5.5</c:v>
                </c:pt>
                <c:pt idx="221">
                  <c:v>1.71</c:v>
                </c:pt>
                <c:pt idx="222">
                  <c:v>-1.27999999999999</c:v>
                </c:pt>
                <c:pt idx="223">
                  <c:v>-9.3149999999999995</c:v>
                </c:pt>
                <c:pt idx="224">
                  <c:v>1.5549999999999899</c:v>
                </c:pt>
                <c:pt idx="225">
                  <c:v>0.33999999999999903</c:v>
                </c:pt>
                <c:pt idx="226">
                  <c:v>-4.6900000000000004</c:v>
                </c:pt>
                <c:pt idx="227">
                  <c:v>0.435</c:v>
                </c:pt>
                <c:pt idx="228">
                  <c:v>-1.3</c:v>
                </c:pt>
                <c:pt idx="229">
                  <c:v>-5.6349999999999998</c:v>
                </c:pt>
                <c:pt idx="230">
                  <c:v>3.50999999999999</c:v>
                </c:pt>
                <c:pt idx="231">
                  <c:v>-3.1599999999999899</c:v>
                </c:pt>
                <c:pt idx="232">
                  <c:v>0.38500000000000001</c:v>
                </c:pt>
                <c:pt idx="233">
                  <c:v>-8.9849999999999994</c:v>
                </c:pt>
                <c:pt idx="234">
                  <c:v>-3.6749999999999998</c:v>
                </c:pt>
                <c:pt idx="235">
                  <c:v>-2.4999999999999901E-2</c:v>
                </c:pt>
                <c:pt idx="236">
                  <c:v>-6.0350000000000001</c:v>
                </c:pt>
                <c:pt idx="237">
                  <c:v>4.82</c:v>
                </c:pt>
                <c:pt idx="238">
                  <c:v>-6.81</c:v>
                </c:pt>
                <c:pt idx="239">
                  <c:v>3.4350000000000001</c:v>
                </c:pt>
                <c:pt idx="240">
                  <c:v>-1.145</c:v>
                </c:pt>
                <c:pt idx="241">
                  <c:v>-0.77999999999999903</c:v>
                </c:pt>
                <c:pt idx="242">
                  <c:v>6.1</c:v>
                </c:pt>
                <c:pt idx="243">
                  <c:v>-1.865</c:v>
                </c:pt>
                <c:pt idx="244">
                  <c:v>-5.28</c:v>
                </c:pt>
                <c:pt idx="245">
                  <c:v>0.373999999999999</c:v>
                </c:pt>
                <c:pt idx="246">
                  <c:v>-3.1150000000000002</c:v>
                </c:pt>
                <c:pt idx="247">
                  <c:v>-4.8649999999999904</c:v>
                </c:pt>
                <c:pt idx="248">
                  <c:v>-4.3749999999999902</c:v>
                </c:pt>
                <c:pt idx="249">
                  <c:v>-2.3149999999999902</c:v>
                </c:pt>
                <c:pt idx="250">
                  <c:v>-5.38</c:v>
                </c:pt>
                <c:pt idx="251">
                  <c:v>-3.52</c:v>
                </c:pt>
                <c:pt idx="252">
                  <c:v>-3.5750000000000002</c:v>
                </c:pt>
                <c:pt idx="253">
                  <c:v>-4.53</c:v>
                </c:pt>
                <c:pt idx="254">
                  <c:v>-13.215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83-47A9-8435-96EBA8961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687103"/>
        <c:axId val="1530883888"/>
      </c:lineChart>
      <c:catAx>
        <c:axId val="156168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3888"/>
        <c:crosses val="autoZero"/>
        <c:auto val="1"/>
        <c:lblAlgn val="ctr"/>
        <c:lblOffset val="100"/>
        <c:noMultiLvlLbl val="0"/>
      </c:catAx>
      <c:valAx>
        <c:axId val="15308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68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10.85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-6.45</c:v>
                </c:pt>
                <c:pt idx="3">
                  <c:v>3.74</c:v>
                </c:pt>
                <c:pt idx="4">
                  <c:v>-1.095</c:v>
                </c:pt>
                <c:pt idx="5">
                  <c:v>4.7149999999999999</c:v>
                </c:pt>
                <c:pt idx="6">
                  <c:v>-14.64</c:v>
                </c:pt>
                <c:pt idx="7">
                  <c:v>10.475</c:v>
                </c:pt>
                <c:pt idx="8">
                  <c:v>9.01</c:v>
                </c:pt>
                <c:pt idx="9">
                  <c:v>2.2200000000000002</c:v>
                </c:pt>
                <c:pt idx="10">
                  <c:v>-0.93500000000000005</c:v>
                </c:pt>
                <c:pt idx="11">
                  <c:v>5.35</c:v>
                </c:pt>
                <c:pt idx="12">
                  <c:v>2.5799999999999899</c:v>
                </c:pt>
                <c:pt idx="13">
                  <c:v>5.1050000000000004</c:v>
                </c:pt>
                <c:pt idx="14">
                  <c:v>2.4950000000000001</c:v>
                </c:pt>
                <c:pt idx="15">
                  <c:v>6.67</c:v>
                </c:pt>
                <c:pt idx="16">
                  <c:v>8.0549999999999997</c:v>
                </c:pt>
                <c:pt idx="17">
                  <c:v>-3.9099999999999899</c:v>
                </c:pt>
                <c:pt idx="18">
                  <c:v>1.2350000000000001</c:v>
                </c:pt>
                <c:pt idx="19">
                  <c:v>3.2149999999999999</c:v>
                </c:pt>
                <c:pt idx="20">
                  <c:v>2.0299999999999998</c:v>
                </c:pt>
                <c:pt idx="21">
                  <c:v>2.95</c:v>
                </c:pt>
                <c:pt idx="22">
                  <c:v>-6.1550000000000002</c:v>
                </c:pt>
                <c:pt idx="23">
                  <c:v>9.67</c:v>
                </c:pt>
                <c:pt idx="24">
                  <c:v>2.8849999999999998</c:v>
                </c:pt>
                <c:pt idx="25">
                  <c:v>-36.21</c:v>
                </c:pt>
                <c:pt idx="26">
                  <c:v>-15.365</c:v>
                </c:pt>
                <c:pt idx="27">
                  <c:v>20.6</c:v>
                </c:pt>
                <c:pt idx="28">
                  <c:v>2.8049999999999899</c:v>
                </c:pt>
                <c:pt idx="29">
                  <c:v>-1.375</c:v>
                </c:pt>
                <c:pt idx="30">
                  <c:v>5.14</c:v>
                </c:pt>
                <c:pt idx="31">
                  <c:v>7.06</c:v>
                </c:pt>
                <c:pt idx="32">
                  <c:v>-8.9649999999999892</c:v>
                </c:pt>
                <c:pt idx="33">
                  <c:v>-20.849999999999898</c:v>
                </c:pt>
                <c:pt idx="34">
                  <c:v>-6.37</c:v>
                </c:pt>
                <c:pt idx="35">
                  <c:v>14.295</c:v>
                </c:pt>
                <c:pt idx="36">
                  <c:v>9.3999999999999897</c:v>
                </c:pt>
                <c:pt idx="37">
                  <c:v>-3.9649999999999901</c:v>
                </c:pt>
                <c:pt idx="38">
                  <c:v>-14.045</c:v>
                </c:pt>
                <c:pt idx="39">
                  <c:v>-9.0549999999999997</c:v>
                </c:pt>
                <c:pt idx="40">
                  <c:v>-5.29</c:v>
                </c:pt>
                <c:pt idx="41">
                  <c:v>17.965</c:v>
                </c:pt>
                <c:pt idx="42">
                  <c:v>-12.51</c:v>
                </c:pt>
                <c:pt idx="43">
                  <c:v>3.32</c:v>
                </c:pt>
                <c:pt idx="44">
                  <c:v>1.155</c:v>
                </c:pt>
                <c:pt idx="45">
                  <c:v>13.895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3-4BA4-9540-078EEB72A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187120"/>
        <c:axId val="1559343247"/>
      </c:lineChart>
      <c:catAx>
        <c:axId val="209218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343247"/>
        <c:crosses val="autoZero"/>
        <c:auto val="1"/>
        <c:lblAlgn val="ctr"/>
        <c:lblOffset val="100"/>
        <c:noMultiLvlLbl val="0"/>
      </c:catAx>
      <c:valAx>
        <c:axId val="155934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157.405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1.81</c:v>
                </c:pt>
                <c:pt idx="3">
                  <c:v>5.38</c:v>
                </c:pt>
                <c:pt idx="4">
                  <c:v>-4.59</c:v>
                </c:pt>
                <c:pt idx="5">
                  <c:v>-6.8149999999999897</c:v>
                </c:pt>
                <c:pt idx="6">
                  <c:v>-18.794999999999899</c:v>
                </c:pt>
                <c:pt idx="7">
                  <c:v>-6.6749999999999998</c:v>
                </c:pt>
                <c:pt idx="8">
                  <c:v>3.105</c:v>
                </c:pt>
                <c:pt idx="9">
                  <c:v>4.6500000000000004</c:v>
                </c:pt>
                <c:pt idx="10">
                  <c:v>2.82</c:v>
                </c:pt>
                <c:pt idx="11">
                  <c:v>-3.4399999999999902</c:v>
                </c:pt>
                <c:pt idx="12">
                  <c:v>2.3899999999999899</c:v>
                </c:pt>
                <c:pt idx="13">
                  <c:v>-0.64</c:v>
                </c:pt>
                <c:pt idx="14">
                  <c:v>8.4999999999999895E-2</c:v>
                </c:pt>
                <c:pt idx="15">
                  <c:v>-5.91</c:v>
                </c:pt>
                <c:pt idx="16">
                  <c:v>-9.33</c:v>
                </c:pt>
                <c:pt idx="17">
                  <c:v>-11.63</c:v>
                </c:pt>
                <c:pt idx="18">
                  <c:v>-11.55</c:v>
                </c:pt>
                <c:pt idx="19">
                  <c:v>7.31</c:v>
                </c:pt>
                <c:pt idx="20">
                  <c:v>1.2450000000000001</c:v>
                </c:pt>
                <c:pt idx="21">
                  <c:v>2.96999999999999</c:v>
                </c:pt>
                <c:pt idx="22">
                  <c:v>-8.91</c:v>
                </c:pt>
                <c:pt idx="23">
                  <c:v>4.2049999999999903</c:v>
                </c:pt>
                <c:pt idx="24">
                  <c:v>9.3349999999999902</c:v>
                </c:pt>
                <c:pt idx="25">
                  <c:v>-6.47</c:v>
                </c:pt>
                <c:pt idx="26">
                  <c:v>-6.4899999999999904</c:v>
                </c:pt>
                <c:pt idx="27">
                  <c:v>3.0049999999999901</c:v>
                </c:pt>
                <c:pt idx="28">
                  <c:v>-1.9750000000000001</c:v>
                </c:pt>
                <c:pt idx="29">
                  <c:v>4.1449999999999996</c:v>
                </c:pt>
                <c:pt idx="30">
                  <c:v>-1.585</c:v>
                </c:pt>
                <c:pt idx="31">
                  <c:v>-1.365</c:v>
                </c:pt>
                <c:pt idx="32">
                  <c:v>6.6549999999999896</c:v>
                </c:pt>
                <c:pt idx="33">
                  <c:v>-3.5</c:v>
                </c:pt>
                <c:pt idx="34">
                  <c:v>0.36</c:v>
                </c:pt>
                <c:pt idx="35">
                  <c:v>2.92</c:v>
                </c:pt>
                <c:pt idx="36">
                  <c:v>3.2149999999999999</c:v>
                </c:pt>
                <c:pt idx="37">
                  <c:v>7.0899999999999901</c:v>
                </c:pt>
                <c:pt idx="38">
                  <c:v>-0.57499999999999996</c:v>
                </c:pt>
                <c:pt idx="39">
                  <c:v>-2.645</c:v>
                </c:pt>
                <c:pt idx="40">
                  <c:v>3.9949999999999899</c:v>
                </c:pt>
                <c:pt idx="41">
                  <c:v>3.07</c:v>
                </c:pt>
                <c:pt idx="42">
                  <c:v>1.345</c:v>
                </c:pt>
                <c:pt idx="43">
                  <c:v>2.27</c:v>
                </c:pt>
                <c:pt idx="44">
                  <c:v>-8.3800000000000008</c:v>
                </c:pt>
                <c:pt idx="45">
                  <c:v>2.46</c:v>
                </c:pt>
                <c:pt idx="46">
                  <c:v>2.375</c:v>
                </c:pt>
                <c:pt idx="47">
                  <c:v>-2.77</c:v>
                </c:pt>
                <c:pt idx="48">
                  <c:v>6.4799999999999898</c:v>
                </c:pt>
                <c:pt idx="49">
                  <c:v>3.2549999999999999</c:v>
                </c:pt>
                <c:pt idx="50">
                  <c:v>7.4649999999999999</c:v>
                </c:pt>
                <c:pt idx="51">
                  <c:v>5.085</c:v>
                </c:pt>
                <c:pt idx="52">
                  <c:v>0.14499999999999899</c:v>
                </c:pt>
                <c:pt idx="53">
                  <c:v>-1.88</c:v>
                </c:pt>
                <c:pt idx="54">
                  <c:v>-2.8899999999999899</c:v>
                </c:pt>
                <c:pt idx="55">
                  <c:v>-5.0249999999999897</c:v>
                </c:pt>
                <c:pt idx="56">
                  <c:v>16.335000000000001</c:v>
                </c:pt>
                <c:pt idx="57">
                  <c:v>-3.4799999999999902</c:v>
                </c:pt>
                <c:pt idx="58">
                  <c:v>-0.51</c:v>
                </c:pt>
                <c:pt idx="59">
                  <c:v>5.7349999999999897</c:v>
                </c:pt>
                <c:pt idx="60">
                  <c:v>8.93</c:v>
                </c:pt>
                <c:pt idx="61">
                  <c:v>1.25</c:v>
                </c:pt>
                <c:pt idx="62">
                  <c:v>-2.36</c:v>
                </c:pt>
                <c:pt idx="63">
                  <c:v>4.5650000000000004</c:v>
                </c:pt>
                <c:pt idx="64">
                  <c:v>-6.1949999999999896</c:v>
                </c:pt>
                <c:pt idx="65">
                  <c:v>6.02</c:v>
                </c:pt>
                <c:pt idx="66">
                  <c:v>-2.8149999999999999</c:v>
                </c:pt>
                <c:pt idx="67">
                  <c:v>-3.9349999999999898</c:v>
                </c:pt>
                <c:pt idx="68">
                  <c:v>6.2350000000000003</c:v>
                </c:pt>
                <c:pt idx="69">
                  <c:v>-0.26</c:v>
                </c:pt>
                <c:pt idx="70">
                  <c:v>0.68500000000000005</c:v>
                </c:pt>
                <c:pt idx="71">
                  <c:v>-1.0149999999999999</c:v>
                </c:pt>
                <c:pt idx="72">
                  <c:v>3</c:v>
                </c:pt>
                <c:pt idx="73">
                  <c:v>-4.5199999999999996</c:v>
                </c:pt>
                <c:pt idx="74">
                  <c:v>-8.66</c:v>
                </c:pt>
                <c:pt idx="75">
                  <c:v>-1.0499999999999901</c:v>
                </c:pt>
                <c:pt idx="76">
                  <c:v>-6.07</c:v>
                </c:pt>
                <c:pt idx="77">
                  <c:v>0.34</c:v>
                </c:pt>
                <c:pt idx="78">
                  <c:v>-2.1899999999999902</c:v>
                </c:pt>
                <c:pt idx="79">
                  <c:v>8.1299999999999901</c:v>
                </c:pt>
                <c:pt idx="80">
                  <c:v>6.1049999999999898</c:v>
                </c:pt>
                <c:pt idx="81">
                  <c:v>2.0449999999999999</c:v>
                </c:pt>
                <c:pt idx="82">
                  <c:v>-1.0499999999999901</c:v>
                </c:pt>
                <c:pt idx="83">
                  <c:v>13.035</c:v>
                </c:pt>
                <c:pt idx="84">
                  <c:v>-3.0199999999999898</c:v>
                </c:pt>
                <c:pt idx="85">
                  <c:v>3.2549999999999999</c:v>
                </c:pt>
                <c:pt idx="86">
                  <c:v>-5.88</c:v>
                </c:pt>
                <c:pt idx="87">
                  <c:v>-2.2349999999999999</c:v>
                </c:pt>
                <c:pt idx="88">
                  <c:v>2.3699999999999899</c:v>
                </c:pt>
                <c:pt idx="89">
                  <c:v>-4.8449999999999998</c:v>
                </c:pt>
                <c:pt idx="90">
                  <c:v>-11.41</c:v>
                </c:pt>
                <c:pt idx="91">
                  <c:v>-4.5750000000000002</c:v>
                </c:pt>
                <c:pt idx="92">
                  <c:v>4.5049999999999999</c:v>
                </c:pt>
                <c:pt idx="93">
                  <c:v>-3.8999999999999901</c:v>
                </c:pt>
                <c:pt idx="94">
                  <c:v>9.4049999999999994</c:v>
                </c:pt>
                <c:pt idx="95">
                  <c:v>7.6949999999999896</c:v>
                </c:pt>
                <c:pt idx="96">
                  <c:v>-2.6949999999999998</c:v>
                </c:pt>
                <c:pt idx="97">
                  <c:v>17.73</c:v>
                </c:pt>
                <c:pt idx="98">
                  <c:v>6.72</c:v>
                </c:pt>
                <c:pt idx="99">
                  <c:v>13.49</c:v>
                </c:pt>
                <c:pt idx="100">
                  <c:v>16.739999999999998</c:v>
                </c:pt>
                <c:pt idx="101">
                  <c:v>14.7149999999999</c:v>
                </c:pt>
                <c:pt idx="102">
                  <c:v>-13.404999999999999</c:v>
                </c:pt>
                <c:pt idx="103">
                  <c:v>-5.97</c:v>
                </c:pt>
                <c:pt idx="104">
                  <c:v>-9.5399999999999991</c:v>
                </c:pt>
                <c:pt idx="105">
                  <c:v>-4.7049999999999903</c:v>
                </c:pt>
                <c:pt idx="106">
                  <c:v>6.6599999999999904</c:v>
                </c:pt>
                <c:pt idx="107">
                  <c:v>-23.16</c:v>
                </c:pt>
                <c:pt idx="108">
                  <c:v>-7.7149999999999999</c:v>
                </c:pt>
                <c:pt idx="109">
                  <c:v>9.01</c:v>
                </c:pt>
                <c:pt idx="110">
                  <c:v>-4.1399999999999997</c:v>
                </c:pt>
                <c:pt idx="111">
                  <c:v>-0.1</c:v>
                </c:pt>
                <c:pt idx="112">
                  <c:v>4.0350000000000001</c:v>
                </c:pt>
                <c:pt idx="113">
                  <c:v>15.615</c:v>
                </c:pt>
                <c:pt idx="114">
                  <c:v>15.014999999999899</c:v>
                </c:pt>
                <c:pt idx="115">
                  <c:v>5.4049999999999896</c:v>
                </c:pt>
                <c:pt idx="116">
                  <c:v>7.2249999999999996</c:v>
                </c:pt>
                <c:pt idx="117">
                  <c:v>0.59</c:v>
                </c:pt>
                <c:pt idx="118">
                  <c:v>5.31</c:v>
                </c:pt>
                <c:pt idx="119">
                  <c:v>-2.9849999999999999</c:v>
                </c:pt>
                <c:pt idx="120">
                  <c:v>0.62</c:v>
                </c:pt>
                <c:pt idx="121">
                  <c:v>-4.54</c:v>
                </c:pt>
                <c:pt idx="122">
                  <c:v>0.36</c:v>
                </c:pt>
                <c:pt idx="123">
                  <c:v>2.08</c:v>
                </c:pt>
                <c:pt idx="124">
                  <c:v>-2.2849999999999899</c:v>
                </c:pt>
                <c:pt idx="125">
                  <c:v>3.9049999999999998</c:v>
                </c:pt>
                <c:pt idx="126">
                  <c:v>-1.3099999999999901</c:v>
                </c:pt>
                <c:pt idx="127">
                  <c:v>2.71</c:v>
                </c:pt>
                <c:pt idx="128">
                  <c:v>-1.9099999999999899</c:v>
                </c:pt>
                <c:pt idx="129">
                  <c:v>0.869999999999999</c:v>
                </c:pt>
                <c:pt idx="130">
                  <c:v>-1.1099999999999901</c:v>
                </c:pt>
                <c:pt idx="131">
                  <c:v>-3.86499999999999</c:v>
                </c:pt>
                <c:pt idx="132">
                  <c:v>0.13</c:v>
                </c:pt>
                <c:pt idx="133">
                  <c:v>4.0350000000000001</c:v>
                </c:pt>
                <c:pt idx="134">
                  <c:v>2.4849999999999999</c:v>
                </c:pt>
                <c:pt idx="135">
                  <c:v>-5.43</c:v>
                </c:pt>
                <c:pt idx="136">
                  <c:v>3.5799999999999899</c:v>
                </c:pt>
                <c:pt idx="137">
                  <c:v>1.2749999999999999</c:v>
                </c:pt>
                <c:pt idx="138">
                  <c:v>0.64499999999999902</c:v>
                </c:pt>
                <c:pt idx="139">
                  <c:v>-6.1749999999999998</c:v>
                </c:pt>
                <c:pt idx="140">
                  <c:v>-4.5199999999999996</c:v>
                </c:pt>
                <c:pt idx="141">
                  <c:v>0.56000000000000005</c:v>
                </c:pt>
                <c:pt idx="142">
                  <c:v>2.13</c:v>
                </c:pt>
                <c:pt idx="143">
                  <c:v>-5.46</c:v>
                </c:pt>
                <c:pt idx="144">
                  <c:v>-1.1850000000000001</c:v>
                </c:pt>
                <c:pt idx="145">
                  <c:v>-9.7850000000000001</c:v>
                </c:pt>
                <c:pt idx="146">
                  <c:v>0.14499999999999899</c:v>
                </c:pt>
                <c:pt idx="147">
                  <c:v>-5.6349999999999998</c:v>
                </c:pt>
                <c:pt idx="148">
                  <c:v>4.1099999999999897</c:v>
                </c:pt>
                <c:pt idx="149">
                  <c:v>7.4099999999999904</c:v>
                </c:pt>
                <c:pt idx="150">
                  <c:v>5.2649999999999997</c:v>
                </c:pt>
                <c:pt idx="151">
                  <c:v>-2.9350000000000001</c:v>
                </c:pt>
                <c:pt idx="152">
                  <c:v>2.88</c:v>
                </c:pt>
                <c:pt idx="153">
                  <c:v>3.8049999999999899</c:v>
                </c:pt>
                <c:pt idx="154">
                  <c:v>10.989999999999901</c:v>
                </c:pt>
                <c:pt idx="155">
                  <c:v>1.84499999999999</c:v>
                </c:pt>
                <c:pt idx="156">
                  <c:v>0.16999999999999901</c:v>
                </c:pt>
                <c:pt idx="157">
                  <c:v>6.5549999999999997</c:v>
                </c:pt>
                <c:pt idx="158">
                  <c:v>-2.4099999999999899</c:v>
                </c:pt>
                <c:pt idx="159">
                  <c:v>1.22</c:v>
                </c:pt>
                <c:pt idx="160">
                  <c:v>0.67499999999999905</c:v>
                </c:pt>
                <c:pt idx="161">
                  <c:v>-4.3799999999999901</c:v>
                </c:pt>
                <c:pt idx="162">
                  <c:v>-2.2449999999999899</c:v>
                </c:pt>
                <c:pt idx="163">
                  <c:v>1.3499999999999901</c:v>
                </c:pt>
                <c:pt idx="164">
                  <c:v>-0.70499999999999996</c:v>
                </c:pt>
                <c:pt idx="165">
                  <c:v>-3.55</c:v>
                </c:pt>
                <c:pt idx="166">
                  <c:v>-1.375</c:v>
                </c:pt>
                <c:pt idx="167">
                  <c:v>-4.3899999999999997</c:v>
                </c:pt>
                <c:pt idx="168">
                  <c:v>7.5349999999999904</c:v>
                </c:pt>
                <c:pt idx="169">
                  <c:v>2.4549999999999899</c:v>
                </c:pt>
                <c:pt idx="170">
                  <c:v>1.605</c:v>
                </c:pt>
                <c:pt idx="171">
                  <c:v>-2.9399999999999902</c:v>
                </c:pt>
                <c:pt idx="172">
                  <c:v>-5.9849999999999897</c:v>
                </c:pt>
                <c:pt idx="173">
                  <c:v>4.2149999999999999</c:v>
                </c:pt>
                <c:pt idx="174">
                  <c:v>-2.875</c:v>
                </c:pt>
                <c:pt idx="175">
                  <c:v>-2.1049999999999902</c:v>
                </c:pt>
                <c:pt idx="176">
                  <c:v>-5.3149999999999897</c:v>
                </c:pt>
                <c:pt idx="177">
                  <c:v>2.4049999999999998</c:v>
                </c:pt>
                <c:pt idx="178">
                  <c:v>-2.2149999999999999</c:v>
                </c:pt>
                <c:pt idx="179">
                  <c:v>-3.63499999999999</c:v>
                </c:pt>
                <c:pt idx="180">
                  <c:v>-2.5649999999999999</c:v>
                </c:pt>
                <c:pt idx="181">
                  <c:v>-2.7549999999999999</c:v>
                </c:pt>
                <c:pt idx="182">
                  <c:v>-3.25</c:v>
                </c:pt>
                <c:pt idx="183">
                  <c:v>-1.2949999999999999</c:v>
                </c:pt>
                <c:pt idx="184">
                  <c:v>3.8450000000000002</c:v>
                </c:pt>
                <c:pt idx="185">
                  <c:v>-12.695</c:v>
                </c:pt>
                <c:pt idx="186">
                  <c:v>-9.6449999999999996</c:v>
                </c:pt>
                <c:pt idx="187">
                  <c:v>-1.4999999999999999E-2</c:v>
                </c:pt>
                <c:pt idx="188">
                  <c:v>-1.49999999999999</c:v>
                </c:pt>
                <c:pt idx="189">
                  <c:v>7.94</c:v>
                </c:pt>
                <c:pt idx="190">
                  <c:v>0.94</c:v>
                </c:pt>
                <c:pt idx="191">
                  <c:v>8.4049999999999905</c:v>
                </c:pt>
                <c:pt idx="192">
                  <c:v>-9.25</c:v>
                </c:pt>
                <c:pt idx="193">
                  <c:v>-13.244999999999999</c:v>
                </c:pt>
                <c:pt idx="194">
                  <c:v>-5</c:v>
                </c:pt>
                <c:pt idx="195">
                  <c:v>3.0249999999999999</c:v>
                </c:pt>
                <c:pt idx="196">
                  <c:v>2.07499999999999</c:v>
                </c:pt>
                <c:pt idx="197">
                  <c:v>-4.3449999999999998</c:v>
                </c:pt>
                <c:pt idx="198">
                  <c:v>6.89</c:v>
                </c:pt>
                <c:pt idx="199">
                  <c:v>4.22</c:v>
                </c:pt>
                <c:pt idx="200">
                  <c:v>1.0999999999999901</c:v>
                </c:pt>
                <c:pt idx="201">
                  <c:v>7.05</c:v>
                </c:pt>
                <c:pt idx="202">
                  <c:v>8.7449999999999992</c:v>
                </c:pt>
                <c:pt idx="203">
                  <c:v>3.05</c:v>
                </c:pt>
                <c:pt idx="204">
                  <c:v>-1.9549999999999901</c:v>
                </c:pt>
                <c:pt idx="205">
                  <c:v>-3.7549999999999999</c:v>
                </c:pt>
                <c:pt idx="206">
                  <c:v>8.2999999999999901</c:v>
                </c:pt>
                <c:pt idx="207">
                  <c:v>7.86</c:v>
                </c:pt>
                <c:pt idx="208">
                  <c:v>-1.1599999999999999</c:v>
                </c:pt>
                <c:pt idx="209">
                  <c:v>10.83</c:v>
                </c:pt>
                <c:pt idx="210">
                  <c:v>-5.4849999999999897</c:v>
                </c:pt>
                <c:pt idx="211">
                  <c:v>2.2099999999999902</c:v>
                </c:pt>
                <c:pt idx="212">
                  <c:v>-2.7849999999999899</c:v>
                </c:pt>
                <c:pt idx="213">
                  <c:v>-2.2849999999999899</c:v>
                </c:pt>
                <c:pt idx="214">
                  <c:v>-0.81</c:v>
                </c:pt>
                <c:pt idx="215">
                  <c:v>1.97999999999999</c:v>
                </c:pt>
                <c:pt idx="216">
                  <c:v>-1.24</c:v>
                </c:pt>
                <c:pt idx="217">
                  <c:v>-2.9950000000000001</c:v>
                </c:pt>
                <c:pt idx="218">
                  <c:v>-2.375</c:v>
                </c:pt>
                <c:pt idx="219">
                  <c:v>6.87</c:v>
                </c:pt>
                <c:pt idx="220">
                  <c:v>6.19</c:v>
                </c:pt>
                <c:pt idx="221">
                  <c:v>-2.15</c:v>
                </c:pt>
                <c:pt idx="222">
                  <c:v>1.385</c:v>
                </c:pt>
                <c:pt idx="223">
                  <c:v>10.3349999999999</c:v>
                </c:pt>
                <c:pt idx="224">
                  <c:v>-1.65499999999999</c:v>
                </c:pt>
                <c:pt idx="225">
                  <c:v>-0.63</c:v>
                </c:pt>
                <c:pt idx="226">
                  <c:v>5.1749999999999998</c:v>
                </c:pt>
                <c:pt idx="227">
                  <c:v>-0.52500000000000002</c:v>
                </c:pt>
                <c:pt idx="228">
                  <c:v>1.2949999999999999</c:v>
                </c:pt>
                <c:pt idx="229">
                  <c:v>6.1950000000000003</c:v>
                </c:pt>
                <c:pt idx="230">
                  <c:v>-3.8549999999999902</c:v>
                </c:pt>
                <c:pt idx="231">
                  <c:v>3.1850000000000001</c:v>
                </c:pt>
                <c:pt idx="232">
                  <c:v>-0.505</c:v>
                </c:pt>
                <c:pt idx="233">
                  <c:v>9.5950000000000006</c:v>
                </c:pt>
                <c:pt idx="234">
                  <c:v>3.9449999999999998</c:v>
                </c:pt>
                <c:pt idx="235">
                  <c:v>3.4999999999999899E-2</c:v>
                </c:pt>
                <c:pt idx="236">
                  <c:v>6.8150000000000004</c:v>
                </c:pt>
                <c:pt idx="237">
                  <c:v>-4.8899999999999997</c:v>
                </c:pt>
                <c:pt idx="238">
                  <c:v>7.2649999999999997</c:v>
                </c:pt>
                <c:pt idx="239">
                  <c:v>-3.5649999999999999</c:v>
                </c:pt>
                <c:pt idx="240">
                  <c:v>1.02999999999999</c:v>
                </c:pt>
                <c:pt idx="241">
                  <c:v>0.79499999999999904</c:v>
                </c:pt>
                <c:pt idx="242">
                  <c:v>-6.54</c:v>
                </c:pt>
                <c:pt idx="243">
                  <c:v>1.93</c:v>
                </c:pt>
                <c:pt idx="244">
                  <c:v>5.7050000000000001</c:v>
                </c:pt>
                <c:pt idx="245">
                  <c:v>-0.97999999999999898</c:v>
                </c:pt>
                <c:pt idx="246">
                  <c:v>3.29</c:v>
                </c:pt>
                <c:pt idx="247">
                  <c:v>5.4349999999999996</c:v>
                </c:pt>
                <c:pt idx="248">
                  <c:v>4.6449999999999996</c:v>
                </c:pt>
                <c:pt idx="249">
                  <c:v>2.09499999999999</c:v>
                </c:pt>
                <c:pt idx="250">
                  <c:v>5.58</c:v>
                </c:pt>
                <c:pt idx="251">
                  <c:v>3.34</c:v>
                </c:pt>
                <c:pt idx="252">
                  <c:v>3.58</c:v>
                </c:pt>
                <c:pt idx="253">
                  <c:v>4.9050000000000002</c:v>
                </c:pt>
                <c:pt idx="254">
                  <c:v>13.96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B-4613-BDBF-1FB87FE4E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9353391"/>
        <c:axId val="1589711775"/>
      </c:lineChart>
      <c:catAx>
        <c:axId val="155935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711775"/>
        <c:crosses val="autoZero"/>
        <c:auto val="1"/>
        <c:lblAlgn val="ctr"/>
        <c:lblOffset val="100"/>
        <c:noMultiLvlLbl val="0"/>
      </c:catAx>
      <c:valAx>
        <c:axId val="158971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35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 = -235.469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6.59</c:v>
                </c:pt>
                <c:pt idx="5">
                  <c:v>10.28</c:v>
                </c:pt>
                <c:pt idx="6">
                  <c:v>29.324999999999999</c:v>
                </c:pt>
                <c:pt idx="7">
                  <c:v>11.185</c:v>
                </c:pt>
                <c:pt idx="8">
                  <c:v>-5.165</c:v>
                </c:pt>
                <c:pt idx="9">
                  <c:v>-7.06</c:v>
                </c:pt>
                <c:pt idx="10">
                  <c:v>-4.6199999999999903</c:v>
                </c:pt>
                <c:pt idx="11">
                  <c:v>4.8600000000000003</c:v>
                </c:pt>
                <c:pt idx="12">
                  <c:v>-4.3199999999999896</c:v>
                </c:pt>
                <c:pt idx="13">
                  <c:v>1.085</c:v>
                </c:pt>
                <c:pt idx="14">
                  <c:v>5.9999999999999901E-2</c:v>
                </c:pt>
                <c:pt idx="15">
                  <c:v>8.375</c:v>
                </c:pt>
                <c:pt idx="16">
                  <c:v>13.705</c:v>
                </c:pt>
                <c:pt idx="17">
                  <c:v>17.77</c:v>
                </c:pt>
                <c:pt idx="18">
                  <c:v>16.98</c:v>
                </c:pt>
                <c:pt idx="19">
                  <c:v>-11.2</c:v>
                </c:pt>
                <c:pt idx="20">
                  <c:v>-2.2249999999999899</c:v>
                </c:pt>
                <c:pt idx="21">
                  <c:v>-4.97</c:v>
                </c:pt>
                <c:pt idx="22">
                  <c:v>12.799999999999899</c:v>
                </c:pt>
                <c:pt idx="23">
                  <c:v>-6.43</c:v>
                </c:pt>
                <c:pt idx="24">
                  <c:v>-13.39</c:v>
                </c:pt>
                <c:pt idx="25">
                  <c:v>9.0399999999999991</c:v>
                </c:pt>
                <c:pt idx="26">
                  <c:v>9.57</c:v>
                </c:pt>
                <c:pt idx="27">
                  <c:v>-4.8550000000000004</c:v>
                </c:pt>
                <c:pt idx="28">
                  <c:v>2.16</c:v>
                </c:pt>
                <c:pt idx="29">
                  <c:v>-5.83</c:v>
                </c:pt>
                <c:pt idx="30">
                  <c:v>2.4849999999999999</c:v>
                </c:pt>
                <c:pt idx="31">
                  <c:v>2.4350000000000001</c:v>
                </c:pt>
                <c:pt idx="32">
                  <c:v>-9.57</c:v>
                </c:pt>
                <c:pt idx="33">
                  <c:v>5.1349999999999998</c:v>
                </c:pt>
                <c:pt idx="34">
                  <c:v>-0.4</c:v>
                </c:pt>
                <c:pt idx="35">
                  <c:v>-4.2699999999999996</c:v>
                </c:pt>
                <c:pt idx="36">
                  <c:v>-4.7050000000000001</c:v>
                </c:pt>
                <c:pt idx="37">
                  <c:v>-10.6099999999999</c:v>
                </c:pt>
                <c:pt idx="38">
                  <c:v>1.33499999999999</c:v>
                </c:pt>
                <c:pt idx="39">
                  <c:v>3.57499999999999</c:v>
                </c:pt>
                <c:pt idx="40">
                  <c:v>-5.7750000000000004</c:v>
                </c:pt>
                <c:pt idx="41">
                  <c:v>-4.84</c:v>
                </c:pt>
                <c:pt idx="42">
                  <c:v>-2.0350000000000001</c:v>
                </c:pt>
                <c:pt idx="43">
                  <c:v>-3.32499999999999</c:v>
                </c:pt>
                <c:pt idx="44">
                  <c:v>12.025</c:v>
                </c:pt>
                <c:pt idx="45">
                  <c:v>-3.57</c:v>
                </c:pt>
                <c:pt idx="46">
                  <c:v>-3.9099999999999899</c:v>
                </c:pt>
                <c:pt idx="47">
                  <c:v>4.4450000000000003</c:v>
                </c:pt>
                <c:pt idx="48">
                  <c:v>-10.07</c:v>
                </c:pt>
                <c:pt idx="49">
                  <c:v>-4.8550000000000004</c:v>
                </c:pt>
                <c:pt idx="50">
                  <c:v>-11.68</c:v>
                </c:pt>
                <c:pt idx="51">
                  <c:v>-7.9950000000000001</c:v>
                </c:pt>
                <c:pt idx="52">
                  <c:v>-0.73</c:v>
                </c:pt>
                <c:pt idx="53">
                  <c:v>2.8650000000000002</c:v>
                </c:pt>
                <c:pt idx="54">
                  <c:v>4.12</c:v>
                </c:pt>
                <c:pt idx="55">
                  <c:v>7.7349999999999897</c:v>
                </c:pt>
                <c:pt idx="56">
                  <c:v>-24.819999999999901</c:v>
                </c:pt>
                <c:pt idx="57">
                  <c:v>5.0649999999999897</c:v>
                </c:pt>
                <c:pt idx="58">
                  <c:v>0.45499999999999902</c:v>
                </c:pt>
                <c:pt idx="59">
                  <c:v>-8.5649999999999995</c:v>
                </c:pt>
                <c:pt idx="60">
                  <c:v>-12.635</c:v>
                </c:pt>
                <c:pt idx="61">
                  <c:v>-1.73</c:v>
                </c:pt>
                <c:pt idx="62">
                  <c:v>3.59</c:v>
                </c:pt>
                <c:pt idx="63">
                  <c:v>-6.6949999999999896</c:v>
                </c:pt>
                <c:pt idx="64">
                  <c:v>9.1850000000000005</c:v>
                </c:pt>
                <c:pt idx="65">
                  <c:v>-8.8450000000000006</c:v>
                </c:pt>
                <c:pt idx="66">
                  <c:v>4.1849999999999996</c:v>
                </c:pt>
                <c:pt idx="67">
                  <c:v>6.585</c:v>
                </c:pt>
                <c:pt idx="68">
                  <c:v>-9.3249999999999993</c:v>
                </c:pt>
                <c:pt idx="69" formatCode="0.00E+00">
                  <c:v>-5.5511151231257802E-17</c:v>
                </c:pt>
                <c:pt idx="70">
                  <c:v>-1.37499999999999</c:v>
                </c:pt>
                <c:pt idx="71">
                  <c:v>1.17</c:v>
                </c:pt>
                <c:pt idx="72">
                  <c:v>-4.2149999999999999</c:v>
                </c:pt>
                <c:pt idx="73">
                  <c:v>6.4950000000000001</c:v>
                </c:pt>
                <c:pt idx="74">
                  <c:v>12.23</c:v>
                </c:pt>
                <c:pt idx="75">
                  <c:v>1.5349999999999999</c:v>
                </c:pt>
                <c:pt idx="76">
                  <c:v>9.27</c:v>
                </c:pt>
                <c:pt idx="77">
                  <c:v>-0.39999999999999902</c:v>
                </c:pt>
                <c:pt idx="78">
                  <c:v>3.36</c:v>
                </c:pt>
                <c:pt idx="79">
                  <c:v>-12.215</c:v>
                </c:pt>
                <c:pt idx="80">
                  <c:v>-9.7200000000000006</c:v>
                </c:pt>
                <c:pt idx="81">
                  <c:v>-3.5750000000000002</c:v>
                </c:pt>
                <c:pt idx="82">
                  <c:v>1.615</c:v>
                </c:pt>
                <c:pt idx="83">
                  <c:v>-19.38</c:v>
                </c:pt>
                <c:pt idx="84">
                  <c:v>4.3849999999999998</c:v>
                </c:pt>
                <c:pt idx="85">
                  <c:v>-4.9550000000000001</c:v>
                </c:pt>
                <c:pt idx="86">
                  <c:v>8.8450000000000006</c:v>
                </c:pt>
                <c:pt idx="87">
                  <c:v>3.4249999999999998</c:v>
                </c:pt>
                <c:pt idx="88">
                  <c:v>-3.0149999999999899</c:v>
                </c:pt>
                <c:pt idx="89">
                  <c:v>7.0750000000000002</c:v>
                </c:pt>
                <c:pt idx="90">
                  <c:v>17.734999999999999</c:v>
                </c:pt>
                <c:pt idx="91">
                  <c:v>6.4450000000000003</c:v>
                </c:pt>
                <c:pt idx="92">
                  <c:v>-7.26</c:v>
                </c:pt>
                <c:pt idx="93">
                  <c:v>5.7949999999999999</c:v>
                </c:pt>
                <c:pt idx="94">
                  <c:v>-13.795</c:v>
                </c:pt>
                <c:pt idx="95">
                  <c:v>-11.32</c:v>
                </c:pt>
                <c:pt idx="96">
                  <c:v>4.1749999999999998</c:v>
                </c:pt>
                <c:pt idx="97">
                  <c:v>-27.19</c:v>
                </c:pt>
                <c:pt idx="98">
                  <c:v>-10.755000000000001</c:v>
                </c:pt>
                <c:pt idx="99">
                  <c:v>-19.72</c:v>
                </c:pt>
                <c:pt idx="100">
                  <c:v>-24.024999999999999</c:v>
                </c:pt>
                <c:pt idx="101">
                  <c:v>-21.69</c:v>
                </c:pt>
                <c:pt idx="102">
                  <c:v>21.37</c:v>
                </c:pt>
                <c:pt idx="103">
                  <c:v>9.0499999999999901</c:v>
                </c:pt>
                <c:pt idx="104">
                  <c:v>15.055</c:v>
                </c:pt>
                <c:pt idx="105">
                  <c:v>7.0750000000000002</c:v>
                </c:pt>
                <c:pt idx="106">
                  <c:v>-10.195</c:v>
                </c:pt>
                <c:pt idx="107">
                  <c:v>36.024999999999999</c:v>
                </c:pt>
                <c:pt idx="108">
                  <c:v>11.32</c:v>
                </c:pt>
                <c:pt idx="109">
                  <c:v>-13.455</c:v>
                </c:pt>
                <c:pt idx="110">
                  <c:v>6.1049999999999898</c:v>
                </c:pt>
                <c:pt idx="111">
                  <c:v>0.309999999999999</c:v>
                </c:pt>
                <c:pt idx="112">
                  <c:v>-6.2149999999999901</c:v>
                </c:pt>
                <c:pt idx="113">
                  <c:v>-25.285</c:v>
                </c:pt>
                <c:pt idx="114">
                  <c:v>-22.994999999999902</c:v>
                </c:pt>
                <c:pt idx="115">
                  <c:v>-7.4189999999999996</c:v>
                </c:pt>
                <c:pt idx="116">
                  <c:v>-11.12</c:v>
                </c:pt>
                <c:pt idx="117">
                  <c:v>-0.83</c:v>
                </c:pt>
                <c:pt idx="118">
                  <c:v>-7.88</c:v>
                </c:pt>
                <c:pt idx="119">
                  <c:v>4.4049999999999896</c:v>
                </c:pt>
                <c:pt idx="120">
                  <c:v>-1.26999999999999</c:v>
                </c:pt>
                <c:pt idx="121">
                  <c:v>6.585</c:v>
                </c:pt>
                <c:pt idx="122">
                  <c:v>-0.44500000000000001</c:v>
                </c:pt>
                <c:pt idx="123">
                  <c:v>-2.8</c:v>
                </c:pt>
                <c:pt idx="124">
                  <c:v>3.54</c:v>
                </c:pt>
                <c:pt idx="125">
                  <c:v>-6.1449999999999996</c:v>
                </c:pt>
                <c:pt idx="126">
                  <c:v>1.9949999999999899</c:v>
                </c:pt>
                <c:pt idx="127">
                  <c:v>-4.125</c:v>
                </c:pt>
                <c:pt idx="128">
                  <c:v>3.32</c:v>
                </c:pt>
                <c:pt idx="129">
                  <c:v>-1.27</c:v>
                </c:pt>
                <c:pt idx="130">
                  <c:v>1.56499999999999</c:v>
                </c:pt>
                <c:pt idx="131">
                  <c:v>5.9099999999999904</c:v>
                </c:pt>
                <c:pt idx="132">
                  <c:v>0.36</c:v>
                </c:pt>
                <c:pt idx="133">
                  <c:v>-5.7850000000000001</c:v>
                </c:pt>
                <c:pt idx="134">
                  <c:v>-3.73999999999999</c:v>
                </c:pt>
                <c:pt idx="135">
                  <c:v>7.9950000000000001</c:v>
                </c:pt>
                <c:pt idx="136">
                  <c:v>-5.5049999999999999</c:v>
                </c:pt>
                <c:pt idx="137">
                  <c:v>-1.8099999999999901</c:v>
                </c:pt>
                <c:pt idx="138">
                  <c:v>-1.0349999999999999</c:v>
                </c:pt>
                <c:pt idx="139">
                  <c:v>9.3650000000000002</c:v>
                </c:pt>
                <c:pt idx="140">
                  <c:v>6.42</c:v>
                </c:pt>
                <c:pt idx="141">
                  <c:v>-0.73499999999999999</c:v>
                </c:pt>
                <c:pt idx="142">
                  <c:v>-3.3299999999999899</c:v>
                </c:pt>
                <c:pt idx="143">
                  <c:v>8.4499999999999993</c:v>
                </c:pt>
                <c:pt idx="144">
                  <c:v>1.9449999999999901</c:v>
                </c:pt>
                <c:pt idx="145">
                  <c:v>14.645</c:v>
                </c:pt>
                <c:pt idx="146">
                  <c:v>0.255</c:v>
                </c:pt>
                <c:pt idx="147">
                  <c:v>8.43</c:v>
                </c:pt>
                <c:pt idx="148">
                  <c:v>-6.1749999999999901</c:v>
                </c:pt>
                <c:pt idx="149">
                  <c:v>-10.7099999999999</c:v>
                </c:pt>
                <c:pt idx="150">
                  <c:v>-7.94</c:v>
                </c:pt>
                <c:pt idx="151">
                  <c:v>4.46</c:v>
                </c:pt>
                <c:pt idx="152">
                  <c:v>-4.8</c:v>
                </c:pt>
                <c:pt idx="153">
                  <c:v>-5.4550000000000001</c:v>
                </c:pt>
                <c:pt idx="154">
                  <c:v>-16.524999999999999</c:v>
                </c:pt>
                <c:pt idx="155">
                  <c:v>-2.89</c:v>
                </c:pt>
                <c:pt idx="156">
                  <c:v>-0.505</c:v>
                </c:pt>
                <c:pt idx="157">
                  <c:v>-9.92</c:v>
                </c:pt>
                <c:pt idx="158">
                  <c:v>3.52999999999999</c:v>
                </c:pt>
                <c:pt idx="159">
                  <c:v>-1.825</c:v>
                </c:pt>
                <c:pt idx="160">
                  <c:v>-0.95499999999999996</c:v>
                </c:pt>
                <c:pt idx="161">
                  <c:v>6.8349999999999902</c:v>
                </c:pt>
                <c:pt idx="162">
                  <c:v>3.32</c:v>
                </c:pt>
                <c:pt idx="163">
                  <c:v>-2.2450000000000001</c:v>
                </c:pt>
                <c:pt idx="164">
                  <c:v>1.1299999999999999</c:v>
                </c:pt>
                <c:pt idx="165">
                  <c:v>5.5549999999999997</c:v>
                </c:pt>
                <c:pt idx="166">
                  <c:v>2.13</c:v>
                </c:pt>
                <c:pt idx="167">
                  <c:v>6.7999999999999901</c:v>
                </c:pt>
                <c:pt idx="168">
                  <c:v>-11.39</c:v>
                </c:pt>
                <c:pt idx="169">
                  <c:v>-3.6749999999999998</c:v>
                </c:pt>
                <c:pt idx="170">
                  <c:v>-2.62</c:v>
                </c:pt>
                <c:pt idx="171">
                  <c:v>4.2450000000000001</c:v>
                </c:pt>
                <c:pt idx="172">
                  <c:v>8.82</c:v>
                </c:pt>
                <c:pt idx="173">
                  <c:v>-6.3049999999999997</c:v>
                </c:pt>
                <c:pt idx="174">
                  <c:v>3.96</c:v>
                </c:pt>
                <c:pt idx="175">
                  <c:v>2.8149999999999999</c:v>
                </c:pt>
                <c:pt idx="176">
                  <c:v>7.99</c:v>
                </c:pt>
                <c:pt idx="177">
                  <c:v>-3.8</c:v>
                </c:pt>
                <c:pt idx="178">
                  <c:v>3.3149999999999999</c:v>
                </c:pt>
                <c:pt idx="179">
                  <c:v>5.1599999999999904</c:v>
                </c:pt>
                <c:pt idx="180">
                  <c:v>4.51</c:v>
                </c:pt>
                <c:pt idx="181">
                  <c:v>4.1150000000000002</c:v>
                </c:pt>
                <c:pt idx="182">
                  <c:v>5.05</c:v>
                </c:pt>
                <c:pt idx="183">
                  <c:v>2.32499999999999</c:v>
                </c:pt>
                <c:pt idx="184">
                  <c:v>-5.9649999999999999</c:v>
                </c:pt>
                <c:pt idx="185">
                  <c:v>19.805</c:v>
                </c:pt>
                <c:pt idx="186">
                  <c:v>14.385</c:v>
                </c:pt>
                <c:pt idx="187">
                  <c:v>0.45</c:v>
                </c:pt>
                <c:pt idx="188">
                  <c:v>2.7099999999999902</c:v>
                </c:pt>
                <c:pt idx="189">
                  <c:v>-12.37</c:v>
                </c:pt>
                <c:pt idx="190">
                  <c:v>-1.385</c:v>
                </c:pt>
                <c:pt idx="191">
                  <c:v>-12.525</c:v>
                </c:pt>
                <c:pt idx="192">
                  <c:v>13.635</c:v>
                </c:pt>
                <c:pt idx="193">
                  <c:v>19.72</c:v>
                </c:pt>
                <c:pt idx="194">
                  <c:v>7.375</c:v>
                </c:pt>
                <c:pt idx="195">
                  <c:v>-4.3099999999999996</c:v>
                </c:pt>
                <c:pt idx="196">
                  <c:v>-3.21</c:v>
                </c:pt>
                <c:pt idx="197">
                  <c:v>6.6499999999999897</c:v>
                </c:pt>
                <c:pt idx="198">
                  <c:v>-10.375</c:v>
                </c:pt>
                <c:pt idx="199">
                  <c:v>-6.6449999999999996</c:v>
                </c:pt>
                <c:pt idx="200">
                  <c:v>-1.95</c:v>
                </c:pt>
                <c:pt idx="201">
                  <c:v>-10.979999999999899</c:v>
                </c:pt>
                <c:pt idx="202">
                  <c:v>-13.41</c:v>
                </c:pt>
                <c:pt idx="203">
                  <c:v>-4.9949999999999903</c:v>
                </c:pt>
                <c:pt idx="204">
                  <c:v>3.105</c:v>
                </c:pt>
                <c:pt idx="205">
                  <c:v>5.9450000000000003</c:v>
                </c:pt>
                <c:pt idx="206">
                  <c:v>-12.65</c:v>
                </c:pt>
                <c:pt idx="207">
                  <c:v>-12.255000000000001</c:v>
                </c:pt>
                <c:pt idx="208">
                  <c:v>1.7749999999999899</c:v>
                </c:pt>
                <c:pt idx="209">
                  <c:v>-16.29</c:v>
                </c:pt>
                <c:pt idx="210">
                  <c:v>8.3699999999999992</c:v>
                </c:pt>
                <c:pt idx="211">
                  <c:v>-3.5049999999999999</c:v>
                </c:pt>
                <c:pt idx="212">
                  <c:v>4.13</c:v>
                </c:pt>
                <c:pt idx="213">
                  <c:v>3.76</c:v>
                </c:pt>
                <c:pt idx="214">
                  <c:v>0.30499999999999899</c:v>
                </c:pt>
                <c:pt idx="215">
                  <c:v>-3.03</c:v>
                </c:pt>
                <c:pt idx="216">
                  <c:v>2.0299999999999998</c:v>
                </c:pt>
                <c:pt idx="217">
                  <c:v>4.6849999999999996</c:v>
                </c:pt>
                <c:pt idx="218">
                  <c:v>3.6949999999999998</c:v>
                </c:pt>
                <c:pt idx="219">
                  <c:v>-10.299999999999899</c:v>
                </c:pt>
                <c:pt idx="220">
                  <c:v>-9.2550000000000008</c:v>
                </c:pt>
                <c:pt idx="221">
                  <c:v>2.87</c:v>
                </c:pt>
                <c:pt idx="222">
                  <c:v>-2.15</c:v>
                </c:pt>
                <c:pt idx="223">
                  <c:v>-15.53</c:v>
                </c:pt>
                <c:pt idx="224">
                  <c:v>2.5550000000000002</c:v>
                </c:pt>
                <c:pt idx="225">
                  <c:v>0.52999999999999903</c:v>
                </c:pt>
                <c:pt idx="226">
                  <c:v>-7.75999999999999</c:v>
                </c:pt>
                <c:pt idx="227">
                  <c:v>0.72</c:v>
                </c:pt>
                <c:pt idx="228">
                  <c:v>-2.1800000000000002</c:v>
                </c:pt>
                <c:pt idx="229">
                  <c:v>-9.34499999999999</c:v>
                </c:pt>
                <c:pt idx="230">
                  <c:v>5.7899999999999903</c:v>
                </c:pt>
                <c:pt idx="231">
                  <c:v>-5.2799999999999896</c:v>
                </c:pt>
                <c:pt idx="232">
                  <c:v>0.64</c:v>
                </c:pt>
                <c:pt idx="233">
                  <c:v>-14.8799999999999</c:v>
                </c:pt>
                <c:pt idx="234">
                  <c:v>-6.09</c:v>
                </c:pt>
                <c:pt idx="235">
                  <c:v>-3.4999999999999899E-2</c:v>
                </c:pt>
                <c:pt idx="236">
                  <c:v>-10.029999999999999</c:v>
                </c:pt>
                <c:pt idx="237">
                  <c:v>8.0850000000000009</c:v>
                </c:pt>
                <c:pt idx="238">
                  <c:v>-11.305</c:v>
                </c:pt>
                <c:pt idx="239">
                  <c:v>5.7149999999999901</c:v>
                </c:pt>
                <c:pt idx="240">
                  <c:v>-1.925</c:v>
                </c:pt>
                <c:pt idx="241">
                  <c:v>-1.335</c:v>
                </c:pt>
                <c:pt idx="242">
                  <c:v>10.16</c:v>
                </c:pt>
                <c:pt idx="243">
                  <c:v>-3.105</c:v>
                </c:pt>
                <c:pt idx="244">
                  <c:v>-8.7850000000000001</c:v>
                </c:pt>
                <c:pt idx="245">
                  <c:v>0.69499999999999895</c:v>
                </c:pt>
                <c:pt idx="246">
                  <c:v>-5.16</c:v>
                </c:pt>
                <c:pt idx="247">
                  <c:v>-7.97</c:v>
                </c:pt>
                <c:pt idx="248">
                  <c:v>-7.2050000000000001</c:v>
                </c:pt>
                <c:pt idx="249">
                  <c:v>-3.91</c:v>
                </c:pt>
                <c:pt idx="250">
                  <c:v>-8.9549999999999894</c:v>
                </c:pt>
                <c:pt idx="251">
                  <c:v>-5.8550000000000004</c:v>
                </c:pt>
                <c:pt idx="252">
                  <c:v>-5.9649999999999999</c:v>
                </c:pt>
                <c:pt idx="253">
                  <c:v>-7.3949999999999996</c:v>
                </c:pt>
                <c:pt idx="254">
                  <c:v>-21.574999999999999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B-4874-A0D4-A1DD5F90C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8007919"/>
        <c:axId val="1582516623"/>
      </c:lineChart>
      <c:catAx>
        <c:axId val="158800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516623"/>
        <c:crosses val="autoZero"/>
        <c:auto val="1"/>
        <c:lblAlgn val="ctr"/>
        <c:lblOffset val="100"/>
        <c:noMultiLvlLbl val="0"/>
      </c:catAx>
      <c:valAx>
        <c:axId val="15825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0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246.525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-7.56</c:v>
                </c:pt>
                <c:pt idx="5">
                  <c:v>-11.355</c:v>
                </c:pt>
                <c:pt idx="6">
                  <c:v>-31.46</c:v>
                </c:pt>
                <c:pt idx="7">
                  <c:v>-11.2</c:v>
                </c:pt>
                <c:pt idx="8">
                  <c:v>5.1849999999999996</c:v>
                </c:pt>
                <c:pt idx="9">
                  <c:v>7.9349999999999996</c:v>
                </c:pt>
                <c:pt idx="10">
                  <c:v>4.6549999999999896</c:v>
                </c:pt>
                <c:pt idx="11">
                  <c:v>-5.7949999999999999</c:v>
                </c:pt>
                <c:pt idx="12">
                  <c:v>4.0350000000000001</c:v>
                </c:pt>
                <c:pt idx="13">
                  <c:v>-1.0649999999999999</c:v>
                </c:pt>
                <c:pt idx="14">
                  <c:v>0.125</c:v>
                </c:pt>
                <c:pt idx="15">
                  <c:v>-9.73</c:v>
                </c:pt>
                <c:pt idx="16">
                  <c:v>-15.59</c:v>
                </c:pt>
                <c:pt idx="17">
                  <c:v>-19.57</c:v>
                </c:pt>
                <c:pt idx="18">
                  <c:v>-19.545000000000002</c:v>
                </c:pt>
                <c:pt idx="19">
                  <c:v>12.185</c:v>
                </c:pt>
                <c:pt idx="20">
                  <c:v>2.0449999999999999</c:v>
                </c:pt>
                <c:pt idx="21">
                  <c:v>4.915</c:v>
                </c:pt>
                <c:pt idx="22">
                  <c:v>-14.67</c:v>
                </c:pt>
                <c:pt idx="23">
                  <c:v>6.9249999999999998</c:v>
                </c:pt>
                <c:pt idx="24">
                  <c:v>15.414999999999999</c:v>
                </c:pt>
                <c:pt idx="25">
                  <c:v>-10.725</c:v>
                </c:pt>
                <c:pt idx="26">
                  <c:v>-10.76</c:v>
                </c:pt>
                <c:pt idx="27">
                  <c:v>4.97</c:v>
                </c:pt>
                <c:pt idx="28">
                  <c:v>-3.23</c:v>
                </c:pt>
                <c:pt idx="29">
                  <c:v>6.8049999999999997</c:v>
                </c:pt>
                <c:pt idx="30">
                  <c:v>-2.6349999999999998</c:v>
                </c:pt>
                <c:pt idx="31">
                  <c:v>-2.2799999999999998</c:v>
                </c:pt>
                <c:pt idx="32">
                  <c:v>11.125</c:v>
                </c:pt>
                <c:pt idx="33">
                  <c:v>-5.9199999999999902</c:v>
                </c:pt>
                <c:pt idx="34">
                  <c:v>0.60499999999999998</c:v>
                </c:pt>
                <c:pt idx="35">
                  <c:v>4.84</c:v>
                </c:pt>
                <c:pt idx="36">
                  <c:v>5.3449999999999998</c:v>
                </c:pt>
                <c:pt idx="37">
                  <c:v>11.85</c:v>
                </c:pt>
                <c:pt idx="38">
                  <c:v>-0.95999999999999897</c:v>
                </c:pt>
                <c:pt idx="39">
                  <c:v>-4.3949999999999996</c:v>
                </c:pt>
                <c:pt idx="40">
                  <c:v>6.6499999999999897</c:v>
                </c:pt>
                <c:pt idx="41">
                  <c:v>5.1100000000000003</c:v>
                </c:pt>
                <c:pt idx="42">
                  <c:v>2.2400000000000002</c:v>
                </c:pt>
                <c:pt idx="43">
                  <c:v>3.7849999999999899</c:v>
                </c:pt>
                <c:pt idx="44">
                  <c:v>-14.02</c:v>
                </c:pt>
                <c:pt idx="45">
                  <c:v>4.0750000000000002</c:v>
                </c:pt>
                <c:pt idx="46">
                  <c:v>3.9149999999999898</c:v>
                </c:pt>
                <c:pt idx="47">
                  <c:v>-4.5750000000000002</c:v>
                </c:pt>
                <c:pt idx="48">
                  <c:v>10.7</c:v>
                </c:pt>
                <c:pt idx="49">
                  <c:v>5.44</c:v>
                </c:pt>
                <c:pt idx="50">
                  <c:v>12.535</c:v>
                </c:pt>
                <c:pt idx="51">
                  <c:v>8.5</c:v>
                </c:pt>
                <c:pt idx="52">
                  <c:v>0.26499999999999901</c:v>
                </c:pt>
                <c:pt idx="53">
                  <c:v>-3.085</c:v>
                </c:pt>
                <c:pt idx="54">
                  <c:v>-4.7699999999999996</c:v>
                </c:pt>
                <c:pt idx="55">
                  <c:v>-8.35</c:v>
                </c:pt>
                <c:pt idx="56">
                  <c:v>27.105</c:v>
                </c:pt>
                <c:pt idx="57">
                  <c:v>-5.71</c:v>
                </c:pt>
                <c:pt idx="58">
                  <c:v>-0.83499999999999996</c:v>
                </c:pt>
                <c:pt idx="59">
                  <c:v>9.48</c:v>
                </c:pt>
                <c:pt idx="60">
                  <c:v>14.51</c:v>
                </c:pt>
                <c:pt idx="61">
                  <c:v>2.0549999999999899</c:v>
                </c:pt>
                <c:pt idx="62">
                  <c:v>-3.96</c:v>
                </c:pt>
                <c:pt idx="63">
                  <c:v>7.7499999999999902</c:v>
                </c:pt>
                <c:pt idx="64">
                  <c:v>-10.375</c:v>
                </c:pt>
                <c:pt idx="65">
                  <c:v>9.93</c:v>
                </c:pt>
                <c:pt idx="66">
                  <c:v>-4.6049999999999898</c:v>
                </c:pt>
                <c:pt idx="67">
                  <c:v>-6.5549999999999997</c:v>
                </c:pt>
                <c:pt idx="68">
                  <c:v>10.514999999999899</c:v>
                </c:pt>
                <c:pt idx="69">
                  <c:v>-0.48499999999999999</c:v>
                </c:pt>
                <c:pt idx="70">
                  <c:v>1.15499999999999</c:v>
                </c:pt>
                <c:pt idx="71">
                  <c:v>-1.63</c:v>
                </c:pt>
                <c:pt idx="72">
                  <c:v>4.9349999999999996</c:v>
                </c:pt>
                <c:pt idx="73">
                  <c:v>-7.5250000000000004</c:v>
                </c:pt>
                <c:pt idx="74">
                  <c:v>-14.37</c:v>
                </c:pt>
                <c:pt idx="75">
                  <c:v>-1.7350000000000001</c:v>
                </c:pt>
                <c:pt idx="76">
                  <c:v>-10.065</c:v>
                </c:pt>
                <c:pt idx="77">
                  <c:v>0.56999999999999995</c:v>
                </c:pt>
                <c:pt idx="78">
                  <c:v>-3.6549999999999998</c:v>
                </c:pt>
                <c:pt idx="79">
                  <c:v>13.63</c:v>
                </c:pt>
                <c:pt idx="80">
                  <c:v>10.210000000000001</c:v>
                </c:pt>
                <c:pt idx="81">
                  <c:v>3.4249999999999901</c:v>
                </c:pt>
                <c:pt idx="82">
                  <c:v>-1.7450000000000001</c:v>
                </c:pt>
                <c:pt idx="83">
                  <c:v>21.68</c:v>
                </c:pt>
                <c:pt idx="84">
                  <c:v>-5.0299999999999896</c:v>
                </c:pt>
                <c:pt idx="85">
                  <c:v>5.42</c:v>
                </c:pt>
                <c:pt idx="86">
                  <c:v>-9.7899999999999991</c:v>
                </c:pt>
                <c:pt idx="87">
                  <c:v>-3.7149999999999999</c:v>
                </c:pt>
                <c:pt idx="88">
                  <c:v>3.95</c:v>
                </c:pt>
                <c:pt idx="89">
                  <c:v>-8.09</c:v>
                </c:pt>
                <c:pt idx="90">
                  <c:v>-18.97</c:v>
                </c:pt>
                <c:pt idx="91">
                  <c:v>-7.6349999999999998</c:v>
                </c:pt>
                <c:pt idx="92">
                  <c:v>7.49</c:v>
                </c:pt>
                <c:pt idx="93">
                  <c:v>-6.5049999999999901</c:v>
                </c:pt>
                <c:pt idx="94">
                  <c:v>15.59</c:v>
                </c:pt>
                <c:pt idx="95">
                  <c:v>12.765000000000001</c:v>
                </c:pt>
                <c:pt idx="96">
                  <c:v>-4.54</c:v>
                </c:pt>
                <c:pt idx="97">
                  <c:v>29.46</c:v>
                </c:pt>
                <c:pt idx="98">
                  <c:v>11.145</c:v>
                </c:pt>
                <c:pt idx="99">
                  <c:v>22.2</c:v>
                </c:pt>
                <c:pt idx="100">
                  <c:v>27.3</c:v>
                </c:pt>
                <c:pt idx="101">
                  <c:v>24.17</c:v>
                </c:pt>
                <c:pt idx="102">
                  <c:v>-22.414999999999999</c:v>
                </c:pt>
                <c:pt idx="103">
                  <c:v>-10.065</c:v>
                </c:pt>
                <c:pt idx="104">
                  <c:v>-16.23</c:v>
                </c:pt>
                <c:pt idx="105">
                  <c:v>-8.0749999999999993</c:v>
                </c:pt>
                <c:pt idx="106">
                  <c:v>11.22</c:v>
                </c:pt>
                <c:pt idx="107">
                  <c:v>-38.564999999999998</c:v>
                </c:pt>
                <c:pt idx="108">
                  <c:v>-12.9599999999999</c:v>
                </c:pt>
                <c:pt idx="109">
                  <c:v>15.034999999999901</c:v>
                </c:pt>
                <c:pt idx="110">
                  <c:v>-7.0149999999999899</c:v>
                </c:pt>
                <c:pt idx="111">
                  <c:v>-0.154999999999999</c:v>
                </c:pt>
                <c:pt idx="112">
                  <c:v>6.71999999999999</c:v>
                </c:pt>
                <c:pt idx="113">
                  <c:v>26.009999999999899</c:v>
                </c:pt>
                <c:pt idx="114">
                  <c:v>24.914999999999999</c:v>
                </c:pt>
                <c:pt idx="115">
                  <c:v>8.7249999999999996</c:v>
                </c:pt>
                <c:pt idx="116">
                  <c:v>11.78</c:v>
                </c:pt>
                <c:pt idx="117">
                  <c:v>0.96</c:v>
                </c:pt>
                <c:pt idx="118">
                  <c:v>8.6999999999999904</c:v>
                </c:pt>
                <c:pt idx="119">
                  <c:v>-4.88</c:v>
                </c:pt>
                <c:pt idx="120">
                  <c:v>1.075</c:v>
                </c:pt>
                <c:pt idx="121">
                  <c:v>-7.5449999999999999</c:v>
                </c:pt>
                <c:pt idx="122">
                  <c:v>0.59499999999999997</c:v>
                </c:pt>
                <c:pt idx="123">
                  <c:v>3.48</c:v>
                </c:pt>
                <c:pt idx="124">
                  <c:v>-3.8599999999999901</c:v>
                </c:pt>
                <c:pt idx="125">
                  <c:v>6.5049999999999999</c:v>
                </c:pt>
                <c:pt idx="126">
                  <c:v>-2.1799999999999899</c:v>
                </c:pt>
                <c:pt idx="127">
                  <c:v>4.53</c:v>
                </c:pt>
                <c:pt idx="128">
                  <c:v>-3.14</c:v>
                </c:pt>
                <c:pt idx="129">
                  <c:v>1.4449999999999901</c:v>
                </c:pt>
                <c:pt idx="130">
                  <c:v>-1.8599999999999901</c:v>
                </c:pt>
                <c:pt idx="131">
                  <c:v>-6.4949999999999903</c:v>
                </c:pt>
                <c:pt idx="132">
                  <c:v>0.22499999999999901</c:v>
                </c:pt>
                <c:pt idx="133">
                  <c:v>6.72</c:v>
                </c:pt>
                <c:pt idx="134">
                  <c:v>4.1299999999999901</c:v>
                </c:pt>
                <c:pt idx="135">
                  <c:v>-9.0250000000000004</c:v>
                </c:pt>
                <c:pt idx="136">
                  <c:v>5.9450000000000003</c:v>
                </c:pt>
                <c:pt idx="137">
                  <c:v>2.13</c:v>
                </c:pt>
                <c:pt idx="138">
                  <c:v>1.08</c:v>
                </c:pt>
                <c:pt idx="139">
                  <c:v>-10.265000000000001</c:v>
                </c:pt>
                <c:pt idx="140">
                  <c:v>-7.5299999999999896</c:v>
                </c:pt>
                <c:pt idx="141">
                  <c:v>0.91999999999999904</c:v>
                </c:pt>
                <c:pt idx="142">
                  <c:v>3.5549999999999899</c:v>
                </c:pt>
                <c:pt idx="143">
                  <c:v>-9.08</c:v>
                </c:pt>
                <c:pt idx="144">
                  <c:v>-1.9750000000000001</c:v>
                </c:pt>
                <c:pt idx="145">
                  <c:v>-16.34</c:v>
                </c:pt>
                <c:pt idx="146">
                  <c:v>0.245</c:v>
                </c:pt>
                <c:pt idx="147">
                  <c:v>-9.42</c:v>
                </c:pt>
                <c:pt idx="148">
                  <c:v>6.8399999999999901</c:v>
                </c:pt>
                <c:pt idx="149">
                  <c:v>12.37</c:v>
                </c:pt>
                <c:pt idx="150">
                  <c:v>8.7799999999999994</c:v>
                </c:pt>
                <c:pt idx="151">
                  <c:v>-4.91</c:v>
                </c:pt>
                <c:pt idx="152">
                  <c:v>4.8250000000000002</c:v>
                </c:pt>
                <c:pt idx="153">
                  <c:v>6.3299999999999903</c:v>
                </c:pt>
                <c:pt idx="154">
                  <c:v>18.364999999999998</c:v>
                </c:pt>
                <c:pt idx="155">
                  <c:v>3.0750000000000002</c:v>
                </c:pt>
                <c:pt idx="156">
                  <c:v>0.28499999999999998</c:v>
                </c:pt>
                <c:pt idx="157">
                  <c:v>10.8399999999999</c:v>
                </c:pt>
                <c:pt idx="158">
                  <c:v>-3.9950000000000001</c:v>
                </c:pt>
                <c:pt idx="159">
                  <c:v>2.0299999999999998</c:v>
                </c:pt>
                <c:pt idx="160">
                  <c:v>1.1299999999999999</c:v>
                </c:pt>
                <c:pt idx="161">
                  <c:v>-7.32</c:v>
                </c:pt>
                <c:pt idx="162">
                  <c:v>-3.7450000000000001</c:v>
                </c:pt>
                <c:pt idx="163">
                  <c:v>2.2449999999999899</c:v>
                </c:pt>
                <c:pt idx="164">
                  <c:v>-1.175</c:v>
                </c:pt>
                <c:pt idx="165">
                  <c:v>-5.875</c:v>
                </c:pt>
                <c:pt idx="166">
                  <c:v>-2.2799999999999998</c:v>
                </c:pt>
                <c:pt idx="167">
                  <c:v>-7.3499999999999899</c:v>
                </c:pt>
                <c:pt idx="168">
                  <c:v>12.695</c:v>
                </c:pt>
                <c:pt idx="169">
                  <c:v>4.13</c:v>
                </c:pt>
                <c:pt idx="170">
                  <c:v>2.68</c:v>
                </c:pt>
                <c:pt idx="171">
                  <c:v>-4.8600000000000003</c:v>
                </c:pt>
                <c:pt idx="172">
                  <c:v>-9.9649999999999999</c:v>
                </c:pt>
                <c:pt idx="173">
                  <c:v>7.0449999999999902</c:v>
                </c:pt>
                <c:pt idx="174">
                  <c:v>-4.7750000000000004</c:v>
                </c:pt>
                <c:pt idx="175">
                  <c:v>-3.5550000000000002</c:v>
                </c:pt>
                <c:pt idx="176">
                  <c:v>-8.84</c:v>
                </c:pt>
                <c:pt idx="177">
                  <c:v>3.9950000000000001</c:v>
                </c:pt>
                <c:pt idx="178">
                  <c:v>-3.6699999999999902</c:v>
                </c:pt>
                <c:pt idx="179">
                  <c:v>-6.0349999999999904</c:v>
                </c:pt>
                <c:pt idx="180">
                  <c:v>-4.2850000000000001</c:v>
                </c:pt>
                <c:pt idx="181">
                  <c:v>-4.5949999999999998</c:v>
                </c:pt>
                <c:pt idx="182">
                  <c:v>-5.4399999999999897</c:v>
                </c:pt>
                <c:pt idx="183">
                  <c:v>-2.15</c:v>
                </c:pt>
                <c:pt idx="184">
                  <c:v>6.3</c:v>
                </c:pt>
                <c:pt idx="185">
                  <c:v>-21.049999999999901</c:v>
                </c:pt>
                <c:pt idx="186">
                  <c:v>-16.094999999999999</c:v>
                </c:pt>
                <c:pt idx="187">
                  <c:v>-1.4999999999999901E-2</c:v>
                </c:pt>
                <c:pt idx="188">
                  <c:v>-2.4700000000000002</c:v>
                </c:pt>
                <c:pt idx="189">
                  <c:v>13.525</c:v>
                </c:pt>
                <c:pt idx="190">
                  <c:v>1.58</c:v>
                </c:pt>
                <c:pt idx="191">
                  <c:v>13.975</c:v>
                </c:pt>
                <c:pt idx="192">
                  <c:v>-15.255000000000001</c:v>
                </c:pt>
                <c:pt idx="193">
                  <c:v>-21.9</c:v>
                </c:pt>
                <c:pt idx="194">
                  <c:v>-8.35</c:v>
                </c:pt>
                <c:pt idx="195">
                  <c:v>5.08</c:v>
                </c:pt>
                <c:pt idx="196">
                  <c:v>3.4799999999999902</c:v>
                </c:pt>
                <c:pt idx="197">
                  <c:v>-7.24</c:v>
                </c:pt>
                <c:pt idx="198">
                  <c:v>11.469999999999899</c:v>
                </c:pt>
                <c:pt idx="199">
                  <c:v>7.0350000000000001</c:v>
                </c:pt>
                <c:pt idx="200">
                  <c:v>1.835</c:v>
                </c:pt>
                <c:pt idx="201">
                  <c:v>11.6799999999999</c:v>
                </c:pt>
                <c:pt idx="202">
                  <c:v>14.52</c:v>
                </c:pt>
                <c:pt idx="203">
                  <c:v>5.0799999999999903</c:v>
                </c:pt>
                <c:pt idx="204">
                  <c:v>-3.2450000000000001</c:v>
                </c:pt>
                <c:pt idx="205">
                  <c:v>-6.2050000000000001</c:v>
                </c:pt>
                <c:pt idx="206">
                  <c:v>13.74</c:v>
                </c:pt>
                <c:pt idx="207">
                  <c:v>13.085000000000001</c:v>
                </c:pt>
                <c:pt idx="208">
                  <c:v>-1.9299999999999899</c:v>
                </c:pt>
                <c:pt idx="209">
                  <c:v>18.044999999999899</c:v>
                </c:pt>
                <c:pt idx="210">
                  <c:v>-9.1150000000000002</c:v>
                </c:pt>
                <c:pt idx="211">
                  <c:v>3.69</c:v>
                </c:pt>
                <c:pt idx="212">
                  <c:v>-4.6399999999999997</c:v>
                </c:pt>
                <c:pt idx="213">
                  <c:v>-3.8149999999999902</c:v>
                </c:pt>
                <c:pt idx="214">
                  <c:v>-1.425</c:v>
                </c:pt>
                <c:pt idx="215">
                  <c:v>3.3</c:v>
                </c:pt>
                <c:pt idx="216">
                  <c:v>-2.0699999999999998</c:v>
                </c:pt>
                <c:pt idx="217">
                  <c:v>-4.9849999999999897</c:v>
                </c:pt>
                <c:pt idx="218">
                  <c:v>-3.9349999999999898</c:v>
                </c:pt>
                <c:pt idx="219">
                  <c:v>11.47</c:v>
                </c:pt>
                <c:pt idx="220">
                  <c:v>10.385</c:v>
                </c:pt>
                <c:pt idx="221">
                  <c:v>-3.61499999999999</c:v>
                </c:pt>
                <c:pt idx="222">
                  <c:v>2.3199999999999998</c:v>
                </c:pt>
                <c:pt idx="223">
                  <c:v>17.25</c:v>
                </c:pt>
                <c:pt idx="224">
                  <c:v>-2.7149999999999999</c:v>
                </c:pt>
                <c:pt idx="225">
                  <c:v>-1.0149999999999999</c:v>
                </c:pt>
                <c:pt idx="226">
                  <c:v>8.5549999999999997</c:v>
                </c:pt>
                <c:pt idx="227">
                  <c:v>-0.875</c:v>
                </c:pt>
                <c:pt idx="228">
                  <c:v>2.17</c:v>
                </c:pt>
                <c:pt idx="229">
                  <c:v>10.31</c:v>
                </c:pt>
                <c:pt idx="230">
                  <c:v>-6.3899999999999899</c:v>
                </c:pt>
                <c:pt idx="231">
                  <c:v>5.3049999999999899</c:v>
                </c:pt>
                <c:pt idx="232">
                  <c:v>-0.83499999999999996</c:v>
                </c:pt>
                <c:pt idx="233">
                  <c:v>15.889999999999899</c:v>
                </c:pt>
                <c:pt idx="234">
                  <c:v>6.5350000000000001</c:v>
                </c:pt>
                <c:pt idx="235">
                  <c:v>5.4999999999999903E-2</c:v>
                </c:pt>
                <c:pt idx="236">
                  <c:v>11.3399999999999</c:v>
                </c:pt>
                <c:pt idx="237">
                  <c:v>-8.23</c:v>
                </c:pt>
                <c:pt idx="238">
                  <c:v>12.07</c:v>
                </c:pt>
                <c:pt idx="239">
                  <c:v>-5.9249999999999901</c:v>
                </c:pt>
                <c:pt idx="240">
                  <c:v>1.7350000000000001</c:v>
                </c:pt>
                <c:pt idx="241">
                  <c:v>1.365</c:v>
                </c:pt>
                <c:pt idx="242">
                  <c:v>-10.945</c:v>
                </c:pt>
                <c:pt idx="243">
                  <c:v>3.2149999999999999</c:v>
                </c:pt>
                <c:pt idx="244">
                  <c:v>9.49</c:v>
                </c:pt>
                <c:pt idx="245">
                  <c:v>-1.7050000000000001</c:v>
                </c:pt>
                <c:pt idx="246">
                  <c:v>5.4949999999999903</c:v>
                </c:pt>
                <c:pt idx="247">
                  <c:v>8.9149999999999991</c:v>
                </c:pt>
                <c:pt idx="248">
                  <c:v>7.6449999999999996</c:v>
                </c:pt>
                <c:pt idx="249">
                  <c:v>3.59</c:v>
                </c:pt>
                <c:pt idx="250">
                  <c:v>9.2799999999999994</c:v>
                </c:pt>
                <c:pt idx="251">
                  <c:v>5.5699999999999896</c:v>
                </c:pt>
                <c:pt idx="252">
                  <c:v>5.9949999999999903</c:v>
                </c:pt>
                <c:pt idx="253">
                  <c:v>8.0249999999999897</c:v>
                </c:pt>
                <c:pt idx="254">
                  <c:v>22.864999999999998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C8-485F-8E24-B35650814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2360639"/>
        <c:axId val="1554268191"/>
      </c:lineChart>
      <c:catAx>
        <c:axId val="15623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268191"/>
        <c:crosses val="autoZero"/>
        <c:auto val="1"/>
        <c:lblAlgn val="ctr"/>
        <c:lblOffset val="100"/>
        <c:noMultiLvlLbl val="0"/>
      </c:catAx>
      <c:valAx>
        <c:axId val="155426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36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-570.44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-14.4949999999999</c:v>
                </c:pt>
                <c:pt idx="10">
                  <c:v>-9.27</c:v>
                </c:pt>
                <c:pt idx="11">
                  <c:v>10.29</c:v>
                </c:pt>
                <c:pt idx="12">
                  <c:v>-8.2799999999999994</c:v>
                </c:pt>
                <c:pt idx="13">
                  <c:v>2.125</c:v>
                </c:pt>
                <c:pt idx="14">
                  <c:v>0.105</c:v>
                </c:pt>
                <c:pt idx="15">
                  <c:v>16.614999999999998</c:v>
                </c:pt>
                <c:pt idx="16">
                  <c:v>27.035</c:v>
                </c:pt>
                <c:pt idx="17">
                  <c:v>35.17</c:v>
                </c:pt>
                <c:pt idx="18">
                  <c:v>33.799999999999997</c:v>
                </c:pt>
                <c:pt idx="19">
                  <c:v>-22.444999999999901</c:v>
                </c:pt>
                <c:pt idx="20">
                  <c:v>-4.45</c:v>
                </c:pt>
                <c:pt idx="21">
                  <c:v>-9.8099999999999898</c:v>
                </c:pt>
                <c:pt idx="22">
                  <c:v>25.795000000000002</c:v>
                </c:pt>
                <c:pt idx="23">
                  <c:v>-12.71</c:v>
                </c:pt>
                <c:pt idx="24">
                  <c:v>-26.465</c:v>
                </c:pt>
                <c:pt idx="25">
                  <c:v>17.71</c:v>
                </c:pt>
                <c:pt idx="26">
                  <c:v>18.824999999999999</c:v>
                </c:pt>
                <c:pt idx="27">
                  <c:v>-9.65</c:v>
                </c:pt>
                <c:pt idx="28">
                  <c:v>4.0449999999999999</c:v>
                </c:pt>
                <c:pt idx="29">
                  <c:v>-11.414999999999999</c:v>
                </c:pt>
                <c:pt idx="30">
                  <c:v>4.88</c:v>
                </c:pt>
                <c:pt idx="31">
                  <c:v>4.88</c:v>
                </c:pt>
                <c:pt idx="32">
                  <c:v>-18.834999999999901</c:v>
                </c:pt>
                <c:pt idx="33">
                  <c:v>10.154999999999999</c:v>
                </c:pt>
                <c:pt idx="34">
                  <c:v>-0.78500000000000003</c:v>
                </c:pt>
                <c:pt idx="35">
                  <c:v>-8.58</c:v>
                </c:pt>
                <c:pt idx="36">
                  <c:v>-9.4749999999999996</c:v>
                </c:pt>
                <c:pt idx="37">
                  <c:v>-21.349999999999898</c:v>
                </c:pt>
                <c:pt idx="38">
                  <c:v>2.6849999999999898</c:v>
                </c:pt>
                <c:pt idx="39">
                  <c:v>7.1199999999999903</c:v>
                </c:pt>
                <c:pt idx="40">
                  <c:v>-11.58</c:v>
                </c:pt>
                <c:pt idx="41">
                  <c:v>-9.7349999999999994</c:v>
                </c:pt>
                <c:pt idx="42">
                  <c:v>-4.05</c:v>
                </c:pt>
                <c:pt idx="43">
                  <c:v>-6.6449999999999996</c:v>
                </c:pt>
                <c:pt idx="44">
                  <c:v>24.004999999999999</c:v>
                </c:pt>
                <c:pt idx="45">
                  <c:v>-7.1349999999999998</c:v>
                </c:pt>
                <c:pt idx="46">
                  <c:v>-7.7849999999999904</c:v>
                </c:pt>
                <c:pt idx="47">
                  <c:v>8.77</c:v>
                </c:pt>
                <c:pt idx="48">
                  <c:v>-19.89</c:v>
                </c:pt>
                <c:pt idx="49">
                  <c:v>-9.5850000000000009</c:v>
                </c:pt>
                <c:pt idx="50">
                  <c:v>-23.099999999999898</c:v>
                </c:pt>
                <c:pt idx="51">
                  <c:v>-15.865</c:v>
                </c:pt>
                <c:pt idx="52">
                  <c:v>-1.46</c:v>
                </c:pt>
                <c:pt idx="53">
                  <c:v>5.665</c:v>
                </c:pt>
                <c:pt idx="54">
                  <c:v>8.11</c:v>
                </c:pt>
                <c:pt idx="55">
                  <c:v>15.239999999999901</c:v>
                </c:pt>
                <c:pt idx="56">
                  <c:v>-48.82</c:v>
                </c:pt>
                <c:pt idx="57">
                  <c:v>9.8450000000000006</c:v>
                </c:pt>
                <c:pt idx="58">
                  <c:v>0.75999999999999901</c:v>
                </c:pt>
                <c:pt idx="59">
                  <c:v>-16.829999999999998</c:v>
                </c:pt>
                <c:pt idx="60">
                  <c:v>-24.6</c:v>
                </c:pt>
                <c:pt idx="61">
                  <c:v>-3.3149999999999999</c:v>
                </c:pt>
                <c:pt idx="62">
                  <c:v>7.0350000000000001</c:v>
                </c:pt>
                <c:pt idx="63">
                  <c:v>-13.1649999999999</c:v>
                </c:pt>
                <c:pt idx="64">
                  <c:v>18.274999999999999</c:v>
                </c:pt>
                <c:pt idx="65">
                  <c:v>-17.649999999999999</c:v>
                </c:pt>
                <c:pt idx="66">
                  <c:v>8.31</c:v>
                </c:pt>
                <c:pt idx="67">
                  <c:v>13.14</c:v>
                </c:pt>
                <c:pt idx="68">
                  <c:v>-18.564999999999898</c:v>
                </c:pt>
                <c:pt idx="69">
                  <c:v>-9.9999999999998892E-3</c:v>
                </c:pt>
                <c:pt idx="70">
                  <c:v>-2.78</c:v>
                </c:pt>
                <c:pt idx="71">
                  <c:v>2.37</c:v>
                </c:pt>
                <c:pt idx="72">
                  <c:v>-8.5149999999999899</c:v>
                </c:pt>
                <c:pt idx="73">
                  <c:v>12.95</c:v>
                </c:pt>
                <c:pt idx="74">
                  <c:v>23.95</c:v>
                </c:pt>
                <c:pt idx="75">
                  <c:v>3.03</c:v>
                </c:pt>
                <c:pt idx="76">
                  <c:v>18.215</c:v>
                </c:pt>
                <c:pt idx="77">
                  <c:v>-0.77999999999999903</c:v>
                </c:pt>
                <c:pt idx="78">
                  <c:v>6.6550000000000002</c:v>
                </c:pt>
                <c:pt idx="79">
                  <c:v>-24.334999999999901</c:v>
                </c:pt>
                <c:pt idx="80">
                  <c:v>-19.36</c:v>
                </c:pt>
                <c:pt idx="81">
                  <c:v>-7.12</c:v>
                </c:pt>
                <c:pt idx="82">
                  <c:v>3.2450000000000001</c:v>
                </c:pt>
                <c:pt idx="83">
                  <c:v>-38.92</c:v>
                </c:pt>
                <c:pt idx="84">
                  <c:v>8.7349999999999994</c:v>
                </c:pt>
                <c:pt idx="85">
                  <c:v>-9.9199999999999893</c:v>
                </c:pt>
                <c:pt idx="86">
                  <c:v>17.664999999999999</c:v>
                </c:pt>
                <c:pt idx="87">
                  <c:v>6.8250000000000002</c:v>
                </c:pt>
                <c:pt idx="88">
                  <c:v>-5.99</c:v>
                </c:pt>
                <c:pt idx="89">
                  <c:v>14.11</c:v>
                </c:pt>
                <c:pt idx="90">
                  <c:v>35.414999999999999</c:v>
                </c:pt>
                <c:pt idx="91">
                  <c:v>12.965</c:v>
                </c:pt>
                <c:pt idx="92">
                  <c:v>-14.455</c:v>
                </c:pt>
                <c:pt idx="93">
                  <c:v>11.5849999999999</c:v>
                </c:pt>
                <c:pt idx="94">
                  <c:v>-27.66</c:v>
                </c:pt>
                <c:pt idx="95">
                  <c:v>-22.66</c:v>
                </c:pt>
                <c:pt idx="96">
                  <c:v>8.31</c:v>
                </c:pt>
                <c:pt idx="97">
                  <c:v>-54.14</c:v>
                </c:pt>
                <c:pt idx="98">
                  <c:v>-21.55</c:v>
                </c:pt>
                <c:pt idx="99">
                  <c:v>-38.78</c:v>
                </c:pt>
                <c:pt idx="100">
                  <c:v>-46.795000000000002</c:v>
                </c:pt>
                <c:pt idx="101">
                  <c:v>-41.93</c:v>
                </c:pt>
                <c:pt idx="102">
                  <c:v>42.35</c:v>
                </c:pt>
                <c:pt idx="103">
                  <c:v>17.399999999999999</c:v>
                </c:pt>
                <c:pt idx="104">
                  <c:v>29.274999999999999</c:v>
                </c:pt>
                <c:pt idx="105">
                  <c:v>13.88</c:v>
                </c:pt>
                <c:pt idx="106">
                  <c:v>-20.5899999999999</c:v>
                </c:pt>
                <c:pt idx="107">
                  <c:v>72.719999999999899</c:v>
                </c:pt>
                <c:pt idx="108">
                  <c:v>23.515000000000001</c:v>
                </c:pt>
                <c:pt idx="109">
                  <c:v>-27.81</c:v>
                </c:pt>
                <c:pt idx="110">
                  <c:v>12.734999999999999</c:v>
                </c:pt>
                <c:pt idx="111">
                  <c:v>0.66999999999999904</c:v>
                </c:pt>
                <c:pt idx="112">
                  <c:v>-12.5899999999999</c:v>
                </c:pt>
                <c:pt idx="113">
                  <c:v>-50.585000000000001</c:v>
                </c:pt>
                <c:pt idx="114">
                  <c:v>-45.914999999999999</c:v>
                </c:pt>
                <c:pt idx="115">
                  <c:v>-14.703999999999899</c:v>
                </c:pt>
                <c:pt idx="116">
                  <c:v>-22.024999999999999</c:v>
                </c:pt>
                <c:pt idx="117">
                  <c:v>-1.63499999999999</c:v>
                </c:pt>
                <c:pt idx="118">
                  <c:v>-14.8699999999999</c:v>
                </c:pt>
                <c:pt idx="119">
                  <c:v>8.3249999999999993</c:v>
                </c:pt>
                <c:pt idx="120">
                  <c:v>-2.7049999999999899</c:v>
                </c:pt>
                <c:pt idx="121">
                  <c:v>12.27</c:v>
                </c:pt>
                <c:pt idx="122">
                  <c:v>-0.755</c:v>
                </c:pt>
                <c:pt idx="123">
                  <c:v>-5.2549999999999999</c:v>
                </c:pt>
                <c:pt idx="124">
                  <c:v>7.05</c:v>
                </c:pt>
                <c:pt idx="125">
                  <c:v>-12.315</c:v>
                </c:pt>
                <c:pt idx="126">
                  <c:v>4.0149999999999997</c:v>
                </c:pt>
                <c:pt idx="127">
                  <c:v>-8.25</c:v>
                </c:pt>
                <c:pt idx="128">
                  <c:v>6.59</c:v>
                </c:pt>
                <c:pt idx="129">
                  <c:v>-2.5449999999999999</c:v>
                </c:pt>
                <c:pt idx="130">
                  <c:v>3.12</c:v>
                </c:pt>
                <c:pt idx="131">
                  <c:v>11.805</c:v>
                </c:pt>
                <c:pt idx="132">
                  <c:v>0.66500000000000004</c:v>
                </c:pt>
                <c:pt idx="133">
                  <c:v>-11.71</c:v>
                </c:pt>
                <c:pt idx="134">
                  <c:v>-7.52</c:v>
                </c:pt>
                <c:pt idx="135">
                  <c:v>16.05</c:v>
                </c:pt>
                <c:pt idx="136">
                  <c:v>-11.045</c:v>
                </c:pt>
                <c:pt idx="137">
                  <c:v>-3.63499999999999</c:v>
                </c:pt>
                <c:pt idx="138">
                  <c:v>-2.0649999999999999</c:v>
                </c:pt>
                <c:pt idx="139">
                  <c:v>18.64</c:v>
                </c:pt>
                <c:pt idx="140">
                  <c:v>12.82</c:v>
                </c:pt>
                <c:pt idx="141">
                  <c:v>-1.46</c:v>
                </c:pt>
                <c:pt idx="142">
                  <c:v>-6.64</c:v>
                </c:pt>
                <c:pt idx="143">
                  <c:v>16.809999999999999</c:v>
                </c:pt>
                <c:pt idx="144">
                  <c:v>3.8899999999999899</c:v>
                </c:pt>
                <c:pt idx="145">
                  <c:v>29.209999999999901</c:v>
                </c:pt>
                <c:pt idx="146">
                  <c:v>0.47999999999999898</c:v>
                </c:pt>
                <c:pt idx="147">
                  <c:v>16.875</c:v>
                </c:pt>
                <c:pt idx="148">
                  <c:v>-12.399999999999901</c:v>
                </c:pt>
                <c:pt idx="149">
                  <c:v>-21.5049999999999</c:v>
                </c:pt>
                <c:pt idx="150">
                  <c:v>-15.94</c:v>
                </c:pt>
                <c:pt idx="151">
                  <c:v>8.9499999999999993</c:v>
                </c:pt>
                <c:pt idx="152">
                  <c:v>-9.6199999999999992</c:v>
                </c:pt>
                <c:pt idx="153">
                  <c:v>-10.924999999999899</c:v>
                </c:pt>
                <c:pt idx="154">
                  <c:v>-33.159999999999997</c:v>
                </c:pt>
                <c:pt idx="155">
                  <c:v>-5.81</c:v>
                </c:pt>
                <c:pt idx="156">
                  <c:v>-1.05</c:v>
                </c:pt>
                <c:pt idx="157">
                  <c:v>-19.899999999999999</c:v>
                </c:pt>
                <c:pt idx="158">
                  <c:v>7.0649999999999897</c:v>
                </c:pt>
                <c:pt idx="159">
                  <c:v>-3.665</c:v>
                </c:pt>
                <c:pt idx="160">
                  <c:v>-1.865</c:v>
                </c:pt>
                <c:pt idx="161">
                  <c:v>13.624999999999901</c:v>
                </c:pt>
                <c:pt idx="162">
                  <c:v>6.6299999999999901</c:v>
                </c:pt>
                <c:pt idx="163">
                  <c:v>-4.4849999999999897</c:v>
                </c:pt>
                <c:pt idx="164">
                  <c:v>2.2599999999999998</c:v>
                </c:pt>
                <c:pt idx="165">
                  <c:v>11.06</c:v>
                </c:pt>
                <c:pt idx="166">
                  <c:v>4.22</c:v>
                </c:pt>
                <c:pt idx="167">
                  <c:v>13.4949999999999</c:v>
                </c:pt>
                <c:pt idx="168">
                  <c:v>-22.779999999999902</c:v>
                </c:pt>
                <c:pt idx="169">
                  <c:v>-7.3649999999999904</c:v>
                </c:pt>
                <c:pt idx="170">
                  <c:v>-5.26</c:v>
                </c:pt>
                <c:pt idx="171">
                  <c:v>8.6150000000000002</c:v>
                </c:pt>
                <c:pt idx="172">
                  <c:v>17.8</c:v>
                </c:pt>
                <c:pt idx="173">
                  <c:v>-12.68</c:v>
                </c:pt>
                <c:pt idx="174">
                  <c:v>7.95</c:v>
                </c:pt>
                <c:pt idx="175">
                  <c:v>5.64</c:v>
                </c:pt>
                <c:pt idx="176">
                  <c:v>15.924999999999899</c:v>
                </c:pt>
                <c:pt idx="177">
                  <c:v>-7.6049999999999898</c:v>
                </c:pt>
                <c:pt idx="178">
                  <c:v>6.6149999999999904</c:v>
                </c:pt>
                <c:pt idx="179">
                  <c:v>10.265000000000001</c:v>
                </c:pt>
                <c:pt idx="180">
                  <c:v>8.99</c:v>
                </c:pt>
                <c:pt idx="181">
                  <c:v>8.2050000000000001</c:v>
                </c:pt>
                <c:pt idx="182">
                  <c:v>10.039999999999999</c:v>
                </c:pt>
                <c:pt idx="183">
                  <c:v>4.6749999999999998</c:v>
                </c:pt>
                <c:pt idx="184">
                  <c:v>-11.86</c:v>
                </c:pt>
                <c:pt idx="185">
                  <c:v>39.01</c:v>
                </c:pt>
                <c:pt idx="186">
                  <c:v>28.18</c:v>
                </c:pt>
                <c:pt idx="187">
                  <c:v>0.91499999999999904</c:v>
                </c:pt>
                <c:pt idx="188">
                  <c:v>5.41</c:v>
                </c:pt>
                <c:pt idx="189">
                  <c:v>-24.93</c:v>
                </c:pt>
                <c:pt idx="190">
                  <c:v>-2.85</c:v>
                </c:pt>
                <c:pt idx="191">
                  <c:v>-25.945</c:v>
                </c:pt>
                <c:pt idx="192">
                  <c:v>27.94</c:v>
                </c:pt>
                <c:pt idx="193">
                  <c:v>40.044999999999902</c:v>
                </c:pt>
                <c:pt idx="194">
                  <c:v>14.885</c:v>
                </c:pt>
                <c:pt idx="195">
                  <c:v>-8.6299999999999901</c:v>
                </c:pt>
                <c:pt idx="196">
                  <c:v>-6.38499999999999</c:v>
                </c:pt>
                <c:pt idx="197">
                  <c:v>13.319999999999901</c:v>
                </c:pt>
                <c:pt idx="198">
                  <c:v>-20.919999999999899</c:v>
                </c:pt>
                <c:pt idx="199">
                  <c:v>-13.26</c:v>
                </c:pt>
                <c:pt idx="200">
                  <c:v>-3.8849999999999998</c:v>
                </c:pt>
                <c:pt idx="201">
                  <c:v>-21.91</c:v>
                </c:pt>
                <c:pt idx="202">
                  <c:v>-26.684999999999899</c:v>
                </c:pt>
                <c:pt idx="203">
                  <c:v>-9.92</c:v>
                </c:pt>
                <c:pt idx="204">
                  <c:v>6.17</c:v>
                </c:pt>
                <c:pt idx="205">
                  <c:v>11.7249999999999</c:v>
                </c:pt>
                <c:pt idx="206">
                  <c:v>-24.7149999999999</c:v>
                </c:pt>
                <c:pt idx="207">
                  <c:v>-24.029999999999902</c:v>
                </c:pt>
                <c:pt idx="208">
                  <c:v>3.4750000000000001</c:v>
                </c:pt>
                <c:pt idx="209">
                  <c:v>-32.005000000000003</c:v>
                </c:pt>
                <c:pt idx="210">
                  <c:v>16.524999999999999</c:v>
                </c:pt>
                <c:pt idx="211">
                  <c:v>-6.97</c:v>
                </c:pt>
                <c:pt idx="212">
                  <c:v>8.23</c:v>
                </c:pt>
                <c:pt idx="213">
                  <c:v>7.50999999999999</c:v>
                </c:pt>
                <c:pt idx="214">
                  <c:v>0.624999999999999</c:v>
                </c:pt>
                <c:pt idx="215">
                  <c:v>-6.0699999999999896</c:v>
                </c:pt>
                <c:pt idx="216">
                  <c:v>4.05</c:v>
                </c:pt>
                <c:pt idx="217">
                  <c:v>9.35</c:v>
                </c:pt>
                <c:pt idx="218">
                  <c:v>7.3699999999999903</c:v>
                </c:pt>
                <c:pt idx="219">
                  <c:v>-20.524999999999999</c:v>
                </c:pt>
                <c:pt idx="220">
                  <c:v>-18.399999999999999</c:v>
                </c:pt>
                <c:pt idx="221">
                  <c:v>5.75</c:v>
                </c:pt>
                <c:pt idx="222">
                  <c:v>-4.3150000000000004</c:v>
                </c:pt>
                <c:pt idx="223">
                  <c:v>-31.18</c:v>
                </c:pt>
                <c:pt idx="224">
                  <c:v>5.0999999999999996</c:v>
                </c:pt>
                <c:pt idx="225">
                  <c:v>0.96499999999999997</c:v>
                </c:pt>
                <c:pt idx="226">
                  <c:v>-15.4049999999999</c:v>
                </c:pt>
                <c:pt idx="227">
                  <c:v>1.415</c:v>
                </c:pt>
                <c:pt idx="228">
                  <c:v>-4.3049999999999997</c:v>
                </c:pt>
                <c:pt idx="229">
                  <c:v>-18.444999999999901</c:v>
                </c:pt>
                <c:pt idx="230">
                  <c:v>11.505000000000001</c:v>
                </c:pt>
                <c:pt idx="231">
                  <c:v>-10.54</c:v>
                </c:pt>
                <c:pt idx="232">
                  <c:v>1.25999999999999</c:v>
                </c:pt>
                <c:pt idx="233">
                  <c:v>-29.5199999999999</c:v>
                </c:pt>
                <c:pt idx="234">
                  <c:v>-12.07</c:v>
                </c:pt>
                <c:pt idx="235">
                  <c:v>-0.06</c:v>
                </c:pt>
                <c:pt idx="236">
                  <c:v>-19.77</c:v>
                </c:pt>
                <c:pt idx="237">
                  <c:v>16.145</c:v>
                </c:pt>
                <c:pt idx="238">
                  <c:v>-22.405000000000001</c:v>
                </c:pt>
                <c:pt idx="239">
                  <c:v>11.4649999999999</c:v>
                </c:pt>
                <c:pt idx="240">
                  <c:v>-3.83</c:v>
                </c:pt>
                <c:pt idx="241">
                  <c:v>-2.73</c:v>
                </c:pt>
                <c:pt idx="242">
                  <c:v>20.215</c:v>
                </c:pt>
                <c:pt idx="243">
                  <c:v>-6.1999999999999904</c:v>
                </c:pt>
                <c:pt idx="244">
                  <c:v>-17.559999999999999</c:v>
                </c:pt>
                <c:pt idx="245">
                  <c:v>1.1739999999999999</c:v>
                </c:pt>
                <c:pt idx="246">
                  <c:v>-10.385</c:v>
                </c:pt>
                <c:pt idx="247">
                  <c:v>-15.76</c:v>
                </c:pt>
                <c:pt idx="248">
                  <c:v>-14.234999999999999</c:v>
                </c:pt>
                <c:pt idx="249">
                  <c:v>-7.9099999999999904</c:v>
                </c:pt>
                <c:pt idx="250">
                  <c:v>-17.72</c:v>
                </c:pt>
                <c:pt idx="251">
                  <c:v>-11.685</c:v>
                </c:pt>
                <c:pt idx="252">
                  <c:v>-11.764999999999899</c:v>
                </c:pt>
                <c:pt idx="253">
                  <c:v>-14.234999999999999</c:v>
                </c:pt>
                <c:pt idx="254">
                  <c:v>-41.714999999999897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29-4182-AB60-1DDEEED2D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936447"/>
        <c:axId val="1559343247"/>
      </c:lineChart>
      <c:catAx>
        <c:axId val="146393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343247"/>
        <c:crosses val="autoZero"/>
        <c:auto val="1"/>
        <c:lblAlgn val="ctr"/>
        <c:lblOffset val="100"/>
        <c:noMultiLvlLbl val="0"/>
      </c:catAx>
      <c:valAx>
        <c:axId val="155934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36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599.53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16.22</c:v>
                </c:pt>
                <c:pt idx="10">
                  <c:v>9.3649999999999896</c:v>
                </c:pt>
                <c:pt idx="11">
                  <c:v>-12.185</c:v>
                </c:pt>
                <c:pt idx="12">
                  <c:v>7.64</c:v>
                </c:pt>
                <c:pt idx="13">
                  <c:v>-2.13</c:v>
                </c:pt>
                <c:pt idx="14">
                  <c:v>0.27</c:v>
                </c:pt>
                <c:pt idx="15">
                  <c:v>-19.309999999999999</c:v>
                </c:pt>
                <c:pt idx="16">
                  <c:v>-30.824999999999999</c:v>
                </c:pt>
                <c:pt idx="17">
                  <c:v>-38.81</c:v>
                </c:pt>
                <c:pt idx="18">
                  <c:v>-38.92</c:v>
                </c:pt>
                <c:pt idx="19">
                  <c:v>24.4299999999999</c:v>
                </c:pt>
                <c:pt idx="20">
                  <c:v>4.0750000000000002</c:v>
                </c:pt>
                <c:pt idx="21">
                  <c:v>9.71999999999999</c:v>
                </c:pt>
                <c:pt idx="22">
                  <c:v>-29.515000000000001</c:v>
                </c:pt>
                <c:pt idx="23">
                  <c:v>13.639999999999899</c:v>
                </c:pt>
                <c:pt idx="24">
                  <c:v>30.454999999999998</c:v>
                </c:pt>
                <c:pt idx="25">
                  <c:v>-21.044999999999899</c:v>
                </c:pt>
                <c:pt idx="26">
                  <c:v>-21.175000000000001</c:v>
                </c:pt>
                <c:pt idx="27">
                  <c:v>9.8999999999999897</c:v>
                </c:pt>
                <c:pt idx="28">
                  <c:v>-6.1199999999999903</c:v>
                </c:pt>
                <c:pt idx="29">
                  <c:v>13.344999999999899</c:v>
                </c:pt>
                <c:pt idx="30">
                  <c:v>-5.1999999999999904</c:v>
                </c:pt>
                <c:pt idx="31">
                  <c:v>-4.58</c:v>
                </c:pt>
                <c:pt idx="32">
                  <c:v>21.94</c:v>
                </c:pt>
                <c:pt idx="33">
                  <c:v>-11.7449999999999</c:v>
                </c:pt>
                <c:pt idx="34">
                  <c:v>1.1950000000000001</c:v>
                </c:pt>
                <c:pt idx="35">
                  <c:v>9.7249999999999996</c:v>
                </c:pt>
                <c:pt idx="36">
                  <c:v>10.755000000000001</c:v>
                </c:pt>
                <c:pt idx="37">
                  <c:v>23.8599999999999</c:v>
                </c:pt>
                <c:pt idx="38">
                  <c:v>-1.9549999999999901</c:v>
                </c:pt>
                <c:pt idx="39">
                  <c:v>-8.82</c:v>
                </c:pt>
                <c:pt idx="40">
                  <c:v>13.309999999999899</c:v>
                </c:pt>
                <c:pt idx="41">
                  <c:v>10.225</c:v>
                </c:pt>
                <c:pt idx="42">
                  <c:v>4.46</c:v>
                </c:pt>
                <c:pt idx="43">
                  <c:v>7.5699999999999896</c:v>
                </c:pt>
                <c:pt idx="44">
                  <c:v>-27.925000000000001</c:v>
                </c:pt>
                <c:pt idx="45">
                  <c:v>8.1150000000000002</c:v>
                </c:pt>
                <c:pt idx="46">
                  <c:v>7.84</c:v>
                </c:pt>
                <c:pt idx="47">
                  <c:v>-9.0850000000000009</c:v>
                </c:pt>
                <c:pt idx="48">
                  <c:v>21.17</c:v>
                </c:pt>
                <c:pt idx="49">
                  <c:v>10.755000000000001</c:v>
                </c:pt>
                <c:pt idx="50">
                  <c:v>24.835000000000001</c:v>
                </c:pt>
                <c:pt idx="51">
                  <c:v>16.86</c:v>
                </c:pt>
                <c:pt idx="52">
                  <c:v>0.54</c:v>
                </c:pt>
                <c:pt idx="53">
                  <c:v>-6.125</c:v>
                </c:pt>
                <c:pt idx="54">
                  <c:v>-9.3799999999999901</c:v>
                </c:pt>
                <c:pt idx="55">
                  <c:v>-16.5</c:v>
                </c:pt>
                <c:pt idx="56">
                  <c:v>53.475000000000001</c:v>
                </c:pt>
                <c:pt idx="57">
                  <c:v>-11.12</c:v>
                </c:pt>
                <c:pt idx="58">
                  <c:v>-1.5349999999999999</c:v>
                </c:pt>
                <c:pt idx="59">
                  <c:v>18.68</c:v>
                </c:pt>
                <c:pt idx="60">
                  <c:v>28.24</c:v>
                </c:pt>
                <c:pt idx="61">
                  <c:v>3.95</c:v>
                </c:pt>
                <c:pt idx="62">
                  <c:v>-7.76</c:v>
                </c:pt>
                <c:pt idx="63">
                  <c:v>15.225</c:v>
                </c:pt>
                <c:pt idx="64">
                  <c:v>-20.585000000000001</c:v>
                </c:pt>
                <c:pt idx="65">
                  <c:v>19.849999999999898</c:v>
                </c:pt>
                <c:pt idx="66">
                  <c:v>-9.1750000000000007</c:v>
                </c:pt>
                <c:pt idx="67">
                  <c:v>-13.125</c:v>
                </c:pt>
                <c:pt idx="68">
                  <c:v>20.959999999999901</c:v>
                </c:pt>
                <c:pt idx="69">
                  <c:v>-0.94499999999999995</c:v>
                </c:pt>
                <c:pt idx="70">
                  <c:v>2.3149999999999999</c:v>
                </c:pt>
                <c:pt idx="71">
                  <c:v>-3.3050000000000002</c:v>
                </c:pt>
                <c:pt idx="72">
                  <c:v>9.92</c:v>
                </c:pt>
                <c:pt idx="73">
                  <c:v>-15.0049999999999</c:v>
                </c:pt>
                <c:pt idx="74">
                  <c:v>-28.25</c:v>
                </c:pt>
                <c:pt idx="75">
                  <c:v>-3.42</c:v>
                </c:pt>
                <c:pt idx="76">
                  <c:v>-19.895</c:v>
                </c:pt>
                <c:pt idx="77">
                  <c:v>1.095</c:v>
                </c:pt>
                <c:pt idx="78">
                  <c:v>-7.2549999999999999</c:v>
                </c:pt>
                <c:pt idx="79">
                  <c:v>27.169999999999899</c:v>
                </c:pt>
                <c:pt idx="80">
                  <c:v>20.355</c:v>
                </c:pt>
                <c:pt idx="81">
                  <c:v>6.8</c:v>
                </c:pt>
                <c:pt idx="82">
                  <c:v>-3.5049999999999999</c:v>
                </c:pt>
                <c:pt idx="83">
                  <c:v>43.55</c:v>
                </c:pt>
                <c:pt idx="84">
                  <c:v>-10.045</c:v>
                </c:pt>
                <c:pt idx="85">
                  <c:v>10.8349999999999</c:v>
                </c:pt>
                <c:pt idx="86">
                  <c:v>-19.569999999999901</c:v>
                </c:pt>
                <c:pt idx="87">
                  <c:v>-7.4249999999999998</c:v>
                </c:pt>
                <c:pt idx="88">
                  <c:v>7.86</c:v>
                </c:pt>
                <c:pt idx="89">
                  <c:v>-16.145</c:v>
                </c:pt>
                <c:pt idx="90">
                  <c:v>-37.919999999999902</c:v>
                </c:pt>
                <c:pt idx="91">
                  <c:v>-15.32</c:v>
                </c:pt>
                <c:pt idx="92">
                  <c:v>14.89</c:v>
                </c:pt>
                <c:pt idx="93">
                  <c:v>-12.984999999999999</c:v>
                </c:pt>
                <c:pt idx="94">
                  <c:v>31.22</c:v>
                </c:pt>
                <c:pt idx="95">
                  <c:v>25.5399999999999</c:v>
                </c:pt>
                <c:pt idx="96">
                  <c:v>-9.0299999999999994</c:v>
                </c:pt>
                <c:pt idx="97">
                  <c:v>58.744999999999997</c:v>
                </c:pt>
                <c:pt idx="98">
                  <c:v>22.3599999999999</c:v>
                </c:pt>
                <c:pt idx="99">
                  <c:v>43.814999999999998</c:v>
                </c:pt>
                <c:pt idx="100">
                  <c:v>53.384999999999899</c:v>
                </c:pt>
                <c:pt idx="101">
                  <c:v>47.134999999999899</c:v>
                </c:pt>
                <c:pt idx="102">
                  <c:v>-44.63</c:v>
                </c:pt>
                <c:pt idx="103">
                  <c:v>-19.674999999999901</c:v>
                </c:pt>
                <c:pt idx="104">
                  <c:v>-32.295000000000002</c:v>
                </c:pt>
                <c:pt idx="105">
                  <c:v>-16.11</c:v>
                </c:pt>
                <c:pt idx="106">
                  <c:v>22.739999999999899</c:v>
                </c:pt>
                <c:pt idx="107">
                  <c:v>-77.844999999999999</c:v>
                </c:pt>
                <c:pt idx="108">
                  <c:v>-26.744999999999902</c:v>
                </c:pt>
                <c:pt idx="109">
                  <c:v>30.564999999999898</c:v>
                </c:pt>
                <c:pt idx="110">
                  <c:v>-14.305</c:v>
                </c:pt>
                <c:pt idx="111">
                  <c:v>-0.26500000000000001</c:v>
                </c:pt>
                <c:pt idx="112">
                  <c:v>13.5099999999999</c:v>
                </c:pt>
                <c:pt idx="113">
                  <c:v>51.954999999999998</c:v>
                </c:pt>
                <c:pt idx="114">
                  <c:v>49.739999999999903</c:v>
                </c:pt>
                <c:pt idx="115">
                  <c:v>17.260000000000002</c:v>
                </c:pt>
                <c:pt idx="116">
                  <c:v>23.21</c:v>
                </c:pt>
                <c:pt idx="117">
                  <c:v>1.895</c:v>
                </c:pt>
                <c:pt idx="118">
                  <c:v>16.559999999999999</c:v>
                </c:pt>
                <c:pt idx="119">
                  <c:v>-9.2949999999999999</c:v>
                </c:pt>
                <c:pt idx="120">
                  <c:v>2.355</c:v>
                </c:pt>
                <c:pt idx="121">
                  <c:v>-14.164999999999999</c:v>
                </c:pt>
                <c:pt idx="122">
                  <c:v>1.0449999999999999</c:v>
                </c:pt>
                <c:pt idx="123">
                  <c:v>6.6349999999999998</c:v>
                </c:pt>
                <c:pt idx="124">
                  <c:v>-7.75999999999999</c:v>
                </c:pt>
                <c:pt idx="125">
                  <c:v>13.0099999999999</c:v>
                </c:pt>
                <c:pt idx="126">
                  <c:v>-4.3699999999999903</c:v>
                </c:pt>
                <c:pt idx="127">
                  <c:v>9.0350000000000001</c:v>
                </c:pt>
                <c:pt idx="128">
                  <c:v>-6.25</c:v>
                </c:pt>
                <c:pt idx="129">
                  <c:v>2.9</c:v>
                </c:pt>
                <c:pt idx="130">
                  <c:v>-3.75</c:v>
                </c:pt>
                <c:pt idx="131">
                  <c:v>-12.9949999999999</c:v>
                </c:pt>
                <c:pt idx="132">
                  <c:v>0.51999999999999902</c:v>
                </c:pt>
                <c:pt idx="133">
                  <c:v>13.59</c:v>
                </c:pt>
                <c:pt idx="134">
                  <c:v>8.2749999999999897</c:v>
                </c:pt>
                <c:pt idx="135">
                  <c:v>-18.09</c:v>
                </c:pt>
                <c:pt idx="136">
                  <c:v>11.9</c:v>
                </c:pt>
                <c:pt idx="137">
                  <c:v>4.2749999999999897</c:v>
                </c:pt>
                <c:pt idx="138">
                  <c:v>2.14</c:v>
                </c:pt>
                <c:pt idx="139">
                  <c:v>-20.47</c:v>
                </c:pt>
                <c:pt idx="140">
                  <c:v>-15.06</c:v>
                </c:pt>
                <c:pt idx="141">
                  <c:v>1.82499999999999</c:v>
                </c:pt>
                <c:pt idx="142">
                  <c:v>7.1</c:v>
                </c:pt>
                <c:pt idx="143">
                  <c:v>-18.12</c:v>
                </c:pt>
                <c:pt idx="144">
                  <c:v>-3.9449999999999998</c:v>
                </c:pt>
                <c:pt idx="145">
                  <c:v>-32.594999999999999</c:v>
                </c:pt>
                <c:pt idx="146">
                  <c:v>0.51500000000000001</c:v>
                </c:pt>
                <c:pt idx="147">
                  <c:v>-18.86</c:v>
                </c:pt>
                <c:pt idx="148">
                  <c:v>13.7349999999999</c:v>
                </c:pt>
                <c:pt idx="149">
                  <c:v>24.8249999999999</c:v>
                </c:pt>
                <c:pt idx="150">
                  <c:v>17.619999999999902</c:v>
                </c:pt>
                <c:pt idx="151">
                  <c:v>-9.8650000000000002</c:v>
                </c:pt>
                <c:pt idx="152">
                  <c:v>9.66</c:v>
                </c:pt>
                <c:pt idx="153">
                  <c:v>12.729999999999899</c:v>
                </c:pt>
                <c:pt idx="154">
                  <c:v>36.895000000000003</c:v>
                </c:pt>
                <c:pt idx="155">
                  <c:v>6.17</c:v>
                </c:pt>
                <c:pt idx="156">
                  <c:v>0.57999999999999996</c:v>
                </c:pt>
                <c:pt idx="157">
                  <c:v>21.744999999999902</c:v>
                </c:pt>
                <c:pt idx="158">
                  <c:v>-7.9849999999999897</c:v>
                </c:pt>
                <c:pt idx="159">
                  <c:v>4.03</c:v>
                </c:pt>
                <c:pt idx="160">
                  <c:v>2.2149999999999999</c:v>
                </c:pt>
                <c:pt idx="161">
                  <c:v>-14.604999999999899</c:v>
                </c:pt>
                <c:pt idx="162">
                  <c:v>-7.4999999999999902</c:v>
                </c:pt>
                <c:pt idx="163">
                  <c:v>4.4749999999999996</c:v>
                </c:pt>
                <c:pt idx="164">
                  <c:v>-2.35</c:v>
                </c:pt>
                <c:pt idx="165">
                  <c:v>-11.685</c:v>
                </c:pt>
                <c:pt idx="166">
                  <c:v>-4.5199999999999996</c:v>
                </c:pt>
                <c:pt idx="167">
                  <c:v>-14.569999999999901</c:v>
                </c:pt>
                <c:pt idx="168">
                  <c:v>25.354999999999901</c:v>
                </c:pt>
                <c:pt idx="169">
                  <c:v>8.2850000000000001</c:v>
                </c:pt>
                <c:pt idx="170">
                  <c:v>5.37</c:v>
                </c:pt>
                <c:pt idx="171">
                  <c:v>-9.8800000000000008</c:v>
                </c:pt>
                <c:pt idx="172">
                  <c:v>-20.11</c:v>
                </c:pt>
                <c:pt idx="173">
                  <c:v>14.154999999999999</c:v>
                </c:pt>
                <c:pt idx="174">
                  <c:v>-9.5950000000000006</c:v>
                </c:pt>
                <c:pt idx="175">
                  <c:v>-7.13</c:v>
                </c:pt>
                <c:pt idx="176">
                  <c:v>-17.605</c:v>
                </c:pt>
                <c:pt idx="177">
                  <c:v>7.9799999999999898</c:v>
                </c:pt>
                <c:pt idx="178">
                  <c:v>-7.3349999999999902</c:v>
                </c:pt>
                <c:pt idx="179">
                  <c:v>-12</c:v>
                </c:pt>
                <c:pt idx="180">
                  <c:v>-8.5399999999999991</c:v>
                </c:pt>
                <c:pt idx="181">
                  <c:v>-9.18</c:v>
                </c:pt>
                <c:pt idx="182">
                  <c:v>-10.829999999999901</c:v>
                </c:pt>
                <c:pt idx="183">
                  <c:v>-4.3099999999999996</c:v>
                </c:pt>
                <c:pt idx="184">
                  <c:v>12.52</c:v>
                </c:pt>
                <c:pt idx="185">
                  <c:v>-41.49</c:v>
                </c:pt>
                <c:pt idx="186">
                  <c:v>-31.574999999999999</c:v>
                </c:pt>
                <c:pt idx="187">
                  <c:v>-0.16</c:v>
                </c:pt>
                <c:pt idx="188">
                  <c:v>-4.8799999999999901</c:v>
                </c:pt>
                <c:pt idx="189">
                  <c:v>27.155000000000001</c:v>
                </c:pt>
                <c:pt idx="190">
                  <c:v>3.2149999999999999</c:v>
                </c:pt>
                <c:pt idx="191">
                  <c:v>28.81</c:v>
                </c:pt>
                <c:pt idx="192">
                  <c:v>-31.174999999999901</c:v>
                </c:pt>
                <c:pt idx="193">
                  <c:v>-44.404999999999902</c:v>
                </c:pt>
                <c:pt idx="194">
                  <c:v>-16.82</c:v>
                </c:pt>
                <c:pt idx="195">
                  <c:v>10.16</c:v>
                </c:pt>
                <c:pt idx="196">
                  <c:v>6.8999999999999897</c:v>
                </c:pt>
                <c:pt idx="197">
                  <c:v>-14.494999999999999</c:v>
                </c:pt>
                <c:pt idx="198">
                  <c:v>23.085000000000001</c:v>
                </c:pt>
                <c:pt idx="199">
                  <c:v>14.06</c:v>
                </c:pt>
                <c:pt idx="200">
                  <c:v>3.62</c:v>
                </c:pt>
                <c:pt idx="201">
                  <c:v>23.29</c:v>
                </c:pt>
                <c:pt idx="202">
                  <c:v>28.864999999999998</c:v>
                </c:pt>
                <c:pt idx="203">
                  <c:v>10.09</c:v>
                </c:pt>
                <c:pt idx="204">
                  <c:v>-6.415</c:v>
                </c:pt>
                <c:pt idx="205">
                  <c:v>-12.285</c:v>
                </c:pt>
                <c:pt idx="206">
                  <c:v>26.925000000000001</c:v>
                </c:pt>
                <c:pt idx="207">
                  <c:v>25.744999999999902</c:v>
                </c:pt>
                <c:pt idx="208">
                  <c:v>-3.83</c:v>
                </c:pt>
                <c:pt idx="209">
                  <c:v>35.5</c:v>
                </c:pt>
                <c:pt idx="210">
                  <c:v>-18.059999999999899</c:v>
                </c:pt>
                <c:pt idx="211">
                  <c:v>7.34</c:v>
                </c:pt>
                <c:pt idx="212">
                  <c:v>-9.2449999999999992</c:v>
                </c:pt>
                <c:pt idx="213">
                  <c:v>-7.6249999999999902</c:v>
                </c:pt>
                <c:pt idx="214">
                  <c:v>-2.86</c:v>
                </c:pt>
                <c:pt idx="215">
                  <c:v>6.6099999999999897</c:v>
                </c:pt>
                <c:pt idx="216">
                  <c:v>-4.1349999999999998</c:v>
                </c:pt>
                <c:pt idx="217">
                  <c:v>-9.96999999999999</c:v>
                </c:pt>
                <c:pt idx="218">
                  <c:v>-7.8449999999999998</c:v>
                </c:pt>
                <c:pt idx="219">
                  <c:v>22.87</c:v>
                </c:pt>
                <c:pt idx="220">
                  <c:v>20.67</c:v>
                </c:pt>
                <c:pt idx="221">
                  <c:v>-7.25</c:v>
                </c:pt>
                <c:pt idx="222">
                  <c:v>4.6349999999999998</c:v>
                </c:pt>
                <c:pt idx="223">
                  <c:v>34.630000000000003</c:v>
                </c:pt>
                <c:pt idx="224">
                  <c:v>-5.42</c:v>
                </c:pt>
                <c:pt idx="225">
                  <c:v>-1.9549999999999901</c:v>
                </c:pt>
                <c:pt idx="226">
                  <c:v>16.934999999999999</c:v>
                </c:pt>
                <c:pt idx="227">
                  <c:v>-1.72</c:v>
                </c:pt>
                <c:pt idx="228">
                  <c:v>4.3149999999999897</c:v>
                </c:pt>
                <c:pt idx="229">
                  <c:v>20.36</c:v>
                </c:pt>
                <c:pt idx="230">
                  <c:v>-12.7</c:v>
                </c:pt>
                <c:pt idx="231">
                  <c:v>10.579999999999901</c:v>
                </c:pt>
                <c:pt idx="232">
                  <c:v>-1.64</c:v>
                </c:pt>
                <c:pt idx="233">
                  <c:v>31.59</c:v>
                </c:pt>
                <c:pt idx="234">
                  <c:v>12.969999999999899</c:v>
                </c:pt>
                <c:pt idx="235">
                  <c:v>9.4999999999999904E-2</c:v>
                </c:pt>
                <c:pt idx="236">
                  <c:v>22.4</c:v>
                </c:pt>
                <c:pt idx="237">
                  <c:v>-16.48</c:v>
                </c:pt>
                <c:pt idx="238">
                  <c:v>23.98</c:v>
                </c:pt>
                <c:pt idx="239">
                  <c:v>-11.934999999999899</c:v>
                </c:pt>
                <c:pt idx="240">
                  <c:v>3.48</c:v>
                </c:pt>
                <c:pt idx="241">
                  <c:v>2.7949999999999999</c:v>
                </c:pt>
                <c:pt idx="242">
                  <c:v>-21.89</c:v>
                </c:pt>
                <c:pt idx="243">
                  <c:v>6.4850000000000003</c:v>
                </c:pt>
                <c:pt idx="244">
                  <c:v>18.98</c:v>
                </c:pt>
                <c:pt idx="245">
                  <c:v>-3.1849999999999898</c:v>
                </c:pt>
                <c:pt idx="246">
                  <c:v>11.025</c:v>
                </c:pt>
                <c:pt idx="247">
                  <c:v>17.614999999999998</c:v>
                </c:pt>
                <c:pt idx="248">
                  <c:v>15.115</c:v>
                </c:pt>
                <c:pt idx="249">
                  <c:v>7.3550000000000004</c:v>
                </c:pt>
                <c:pt idx="250">
                  <c:v>18.445</c:v>
                </c:pt>
                <c:pt idx="251">
                  <c:v>11.4649999999999</c:v>
                </c:pt>
                <c:pt idx="252">
                  <c:v>11.994999999999999</c:v>
                </c:pt>
                <c:pt idx="253">
                  <c:v>15.57</c:v>
                </c:pt>
                <c:pt idx="254">
                  <c:v>44.625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3-4725-B9EC-55F9398E6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446384"/>
        <c:axId val="1454263439"/>
      </c:lineChart>
      <c:catAx>
        <c:axId val="15284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3439"/>
        <c:crosses val="autoZero"/>
        <c:auto val="1"/>
        <c:lblAlgn val="ctr"/>
        <c:lblOffset val="100"/>
        <c:noMultiLvlLbl val="0"/>
      </c:catAx>
      <c:valAx>
        <c:axId val="145426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44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-817.366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0.109999999999999</c:v>
                </c:pt>
                <c:pt idx="15">
                  <c:v>25.759999999999899</c:v>
                </c:pt>
                <c:pt idx="16">
                  <c:v>41.7</c:v>
                </c:pt>
                <c:pt idx="17">
                  <c:v>53.755000000000003</c:v>
                </c:pt>
                <c:pt idx="18">
                  <c:v>51.464999999999897</c:v>
                </c:pt>
                <c:pt idx="19">
                  <c:v>-33.71</c:v>
                </c:pt>
                <c:pt idx="20">
                  <c:v>-6.61</c:v>
                </c:pt>
                <c:pt idx="21">
                  <c:v>-14.625</c:v>
                </c:pt>
                <c:pt idx="22">
                  <c:v>38.459999999999901</c:v>
                </c:pt>
                <c:pt idx="23">
                  <c:v>-18.934999999999999</c:v>
                </c:pt>
                <c:pt idx="24">
                  <c:v>-39.71</c:v>
                </c:pt>
                <c:pt idx="25">
                  <c:v>26.564999999999898</c:v>
                </c:pt>
                <c:pt idx="26">
                  <c:v>28.434999999999899</c:v>
                </c:pt>
                <c:pt idx="27">
                  <c:v>-14.175000000000001</c:v>
                </c:pt>
                <c:pt idx="28">
                  <c:v>6.13</c:v>
                </c:pt>
                <c:pt idx="29">
                  <c:v>-16.93</c:v>
                </c:pt>
                <c:pt idx="30">
                  <c:v>7.25</c:v>
                </c:pt>
                <c:pt idx="31">
                  <c:v>7.2850000000000001</c:v>
                </c:pt>
                <c:pt idx="32">
                  <c:v>-27.664999999999999</c:v>
                </c:pt>
                <c:pt idx="33">
                  <c:v>14.904999999999999</c:v>
                </c:pt>
                <c:pt idx="34">
                  <c:v>-1.125</c:v>
                </c:pt>
                <c:pt idx="35">
                  <c:v>-12.675000000000001</c:v>
                </c:pt>
                <c:pt idx="36">
                  <c:v>-14.085000000000001</c:v>
                </c:pt>
                <c:pt idx="37">
                  <c:v>-31.8</c:v>
                </c:pt>
                <c:pt idx="38">
                  <c:v>4.1050000000000004</c:v>
                </c:pt>
                <c:pt idx="39">
                  <c:v>10.61</c:v>
                </c:pt>
                <c:pt idx="40">
                  <c:v>-17.445</c:v>
                </c:pt>
                <c:pt idx="41">
                  <c:v>-14.69</c:v>
                </c:pt>
                <c:pt idx="42">
                  <c:v>-6.1</c:v>
                </c:pt>
                <c:pt idx="43">
                  <c:v>-9.99</c:v>
                </c:pt>
                <c:pt idx="44">
                  <c:v>36.06</c:v>
                </c:pt>
                <c:pt idx="45">
                  <c:v>-10.7</c:v>
                </c:pt>
                <c:pt idx="46">
                  <c:v>-11.7449999999999</c:v>
                </c:pt>
                <c:pt idx="47">
                  <c:v>13.139999999999899</c:v>
                </c:pt>
                <c:pt idx="48">
                  <c:v>-29.795000000000002</c:v>
                </c:pt>
                <c:pt idx="49">
                  <c:v>-14.29</c:v>
                </c:pt>
                <c:pt idx="50">
                  <c:v>-34.449999999999903</c:v>
                </c:pt>
                <c:pt idx="51">
                  <c:v>-23.655000000000001</c:v>
                </c:pt>
                <c:pt idx="52">
                  <c:v>-2.2549999999999999</c:v>
                </c:pt>
                <c:pt idx="53">
                  <c:v>8.4249999999999901</c:v>
                </c:pt>
                <c:pt idx="54">
                  <c:v>11.98</c:v>
                </c:pt>
                <c:pt idx="55">
                  <c:v>22.535</c:v>
                </c:pt>
                <c:pt idx="56">
                  <c:v>-72.339999999999904</c:v>
                </c:pt>
                <c:pt idx="57">
                  <c:v>14.66</c:v>
                </c:pt>
                <c:pt idx="58">
                  <c:v>1.0149999999999999</c:v>
                </c:pt>
                <c:pt idx="59">
                  <c:v>-24.85</c:v>
                </c:pt>
                <c:pt idx="60">
                  <c:v>-36.125</c:v>
                </c:pt>
                <c:pt idx="61">
                  <c:v>-4.7949999999999902</c:v>
                </c:pt>
                <c:pt idx="62">
                  <c:v>10.31</c:v>
                </c:pt>
                <c:pt idx="63">
                  <c:v>-19.204999999999998</c:v>
                </c:pt>
                <c:pt idx="64">
                  <c:v>26.96</c:v>
                </c:pt>
                <c:pt idx="65">
                  <c:v>-26.094999999999999</c:v>
                </c:pt>
                <c:pt idx="66">
                  <c:v>12.26</c:v>
                </c:pt>
                <c:pt idx="67">
                  <c:v>19.824999999999999</c:v>
                </c:pt>
                <c:pt idx="68">
                  <c:v>-27.56</c:v>
                </c:pt>
                <c:pt idx="69">
                  <c:v>-9.9999999999999797E-2</c:v>
                </c:pt>
                <c:pt idx="70">
                  <c:v>-4.2350000000000003</c:v>
                </c:pt>
                <c:pt idx="71">
                  <c:v>3.5649999999999999</c:v>
                </c:pt>
                <c:pt idx="72">
                  <c:v>-12.77</c:v>
                </c:pt>
                <c:pt idx="73">
                  <c:v>19.344999999999999</c:v>
                </c:pt>
                <c:pt idx="74">
                  <c:v>35.825000000000003</c:v>
                </c:pt>
                <c:pt idx="75">
                  <c:v>4.5350000000000001</c:v>
                </c:pt>
                <c:pt idx="76">
                  <c:v>27.319999999999901</c:v>
                </c:pt>
                <c:pt idx="77">
                  <c:v>-1.165</c:v>
                </c:pt>
                <c:pt idx="78">
                  <c:v>9.9649999999999999</c:v>
                </c:pt>
                <c:pt idx="79">
                  <c:v>-36.159999999999997</c:v>
                </c:pt>
                <c:pt idx="80">
                  <c:v>-28.8949999999999</c:v>
                </c:pt>
                <c:pt idx="81">
                  <c:v>-10.6</c:v>
                </c:pt>
                <c:pt idx="82">
                  <c:v>4.7949999999999902</c:v>
                </c:pt>
                <c:pt idx="83">
                  <c:v>-57.974999999999902</c:v>
                </c:pt>
                <c:pt idx="84">
                  <c:v>13.059999999999899</c:v>
                </c:pt>
                <c:pt idx="85">
                  <c:v>-14.835000000000001</c:v>
                </c:pt>
                <c:pt idx="86">
                  <c:v>26.529999999999902</c:v>
                </c:pt>
                <c:pt idx="87">
                  <c:v>10.244999999999999</c:v>
                </c:pt>
                <c:pt idx="88">
                  <c:v>-8.9749999999999996</c:v>
                </c:pt>
                <c:pt idx="89">
                  <c:v>21.125</c:v>
                </c:pt>
                <c:pt idx="90">
                  <c:v>53.15</c:v>
                </c:pt>
                <c:pt idx="91">
                  <c:v>19.309999999999999</c:v>
                </c:pt>
                <c:pt idx="92">
                  <c:v>-21.75</c:v>
                </c:pt>
                <c:pt idx="93">
                  <c:v>17.314999999999898</c:v>
                </c:pt>
                <c:pt idx="94">
                  <c:v>-41.4</c:v>
                </c:pt>
                <c:pt idx="95">
                  <c:v>-33.935000000000002</c:v>
                </c:pt>
                <c:pt idx="96">
                  <c:v>12.46</c:v>
                </c:pt>
                <c:pt idx="97">
                  <c:v>-81.03</c:v>
                </c:pt>
                <c:pt idx="98">
                  <c:v>-32.249999999999901</c:v>
                </c:pt>
                <c:pt idx="99">
                  <c:v>-57.839999999999897</c:v>
                </c:pt>
                <c:pt idx="100">
                  <c:v>-69.619999999999905</c:v>
                </c:pt>
                <c:pt idx="101">
                  <c:v>-61.954999999999998</c:v>
                </c:pt>
                <c:pt idx="102">
                  <c:v>63.23</c:v>
                </c:pt>
                <c:pt idx="103">
                  <c:v>25.565000000000001</c:v>
                </c:pt>
                <c:pt idx="104">
                  <c:v>42.9</c:v>
                </c:pt>
                <c:pt idx="105">
                  <c:v>20.18</c:v>
                </c:pt>
                <c:pt idx="106">
                  <c:v>-30.515000000000001</c:v>
                </c:pt>
                <c:pt idx="107">
                  <c:v>108.46</c:v>
                </c:pt>
                <c:pt idx="108">
                  <c:v>34.729999999999997</c:v>
                </c:pt>
                <c:pt idx="109">
                  <c:v>-41.71</c:v>
                </c:pt>
                <c:pt idx="110">
                  <c:v>19.149999999999999</c:v>
                </c:pt>
                <c:pt idx="111">
                  <c:v>1.125</c:v>
                </c:pt>
                <c:pt idx="112">
                  <c:v>-19.09</c:v>
                </c:pt>
                <c:pt idx="113">
                  <c:v>-75.72</c:v>
                </c:pt>
                <c:pt idx="114">
                  <c:v>-69.754999999999995</c:v>
                </c:pt>
                <c:pt idx="115">
                  <c:v>-22.722999999999999</c:v>
                </c:pt>
                <c:pt idx="116">
                  <c:v>-33.344999999999999</c:v>
                </c:pt>
                <c:pt idx="117">
                  <c:v>-2.44</c:v>
                </c:pt>
                <c:pt idx="118">
                  <c:v>-22.009999999999899</c:v>
                </c:pt>
                <c:pt idx="119">
                  <c:v>12.244999999999999</c:v>
                </c:pt>
                <c:pt idx="120">
                  <c:v>-4.085</c:v>
                </c:pt>
                <c:pt idx="121">
                  <c:v>17.709999999999901</c:v>
                </c:pt>
                <c:pt idx="122">
                  <c:v>-1.03</c:v>
                </c:pt>
                <c:pt idx="123">
                  <c:v>-7.2549999999999999</c:v>
                </c:pt>
                <c:pt idx="124">
                  <c:v>10.15</c:v>
                </c:pt>
                <c:pt idx="125">
                  <c:v>-18.22</c:v>
                </c:pt>
                <c:pt idx="126">
                  <c:v>5.8149999999999897</c:v>
                </c:pt>
                <c:pt idx="127">
                  <c:v>-12.049999999999899</c:v>
                </c:pt>
                <c:pt idx="128">
                  <c:v>10.07</c:v>
                </c:pt>
                <c:pt idx="129">
                  <c:v>-3.78</c:v>
                </c:pt>
                <c:pt idx="130">
                  <c:v>4.63</c:v>
                </c:pt>
                <c:pt idx="131">
                  <c:v>17.774999999999999</c:v>
                </c:pt>
                <c:pt idx="132">
                  <c:v>0.97999999999999898</c:v>
                </c:pt>
                <c:pt idx="133">
                  <c:v>-17.600000000000001</c:v>
                </c:pt>
                <c:pt idx="134">
                  <c:v>-11.285</c:v>
                </c:pt>
                <c:pt idx="135">
                  <c:v>24.135000000000002</c:v>
                </c:pt>
                <c:pt idx="136">
                  <c:v>-16.565000000000001</c:v>
                </c:pt>
                <c:pt idx="137">
                  <c:v>-5.5049999999999999</c:v>
                </c:pt>
                <c:pt idx="138">
                  <c:v>-3.105</c:v>
                </c:pt>
                <c:pt idx="139">
                  <c:v>27.99</c:v>
                </c:pt>
                <c:pt idx="140">
                  <c:v>19.329999999999998</c:v>
                </c:pt>
                <c:pt idx="141">
                  <c:v>-2.1949999999999998</c:v>
                </c:pt>
                <c:pt idx="142">
                  <c:v>-9.9450000000000003</c:v>
                </c:pt>
                <c:pt idx="143">
                  <c:v>25.1449999999999</c:v>
                </c:pt>
                <c:pt idx="144">
                  <c:v>5.8150000000000004</c:v>
                </c:pt>
                <c:pt idx="145">
                  <c:v>43.71</c:v>
                </c:pt>
                <c:pt idx="146">
                  <c:v>0.71499999999999997</c:v>
                </c:pt>
                <c:pt idx="147">
                  <c:v>25.259999999999899</c:v>
                </c:pt>
                <c:pt idx="148">
                  <c:v>-18.559999999999999</c:v>
                </c:pt>
                <c:pt idx="149">
                  <c:v>-32.26</c:v>
                </c:pt>
                <c:pt idx="150">
                  <c:v>-23.895</c:v>
                </c:pt>
                <c:pt idx="151">
                  <c:v>13.425000000000001</c:v>
                </c:pt>
                <c:pt idx="152">
                  <c:v>-14.425000000000001</c:v>
                </c:pt>
                <c:pt idx="153">
                  <c:v>-16.43</c:v>
                </c:pt>
                <c:pt idx="154">
                  <c:v>-49.884999999999998</c:v>
                </c:pt>
                <c:pt idx="155">
                  <c:v>-8.7200000000000006</c:v>
                </c:pt>
                <c:pt idx="156">
                  <c:v>-1.5899999999999901</c:v>
                </c:pt>
                <c:pt idx="157">
                  <c:v>-29.9</c:v>
                </c:pt>
                <c:pt idx="158">
                  <c:v>10.62</c:v>
                </c:pt>
                <c:pt idx="159">
                  <c:v>-5.5199999999999898</c:v>
                </c:pt>
                <c:pt idx="160">
                  <c:v>-2.7649999999999899</c:v>
                </c:pt>
                <c:pt idx="161">
                  <c:v>20.434999999999999</c:v>
                </c:pt>
                <c:pt idx="162">
                  <c:v>9.91</c:v>
                </c:pt>
                <c:pt idx="163">
                  <c:v>-6.75</c:v>
                </c:pt>
                <c:pt idx="164">
                  <c:v>3.335</c:v>
                </c:pt>
                <c:pt idx="165">
                  <c:v>16.515000000000001</c:v>
                </c:pt>
                <c:pt idx="166">
                  <c:v>6.3149999999999897</c:v>
                </c:pt>
                <c:pt idx="167">
                  <c:v>20.189999999999898</c:v>
                </c:pt>
                <c:pt idx="168">
                  <c:v>-34.139999999999901</c:v>
                </c:pt>
                <c:pt idx="169">
                  <c:v>-11.049999999999899</c:v>
                </c:pt>
                <c:pt idx="170">
                  <c:v>-7.86</c:v>
                </c:pt>
                <c:pt idx="171">
                  <c:v>12.945</c:v>
                </c:pt>
                <c:pt idx="172">
                  <c:v>26.689999999999898</c:v>
                </c:pt>
                <c:pt idx="173">
                  <c:v>-19.05</c:v>
                </c:pt>
                <c:pt idx="174">
                  <c:v>12.04</c:v>
                </c:pt>
                <c:pt idx="175">
                  <c:v>8.5549999999999997</c:v>
                </c:pt>
                <c:pt idx="176">
                  <c:v>24.094999999999999</c:v>
                </c:pt>
                <c:pt idx="177">
                  <c:v>-11.455</c:v>
                </c:pt>
                <c:pt idx="178">
                  <c:v>9.9550000000000001</c:v>
                </c:pt>
                <c:pt idx="179">
                  <c:v>15.414999999999999</c:v>
                </c:pt>
                <c:pt idx="180">
                  <c:v>13.497</c:v>
                </c:pt>
                <c:pt idx="181">
                  <c:v>12.255000000000001</c:v>
                </c:pt>
                <c:pt idx="182">
                  <c:v>15.03</c:v>
                </c:pt>
                <c:pt idx="183">
                  <c:v>6.9850000000000003</c:v>
                </c:pt>
                <c:pt idx="184">
                  <c:v>-17.684999999999999</c:v>
                </c:pt>
                <c:pt idx="185">
                  <c:v>58.024999999999999</c:v>
                </c:pt>
                <c:pt idx="186">
                  <c:v>41.975000000000001</c:v>
                </c:pt>
                <c:pt idx="187">
                  <c:v>1.405</c:v>
                </c:pt>
                <c:pt idx="188">
                  <c:v>8.1649999999999991</c:v>
                </c:pt>
                <c:pt idx="189">
                  <c:v>-37.270000000000003</c:v>
                </c:pt>
                <c:pt idx="190">
                  <c:v>-4.2399999999999904</c:v>
                </c:pt>
                <c:pt idx="191">
                  <c:v>-38.79</c:v>
                </c:pt>
                <c:pt idx="192">
                  <c:v>42.045000000000002</c:v>
                </c:pt>
                <c:pt idx="193">
                  <c:v>60.4299999999999</c:v>
                </c:pt>
                <c:pt idx="194">
                  <c:v>22.574999999999999</c:v>
                </c:pt>
                <c:pt idx="195">
                  <c:v>-13.23</c:v>
                </c:pt>
                <c:pt idx="196">
                  <c:v>-9.7149999999999999</c:v>
                </c:pt>
                <c:pt idx="197">
                  <c:v>20.2699999999999</c:v>
                </c:pt>
                <c:pt idx="198">
                  <c:v>-31.774999999999999</c:v>
                </c:pt>
                <c:pt idx="199">
                  <c:v>-19.945</c:v>
                </c:pt>
                <c:pt idx="200">
                  <c:v>-5.7850000000000001</c:v>
                </c:pt>
                <c:pt idx="201">
                  <c:v>-32.755000000000003</c:v>
                </c:pt>
                <c:pt idx="202">
                  <c:v>-39.96</c:v>
                </c:pt>
                <c:pt idx="203">
                  <c:v>-14.8</c:v>
                </c:pt>
                <c:pt idx="204">
                  <c:v>9.2349999999999994</c:v>
                </c:pt>
                <c:pt idx="205">
                  <c:v>17.484999999999999</c:v>
                </c:pt>
                <c:pt idx="206">
                  <c:v>-36.71</c:v>
                </c:pt>
                <c:pt idx="207">
                  <c:v>-35.695</c:v>
                </c:pt>
                <c:pt idx="208">
                  <c:v>5.08</c:v>
                </c:pt>
                <c:pt idx="209">
                  <c:v>-47.12</c:v>
                </c:pt>
                <c:pt idx="210">
                  <c:v>24.354999999999901</c:v>
                </c:pt>
                <c:pt idx="211">
                  <c:v>-10.319999999999901</c:v>
                </c:pt>
                <c:pt idx="212">
                  <c:v>12.03</c:v>
                </c:pt>
                <c:pt idx="213">
                  <c:v>11.194999999999901</c:v>
                </c:pt>
                <c:pt idx="214">
                  <c:v>0.59499999999999897</c:v>
                </c:pt>
                <c:pt idx="215">
                  <c:v>-9.0299999999999994</c:v>
                </c:pt>
                <c:pt idx="216">
                  <c:v>6.08</c:v>
                </c:pt>
                <c:pt idx="217">
                  <c:v>13.98</c:v>
                </c:pt>
                <c:pt idx="218">
                  <c:v>11.045</c:v>
                </c:pt>
                <c:pt idx="219">
                  <c:v>-30.759999999999899</c:v>
                </c:pt>
                <c:pt idx="220">
                  <c:v>-27.625</c:v>
                </c:pt>
                <c:pt idx="221">
                  <c:v>8.66</c:v>
                </c:pt>
                <c:pt idx="222">
                  <c:v>-6.47</c:v>
                </c:pt>
                <c:pt idx="223">
                  <c:v>-46.715000000000003</c:v>
                </c:pt>
                <c:pt idx="224">
                  <c:v>7.625</c:v>
                </c:pt>
                <c:pt idx="225">
                  <c:v>1.3699999999999899</c:v>
                </c:pt>
                <c:pt idx="226">
                  <c:v>-23.059999999999899</c:v>
                </c:pt>
                <c:pt idx="227">
                  <c:v>2.125</c:v>
                </c:pt>
                <c:pt idx="228">
                  <c:v>-6.4649999999999999</c:v>
                </c:pt>
                <c:pt idx="229">
                  <c:v>-27.55</c:v>
                </c:pt>
                <c:pt idx="230">
                  <c:v>17.145</c:v>
                </c:pt>
                <c:pt idx="231">
                  <c:v>-15.764999999999899</c:v>
                </c:pt>
                <c:pt idx="232">
                  <c:v>1.84</c:v>
                </c:pt>
                <c:pt idx="233">
                  <c:v>-43.795000000000002</c:v>
                </c:pt>
                <c:pt idx="234">
                  <c:v>-17.889999999999901</c:v>
                </c:pt>
                <c:pt idx="235">
                  <c:v>-8.5000000000000006E-2</c:v>
                </c:pt>
                <c:pt idx="236">
                  <c:v>-29.254999999999999</c:v>
                </c:pt>
                <c:pt idx="237">
                  <c:v>24.125</c:v>
                </c:pt>
                <c:pt idx="238">
                  <c:v>-33.29</c:v>
                </c:pt>
                <c:pt idx="239">
                  <c:v>17.18</c:v>
                </c:pt>
                <c:pt idx="240">
                  <c:v>-5.71</c:v>
                </c:pt>
                <c:pt idx="241">
                  <c:v>-4.1050000000000004</c:v>
                </c:pt>
                <c:pt idx="242">
                  <c:v>29.975000000000001</c:v>
                </c:pt>
                <c:pt idx="243">
                  <c:v>-9.25</c:v>
                </c:pt>
                <c:pt idx="244">
                  <c:v>-26.189999999999898</c:v>
                </c:pt>
                <c:pt idx="245">
                  <c:v>1.47</c:v>
                </c:pt>
                <c:pt idx="246">
                  <c:v>-15.765000000000001</c:v>
                </c:pt>
                <c:pt idx="247">
                  <c:v>-23.524999999999999</c:v>
                </c:pt>
                <c:pt idx="248">
                  <c:v>-21.184999999999999</c:v>
                </c:pt>
                <c:pt idx="249">
                  <c:v>-11.96</c:v>
                </c:pt>
                <c:pt idx="250">
                  <c:v>-26.504999999999999</c:v>
                </c:pt>
                <c:pt idx="251">
                  <c:v>-17.529999999999902</c:v>
                </c:pt>
                <c:pt idx="252">
                  <c:v>-17.484999999999999</c:v>
                </c:pt>
                <c:pt idx="253">
                  <c:v>-20.79</c:v>
                </c:pt>
                <c:pt idx="254">
                  <c:v>-60.769999999999897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80-4AEB-8AFB-BF0BF1592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883440"/>
        <c:axId val="1530882400"/>
      </c:lineChart>
      <c:catAx>
        <c:axId val="209288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2400"/>
        <c:crosses val="autoZero"/>
        <c:auto val="1"/>
        <c:lblAlgn val="ctr"/>
        <c:lblOffset val="100"/>
        <c:noMultiLvlLbl val="0"/>
      </c:catAx>
      <c:valAx>
        <c:axId val="153088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8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860.7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0.46499999999999903</c:v>
                </c:pt>
                <c:pt idx="15">
                  <c:v>-29.754999999999999</c:v>
                </c:pt>
                <c:pt idx="16">
                  <c:v>-47.35</c:v>
                </c:pt>
                <c:pt idx="17">
                  <c:v>-59.02</c:v>
                </c:pt>
                <c:pt idx="18">
                  <c:v>-59.164999999999999</c:v>
                </c:pt>
                <c:pt idx="19">
                  <c:v>36.6649999999999</c:v>
                </c:pt>
                <c:pt idx="20">
                  <c:v>6.0750000000000002</c:v>
                </c:pt>
                <c:pt idx="21">
                  <c:v>14.5199999999999</c:v>
                </c:pt>
                <c:pt idx="22">
                  <c:v>-44.02</c:v>
                </c:pt>
                <c:pt idx="23">
                  <c:v>20.305</c:v>
                </c:pt>
                <c:pt idx="24">
                  <c:v>45.74</c:v>
                </c:pt>
                <c:pt idx="25">
                  <c:v>-31.65</c:v>
                </c:pt>
                <c:pt idx="26">
                  <c:v>-31.979999999999901</c:v>
                </c:pt>
                <c:pt idx="27">
                  <c:v>14.62</c:v>
                </c:pt>
                <c:pt idx="28">
                  <c:v>-9.16</c:v>
                </c:pt>
                <c:pt idx="29">
                  <c:v>19.739999999999998</c:v>
                </c:pt>
                <c:pt idx="30">
                  <c:v>-7.7449999999999903</c:v>
                </c:pt>
                <c:pt idx="31">
                  <c:v>-6.8649999999999904</c:v>
                </c:pt>
                <c:pt idx="32">
                  <c:v>32.274999999999999</c:v>
                </c:pt>
                <c:pt idx="33">
                  <c:v>-17.32</c:v>
                </c:pt>
                <c:pt idx="34">
                  <c:v>1.7249999999999901</c:v>
                </c:pt>
                <c:pt idx="35">
                  <c:v>14.45</c:v>
                </c:pt>
                <c:pt idx="36">
                  <c:v>16</c:v>
                </c:pt>
                <c:pt idx="37">
                  <c:v>35.599999999999902</c:v>
                </c:pt>
                <c:pt idx="38">
                  <c:v>-2.99</c:v>
                </c:pt>
                <c:pt idx="39">
                  <c:v>-13.215</c:v>
                </c:pt>
                <c:pt idx="40">
                  <c:v>20.05</c:v>
                </c:pt>
                <c:pt idx="41">
                  <c:v>15.41</c:v>
                </c:pt>
                <c:pt idx="42">
                  <c:v>6.7099999999999902</c:v>
                </c:pt>
                <c:pt idx="43">
                  <c:v>11.37</c:v>
                </c:pt>
                <c:pt idx="44">
                  <c:v>-41.95</c:v>
                </c:pt>
                <c:pt idx="45">
                  <c:v>12.154999999999999</c:v>
                </c:pt>
                <c:pt idx="46">
                  <c:v>11.7949999999999</c:v>
                </c:pt>
                <c:pt idx="47">
                  <c:v>-13.595000000000001</c:v>
                </c:pt>
                <c:pt idx="48">
                  <c:v>31.71</c:v>
                </c:pt>
                <c:pt idx="49">
                  <c:v>16.024999999999999</c:v>
                </c:pt>
                <c:pt idx="50">
                  <c:v>37.064999999999898</c:v>
                </c:pt>
                <c:pt idx="51">
                  <c:v>25.18</c:v>
                </c:pt>
                <c:pt idx="52">
                  <c:v>0.91</c:v>
                </c:pt>
                <c:pt idx="53">
                  <c:v>-9.1049999999999898</c:v>
                </c:pt>
                <c:pt idx="54">
                  <c:v>-13.855</c:v>
                </c:pt>
                <c:pt idx="55">
                  <c:v>-24.46</c:v>
                </c:pt>
                <c:pt idx="56">
                  <c:v>79.364999999999995</c:v>
                </c:pt>
                <c:pt idx="57">
                  <c:v>-16.57</c:v>
                </c:pt>
                <c:pt idx="58">
                  <c:v>-2.1549999999999998</c:v>
                </c:pt>
                <c:pt idx="59">
                  <c:v>27.63</c:v>
                </c:pt>
                <c:pt idx="60">
                  <c:v>41.47</c:v>
                </c:pt>
                <c:pt idx="61">
                  <c:v>5.7299999999999898</c:v>
                </c:pt>
                <c:pt idx="62">
                  <c:v>-11.41</c:v>
                </c:pt>
                <c:pt idx="63">
                  <c:v>22.28</c:v>
                </c:pt>
                <c:pt idx="64">
                  <c:v>-30.334999999999901</c:v>
                </c:pt>
                <c:pt idx="65">
                  <c:v>29.29</c:v>
                </c:pt>
                <c:pt idx="66">
                  <c:v>-13.565</c:v>
                </c:pt>
                <c:pt idx="67">
                  <c:v>-19.785</c:v>
                </c:pt>
                <c:pt idx="68">
                  <c:v>31.104999999999901</c:v>
                </c:pt>
                <c:pt idx="69">
                  <c:v>-1.31</c:v>
                </c:pt>
                <c:pt idx="70">
                  <c:v>3.51</c:v>
                </c:pt>
                <c:pt idx="71">
                  <c:v>-4.9849999999999897</c:v>
                </c:pt>
                <c:pt idx="72">
                  <c:v>14.87</c:v>
                </c:pt>
                <c:pt idx="73">
                  <c:v>-22.434999999999999</c:v>
                </c:pt>
                <c:pt idx="74">
                  <c:v>-42.3</c:v>
                </c:pt>
                <c:pt idx="75">
                  <c:v>-5.125</c:v>
                </c:pt>
                <c:pt idx="76">
                  <c:v>-29.834999999999901</c:v>
                </c:pt>
                <c:pt idx="77">
                  <c:v>1.635</c:v>
                </c:pt>
                <c:pt idx="78">
                  <c:v>-10.855</c:v>
                </c:pt>
                <c:pt idx="79">
                  <c:v>40.449999999999903</c:v>
                </c:pt>
                <c:pt idx="80">
                  <c:v>30.389999999999901</c:v>
                </c:pt>
                <c:pt idx="81">
                  <c:v>10.19</c:v>
                </c:pt>
                <c:pt idx="82">
                  <c:v>-5.2049999999999903</c:v>
                </c:pt>
                <c:pt idx="83">
                  <c:v>65.004999999999995</c:v>
                </c:pt>
                <c:pt idx="84">
                  <c:v>-15.024999999999901</c:v>
                </c:pt>
                <c:pt idx="85">
                  <c:v>16.204999999999998</c:v>
                </c:pt>
                <c:pt idx="86">
                  <c:v>-29.38</c:v>
                </c:pt>
                <c:pt idx="87">
                  <c:v>-11.16</c:v>
                </c:pt>
                <c:pt idx="88">
                  <c:v>11.784999999999901</c:v>
                </c:pt>
                <c:pt idx="89">
                  <c:v>-24.184999999999999</c:v>
                </c:pt>
                <c:pt idx="90">
                  <c:v>-56.99</c:v>
                </c:pt>
                <c:pt idx="91">
                  <c:v>-22.844999999999999</c:v>
                </c:pt>
                <c:pt idx="92">
                  <c:v>22.444999999999901</c:v>
                </c:pt>
                <c:pt idx="93">
                  <c:v>-19.399999999999999</c:v>
                </c:pt>
                <c:pt idx="94">
                  <c:v>46.744999999999997</c:v>
                </c:pt>
                <c:pt idx="95">
                  <c:v>38.26</c:v>
                </c:pt>
                <c:pt idx="96">
                  <c:v>-13.53</c:v>
                </c:pt>
                <c:pt idx="97">
                  <c:v>87.91</c:v>
                </c:pt>
                <c:pt idx="98">
                  <c:v>33.47</c:v>
                </c:pt>
                <c:pt idx="99">
                  <c:v>65.384999999999906</c:v>
                </c:pt>
                <c:pt idx="100">
                  <c:v>79.504999999999995</c:v>
                </c:pt>
                <c:pt idx="101">
                  <c:v>69.884999999999906</c:v>
                </c:pt>
                <c:pt idx="102">
                  <c:v>-66.789999999999907</c:v>
                </c:pt>
                <c:pt idx="103">
                  <c:v>-29.18</c:v>
                </c:pt>
                <c:pt idx="104">
                  <c:v>-47.89</c:v>
                </c:pt>
                <c:pt idx="105">
                  <c:v>-23.684999999999999</c:v>
                </c:pt>
                <c:pt idx="106">
                  <c:v>33.85</c:v>
                </c:pt>
                <c:pt idx="107">
                  <c:v>-116.29</c:v>
                </c:pt>
                <c:pt idx="108">
                  <c:v>-39.6</c:v>
                </c:pt>
                <c:pt idx="109">
                  <c:v>46.08</c:v>
                </c:pt>
                <c:pt idx="110">
                  <c:v>-21.684999999999999</c:v>
                </c:pt>
                <c:pt idx="111">
                  <c:v>-0.56499999999999995</c:v>
                </c:pt>
                <c:pt idx="112">
                  <c:v>20.425000000000001</c:v>
                </c:pt>
                <c:pt idx="113">
                  <c:v>77.644999999999996</c:v>
                </c:pt>
                <c:pt idx="114">
                  <c:v>75.265000000000001</c:v>
                </c:pt>
                <c:pt idx="115">
                  <c:v>26.38</c:v>
                </c:pt>
                <c:pt idx="116">
                  <c:v>34.734999999999999</c:v>
                </c:pt>
                <c:pt idx="117">
                  <c:v>2.82499999999999</c:v>
                </c:pt>
                <c:pt idx="118">
                  <c:v>24.565000000000001</c:v>
                </c:pt>
                <c:pt idx="119">
                  <c:v>-13.715</c:v>
                </c:pt>
                <c:pt idx="120">
                  <c:v>3.57</c:v>
                </c:pt>
                <c:pt idx="121">
                  <c:v>-20.564999999999898</c:v>
                </c:pt>
                <c:pt idx="122">
                  <c:v>1.4549999999999901</c:v>
                </c:pt>
                <c:pt idx="123">
                  <c:v>9.2750000000000004</c:v>
                </c:pt>
                <c:pt idx="124">
                  <c:v>-11.309999999999899</c:v>
                </c:pt>
                <c:pt idx="125">
                  <c:v>19.260000000000002</c:v>
                </c:pt>
                <c:pt idx="126">
                  <c:v>-6.34</c:v>
                </c:pt>
                <c:pt idx="127">
                  <c:v>13.255000000000001</c:v>
                </c:pt>
                <c:pt idx="128">
                  <c:v>-9.6449999999999996</c:v>
                </c:pt>
                <c:pt idx="129">
                  <c:v>4.3150000000000004</c:v>
                </c:pt>
                <c:pt idx="130">
                  <c:v>-5.58</c:v>
                </c:pt>
                <c:pt idx="131">
                  <c:v>-19.574999999999999</c:v>
                </c:pt>
                <c:pt idx="132">
                  <c:v>0.8</c:v>
                </c:pt>
                <c:pt idx="133">
                  <c:v>20.43</c:v>
                </c:pt>
                <c:pt idx="134">
                  <c:v>12.435</c:v>
                </c:pt>
                <c:pt idx="135">
                  <c:v>-27.1999999999999</c:v>
                </c:pt>
                <c:pt idx="136">
                  <c:v>17.844999999999999</c:v>
                </c:pt>
                <c:pt idx="137">
                  <c:v>6.4850000000000003</c:v>
                </c:pt>
                <c:pt idx="138">
                  <c:v>3.1850000000000001</c:v>
                </c:pt>
                <c:pt idx="139">
                  <c:v>-30.7349999999999</c:v>
                </c:pt>
                <c:pt idx="140">
                  <c:v>-22.669999999999899</c:v>
                </c:pt>
                <c:pt idx="141">
                  <c:v>2.7349999999999999</c:v>
                </c:pt>
                <c:pt idx="142">
                  <c:v>10.62</c:v>
                </c:pt>
                <c:pt idx="143">
                  <c:v>-27.094999999999999</c:v>
                </c:pt>
                <c:pt idx="144">
                  <c:v>-5.8849999999999998</c:v>
                </c:pt>
                <c:pt idx="145">
                  <c:v>-48.809999999999903</c:v>
                </c:pt>
                <c:pt idx="146">
                  <c:v>0.79499999999999904</c:v>
                </c:pt>
                <c:pt idx="147">
                  <c:v>-28.2699999999999</c:v>
                </c:pt>
                <c:pt idx="148">
                  <c:v>20.59</c:v>
                </c:pt>
                <c:pt idx="149">
                  <c:v>37.25</c:v>
                </c:pt>
                <c:pt idx="150">
                  <c:v>26.41</c:v>
                </c:pt>
                <c:pt idx="151">
                  <c:v>-14.81</c:v>
                </c:pt>
                <c:pt idx="152">
                  <c:v>14.484999999999999</c:v>
                </c:pt>
                <c:pt idx="153">
                  <c:v>19.170000000000002</c:v>
                </c:pt>
                <c:pt idx="154">
                  <c:v>55.5</c:v>
                </c:pt>
                <c:pt idx="155">
                  <c:v>9.2550000000000008</c:v>
                </c:pt>
                <c:pt idx="156">
                  <c:v>0.84</c:v>
                </c:pt>
                <c:pt idx="157">
                  <c:v>32.67</c:v>
                </c:pt>
                <c:pt idx="158">
                  <c:v>-11.984999999999999</c:v>
                </c:pt>
                <c:pt idx="159">
                  <c:v>6.0199999999999898</c:v>
                </c:pt>
                <c:pt idx="160">
                  <c:v>3.2899999999999898</c:v>
                </c:pt>
                <c:pt idx="161">
                  <c:v>-21.914999999999999</c:v>
                </c:pt>
                <c:pt idx="162">
                  <c:v>-11.26</c:v>
                </c:pt>
                <c:pt idx="163">
                  <c:v>6.7450000000000001</c:v>
                </c:pt>
                <c:pt idx="164">
                  <c:v>-3.4750000000000001</c:v>
                </c:pt>
                <c:pt idx="165">
                  <c:v>-17.474999999999898</c:v>
                </c:pt>
                <c:pt idx="166">
                  <c:v>-6.7649999999999997</c:v>
                </c:pt>
                <c:pt idx="167">
                  <c:v>-21.794999999999899</c:v>
                </c:pt>
                <c:pt idx="168">
                  <c:v>37.96</c:v>
                </c:pt>
                <c:pt idx="169">
                  <c:v>12.43</c:v>
                </c:pt>
                <c:pt idx="170">
                  <c:v>8.0350000000000001</c:v>
                </c:pt>
                <c:pt idx="171">
                  <c:v>-14.844999999999899</c:v>
                </c:pt>
                <c:pt idx="172">
                  <c:v>-30.1099999999999</c:v>
                </c:pt>
                <c:pt idx="173">
                  <c:v>21.25</c:v>
                </c:pt>
                <c:pt idx="174">
                  <c:v>-14.525</c:v>
                </c:pt>
                <c:pt idx="175">
                  <c:v>-10.81</c:v>
                </c:pt>
                <c:pt idx="176">
                  <c:v>-26.605</c:v>
                </c:pt>
                <c:pt idx="177">
                  <c:v>12.03</c:v>
                </c:pt>
                <c:pt idx="178">
                  <c:v>-11.035</c:v>
                </c:pt>
                <c:pt idx="179">
                  <c:v>-18.02</c:v>
                </c:pt>
                <c:pt idx="180">
                  <c:v>-12.824999999999999</c:v>
                </c:pt>
                <c:pt idx="181">
                  <c:v>-13.734999999999999</c:v>
                </c:pt>
                <c:pt idx="182">
                  <c:v>-16.190000000000001</c:v>
                </c:pt>
                <c:pt idx="183">
                  <c:v>-6.43</c:v>
                </c:pt>
                <c:pt idx="184">
                  <c:v>18.670000000000002</c:v>
                </c:pt>
                <c:pt idx="185">
                  <c:v>-61.74</c:v>
                </c:pt>
                <c:pt idx="186">
                  <c:v>-47.024999999999999</c:v>
                </c:pt>
                <c:pt idx="187">
                  <c:v>-0.35499999999999998</c:v>
                </c:pt>
                <c:pt idx="188">
                  <c:v>-7.3250000000000002</c:v>
                </c:pt>
                <c:pt idx="189">
                  <c:v>40.465000000000003</c:v>
                </c:pt>
                <c:pt idx="190">
                  <c:v>4.7799999999999896</c:v>
                </c:pt>
                <c:pt idx="191">
                  <c:v>43.055</c:v>
                </c:pt>
                <c:pt idx="192">
                  <c:v>-46.875</c:v>
                </c:pt>
                <c:pt idx="193">
                  <c:v>-66.929999999999893</c:v>
                </c:pt>
                <c:pt idx="194">
                  <c:v>-25.5</c:v>
                </c:pt>
                <c:pt idx="195">
                  <c:v>15.535</c:v>
                </c:pt>
                <c:pt idx="196">
                  <c:v>10.45</c:v>
                </c:pt>
                <c:pt idx="197">
                  <c:v>-22.04</c:v>
                </c:pt>
                <c:pt idx="198">
                  <c:v>34.994999999999997</c:v>
                </c:pt>
                <c:pt idx="199">
                  <c:v>21.17</c:v>
                </c:pt>
                <c:pt idx="200">
                  <c:v>5.3650000000000002</c:v>
                </c:pt>
                <c:pt idx="201">
                  <c:v>34.799999999999997</c:v>
                </c:pt>
                <c:pt idx="202">
                  <c:v>43.18</c:v>
                </c:pt>
                <c:pt idx="203">
                  <c:v>15.04</c:v>
                </c:pt>
                <c:pt idx="204">
                  <c:v>-9.6050000000000004</c:v>
                </c:pt>
                <c:pt idx="205">
                  <c:v>-18.314999999999898</c:v>
                </c:pt>
                <c:pt idx="206">
                  <c:v>40.020000000000003</c:v>
                </c:pt>
                <c:pt idx="207">
                  <c:v>38.29</c:v>
                </c:pt>
                <c:pt idx="208">
                  <c:v>-5.68</c:v>
                </c:pt>
                <c:pt idx="209">
                  <c:v>52.384999999999998</c:v>
                </c:pt>
                <c:pt idx="210">
                  <c:v>-26.72</c:v>
                </c:pt>
                <c:pt idx="211">
                  <c:v>10.864999999999901</c:v>
                </c:pt>
                <c:pt idx="212">
                  <c:v>-13.52</c:v>
                </c:pt>
                <c:pt idx="213">
                  <c:v>-11.44</c:v>
                </c:pt>
                <c:pt idx="214">
                  <c:v>-3.8499999999999899</c:v>
                </c:pt>
                <c:pt idx="215">
                  <c:v>9.83</c:v>
                </c:pt>
                <c:pt idx="216">
                  <c:v>-6.2050000000000001</c:v>
                </c:pt>
                <c:pt idx="217">
                  <c:v>-14.93</c:v>
                </c:pt>
                <c:pt idx="218">
                  <c:v>-11.755000000000001</c:v>
                </c:pt>
                <c:pt idx="219">
                  <c:v>34.284999999999997</c:v>
                </c:pt>
                <c:pt idx="220">
                  <c:v>31.064999999999898</c:v>
                </c:pt>
                <c:pt idx="221">
                  <c:v>-10.93</c:v>
                </c:pt>
                <c:pt idx="222">
                  <c:v>6.9349999999999996</c:v>
                </c:pt>
                <c:pt idx="223">
                  <c:v>51.945</c:v>
                </c:pt>
                <c:pt idx="224">
                  <c:v>-8.1300000000000008</c:v>
                </c:pt>
                <c:pt idx="225">
                  <c:v>-2.86</c:v>
                </c:pt>
                <c:pt idx="226">
                  <c:v>25.3399999999999</c:v>
                </c:pt>
                <c:pt idx="227">
                  <c:v>-2.5550000000000002</c:v>
                </c:pt>
                <c:pt idx="228">
                  <c:v>6.47</c:v>
                </c:pt>
                <c:pt idx="229">
                  <c:v>30.42</c:v>
                </c:pt>
                <c:pt idx="230">
                  <c:v>-18.944999999999901</c:v>
                </c:pt>
                <c:pt idx="231">
                  <c:v>15.854999999999899</c:v>
                </c:pt>
                <c:pt idx="232">
                  <c:v>-2.39</c:v>
                </c:pt>
                <c:pt idx="233">
                  <c:v>46.914999999999999</c:v>
                </c:pt>
                <c:pt idx="234">
                  <c:v>19.244999999999902</c:v>
                </c:pt>
                <c:pt idx="235">
                  <c:v>0.1</c:v>
                </c:pt>
                <c:pt idx="236">
                  <c:v>33.244999999999997</c:v>
                </c:pt>
                <c:pt idx="237">
                  <c:v>-24.684999999999999</c:v>
                </c:pt>
                <c:pt idx="238">
                  <c:v>35.734999999999999</c:v>
                </c:pt>
                <c:pt idx="239">
                  <c:v>-17.904999999999902</c:v>
                </c:pt>
                <c:pt idx="240">
                  <c:v>5.2350000000000003</c:v>
                </c:pt>
                <c:pt idx="241">
                  <c:v>4.2249999999999996</c:v>
                </c:pt>
                <c:pt idx="242">
                  <c:v>-32.575000000000003</c:v>
                </c:pt>
                <c:pt idx="243">
                  <c:v>9.7249999999999996</c:v>
                </c:pt>
                <c:pt idx="244">
                  <c:v>28.35</c:v>
                </c:pt>
                <c:pt idx="245">
                  <c:v>-4.4249999999999901</c:v>
                </c:pt>
                <c:pt idx="246">
                  <c:v>16.62</c:v>
                </c:pt>
                <c:pt idx="247">
                  <c:v>26.314999999999898</c:v>
                </c:pt>
                <c:pt idx="248">
                  <c:v>22.55</c:v>
                </c:pt>
                <c:pt idx="249">
                  <c:v>11.2099999999999</c:v>
                </c:pt>
                <c:pt idx="250">
                  <c:v>27.64</c:v>
                </c:pt>
                <c:pt idx="251">
                  <c:v>17.395</c:v>
                </c:pt>
                <c:pt idx="252">
                  <c:v>17.984999999999999</c:v>
                </c:pt>
                <c:pt idx="253">
                  <c:v>22.83</c:v>
                </c:pt>
                <c:pt idx="254">
                  <c:v>65.42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2-4B55-81B3-50E8565E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6471872"/>
        <c:axId val="1589717871"/>
      </c:lineChart>
      <c:catAx>
        <c:axId val="209647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717871"/>
        <c:crosses val="autoZero"/>
        <c:auto val="1"/>
        <c:lblAlgn val="ctr"/>
        <c:lblOffset val="100"/>
        <c:noMultiLvlLbl val="0"/>
      </c:catAx>
      <c:valAx>
        <c:axId val="158971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7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-1316.304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'PeriodicAntiRoll_2018-01-02_201'!$AN$1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'PeriodicAntiRoll_2018-01-02_201'!$AN$2:$AN$256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-45.29</c:v>
                </c:pt>
                <c:pt idx="20">
                  <c:v>-8.66</c:v>
                </c:pt>
                <c:pt idx="21">
                  <c:v>-19.395</c:v>
                </c:pt>
                <c:pt idx="22">
                  <c:v>52.129999999999903</c:v>
                </c:pt>
                <c:pt idx="23">
                  <c:v>-25.26</c:v>
                </c:pt>
                <c:pt idx="24">
                  <c:v>-53.134999999999899</c:v>
                </c:pt>
                <c:pt idx="25">
                  <c:v>35.284999999999997</c:v>
                </c:pt>
                <c:pt idx="26">
                  <c:v>37.825000000000003</c:v>
                </c:pt>
                <c:pt idx="27">
                  <c:v>-18.704999999999998</c:v>
                </c:pt>
                <c:pt idx="28">
                  <c:v>8.2149999999999999</c:v>
                </c:pt>
                <c:pt idx="29">
                  <c:v>-22.605</c:v>
                </c:pt>
                <c:pt idx="30">
                  <c:v>9.7099999999999902</c:v>
                </c:pt>
                <c:pt idx="31">
                  <c:v>9.6449999999999996</c:v>
                </c:pt>
                <c:pt idx="32">
                  <c:v>-36.655000000000001</c:v>
                </c:pt>
                <c:pt idx="33">
                  <c:v>19.54</c:v>
                </c:pt>
                <c:pt idx="34">
                  <c:v>-1.48</c:v>
                </c:pt>
                <c:pt idx="35">
                  <c:v>-16.59</c:v>
                </c:pt>
                <c:pt idx="36">
                  <c:v>-18.52</c:v>
                </c:pt>
                <c:pt idx="37">
                  <c:v>-41.87</c:v>
                </c:pt>
                <c:pt idx="38">
                  <c:v>5.6</c:v>
                </c:pt>
                <c:pt idx="39">
                  <c:v>13.835000000000001</c:v>
                </c:pt>
                <c:pt idx="40">
                  <c:v>-23.04</c:v>
                </c:pt>
                <c:pt idx="41">
                  <c:v>-19.555</c:v>
                </c:pt>
                <c:pt idx="42">
                  <c:v>-8.09499999999999</c:v>
                </c:pt>
                <c:pt idx="43">
                  <c:v>-13.255000000000001</c:v>
                </c:pt>
                <c:pt idx="44">
                  <c:v>47.99</c:v>
                </c:pt>
                <c:pt idx="45">
                  <c:v>-14.29</c:v>
                </c:pt>
                <c:pt idx="46">
                  <c:v>-15.76</c:v>
                </c:pt>
                <c:pt idx="47">
                  <c:v>17.55</c:v>
                </c:pt>
                <c:pt idx="48">
                  <c:v>-39.744999999999997</c:v>
                </c:pt>
                <c:pt idx="49">
                  <c:v>-19.04</c:v>
                </c:pt>
                <c:pt idx="50">
                  <c:v>-45.88</c:v>
                </c:pt>
                <c:pt idx="51">
                  <c:v>-31.47</c:v>
                </c:pt>
                <c:pt idx="52">
                  <c:v>-3.11499999999999</c:v>
                </c:pt>
                <c:pt idx="53">
                  <c:v>11.19</c:v>
                </c:pt>
                <c:pt idx="54">
                  <c:v>15.84</c:v>
                </c:pt>
                <c:pt idx="55">
                  <c:v>29.82</c:v>
                </c:pt>
                <c:pt idx="56">
                  <c:v>-95.619999999999905</c:v>
                </c:pt>
                <c:pt idx="57">
                  <c:v>19.28</c:v>
                </c:pt>
                <c:pt idx="58">
                  <c:v>1.22999999999999</c:v>
                </c:pt>
                <c:pt idx="59">
                  <c:v>-32.659999999999997</c:v>
                </c:pt>
                <c:pt idx="60">
                  <c:v>-47.215000000000003</c:v>
                </c:pt>
                <c:pt idx="61">
                  <c:v>-6.2349999999999897</c:v>
                </c:pt>
                <c:pt idx="62">
                  <c:v>13.565</c:v>
                </c:pt>
                <c:pt idx="63">
                  <c:v>-25.16</c:v>
                </c:pt>
                <c:pt idx="64">
                  <c:v>35.384999999999998</c:v>
                </c:pt>
                <c:pt idx="65">
                  <c:v>-34.25</c:v>
                </c:pt>
                <c:pt idx="66">
                  <c:v>16.079999999999998</c:v>
                </c:pt>
                <c:pt idx="67">
                  <c:v>26.425000000000001</c:v>
                </c:pt>
                <c:pt idx="68">
                  <c:v>-36.104999999999997</c:v>
                </c:pt>
                <c:pt idx="69">
                  <c:v>-0.5</c:v>
                </c:pt>
                <c:pt idx="70">
                  <c:v>-5.8249999999999904</c:v>
                </c:pt>
                <c:pt idx="71">
                  <c:v>4.49</c:v>
                </c:pt>
                <c:pt idx="72">
                  <c:v>-16.739999999999998</c:v>
                </c:pt>
                <c:pt idx="73">
                  <c:v>25.51</c:v>
                </c:pt>
                <c:pt idx="74">
                  <c:v>47.349999999999902</c:v>
                </c:pt>
                <c:pt idx="75">
                  <c:v>6.03</c:v>
                </c:pt>
                <c:pt idx="76">
                  <c:v>36.354999999999997</c:v>
                </c:pt>
                <c:pt idx="77">
                  <c:v>-1.5549999999999999</c:v>
                </c:pt>
                <c:pt idx="78">
                  <c:v>13.219999999999899</c:v>
                </c:pt>
                <c:pt idx="79">
                  <c:v>-48.09</c:v>
                </c:pt>
                <c:pt idx="80">
                  <c:v>-38.450000000000003</c:v>
                </c:pt>
                <c:pt idx="81">
                  <c:v>-14.14</c:v>
                </c:pt>
                <c:pt idx="82">
                  <c:v>6.38</c:v>
                </c:pt>
                <c:pt idx="83">
                  <c:v>-76.965000000000003</c:v>
                </c:pt>
                <c:pt idx="84">
                  <c:v>17.215</c:v>
                </c:pt>
                <c:pt idx="85">
                  <c:v>-19.625</c:v>
                </c:pt>
                <c:pt idx="86">
                  <c:v>35.024999999999999</c:v>
                </c:pt>
                <c:pt idx="87">
                  <c:v>13.5549999999999</c:v>
                </c:pt>
                <c:pt idx="88">
                  <c:v>-11.83</c:v>
                </c:pt>
                <c:pt idx="89">
                  <c:v>28.08</c:v>
                </c:pt>
                <c:pt idx="90">
                  <c:v>70.709999999999994</c:v>
                </c:pt>
                <c:pt idx="91">
                  <c:v>25.764999999999901</c:v>
                </c:pt>
                <c:pt idx="92">
                  <c:v>-29.064999999999898</c:v>
                </c:pt>
                <c:pt idx="93">
                  <c:v>23.105</c:v>
                </c:pt>
                <c:pt idx="94">
                  <c:v>-55.089999999999897</c:v>
                </c:pt>
                <c:pt idx="95">
                  <c:v>-45.144999999999897</c:v>
                </c:pt>
                <c:pt idx="96">
                  <c:v>16.574999999999999</c:v>
                </c:pt>
                <c:pt idx="97">
                  <c:v>-107.855</c:v>
                </c:pt>
                <c:pt idx="98">
                  <c:v>-42.98</c:v>
                </c:pt>
                <c:pt idx="99">
                  <c:v>-76.75</c:v>
                </c:pt>
                <c:pt idx="100">
                  <c:v>-92.284999999999997</c:v>
                </c:pt>
                <c:pt idx="101">
                  <c:v>-82.075000000000003</c:v>
                </c:pt>
                <c:pt idx="102">
                  <c:v>83.995000000000005</c:v>
                </c:pt>
                <c:pt idx="103">
                  <c:v>33.68</c:v>
                </c:pt>
                <c:pt idx="104">
                  <c:v>56.534999999999997</c:v>
                </c:pt>
                <c:pt idx="105">
                  <c:v>26.51</c:v>
                </c:pt>
                <c:pt idx="106">
                  <c:v>-40.344999999999899</c:v>
                </c:pt>
                <c:pt idx="107">
                  <c:v>144.02000000000001</c:v>
                </c:pt>
                <c:pt idx="108">
                  <c:v>45.755000000000003</c:v>
                </c:pt>
                <c:pt idx="109">
                  <c:v>-55.16</c:v>
                </c:pt>
                <c:pt idx="110">
                  <c:v>25.184999999999999</c:v>
                </c:pt>
                <c:pt idx="111">
                  <c:v>1.4550000000000001</c:v>
                </c:pt>
                <c:pt idx="112">
                  <c:v>-25.384999999999899</c:v>
                </c:pt>
                <c:pt idx="113">
                  <c:v>-101.05</c:v>
                </c:pt>
                <c:pt idx="114">
                  <c:v>-93.189999999999898</c:v>
                </c:pt>
                <c:pt idx="115">
                  <c:v>-30.4209999999999</c:v>
                </c:pt>
                <c:pt idx="116">
                  <c:v>-44.614999999999903</c:v>
                </c:pt>
                <c:pt idx="117">
                  <c:v>-3.2349999999999999</c:v>
                </c:pt>
                <c:pt idx="118">
                  <c:v>-29.7149999999999</c:v>
                </c:pt>
                <c:pt idx="119">
                  <c:v>16.434999999999999</c:v>
                </c:pt>
                <c:pt idx="120">
                  <c:v>-5.4050000000000002</c:v>
                </c:pt>
                <c:pt idx="121">
                  <c:v>23.475000000000001</c:v>
                </c:pt>
                <c:pt idx="122">
                  <c:v>-1.34499999999999</c:v>
                </c:pt>
                <c:pt idx="123">
                  <c:v>-9.3650000000000002</c:v>
                </c:pt>
                <c:pt idx="124">
                  <c:v>13.219999999999899</c:v>
                </c:pt>
                <c:pt idx="125">
                  <c:v>-24.015000000000001</c:v>
                </c:pt>
                <c:pt idx="126">
                  <c:v>7.65</c:v>
                </c:pt>
                <c:pt idx="127">
                  <c:v>-15.61</c:v>
                </c:pt>
                <c:pt idx="128">
                  <c:v>13.34</c:v>
                </c:pt>
                <c:pt idx="129">
                  <c:v>-4.8250000000000002</c:v>
                </c:pt>
                <c:pt idx="130">
                  <c:v>5.8650000000000002</c:v>
                </c:pt>
                <c:pt idx="131">
                  <c:v>23.07</c:v>
                </c:pt>
                <c:pt idx="132">
                  <c:v>1.7749999999999999</c:v>
                </c:pt>
                <c:pt idx="133">
                  <c:v>-23.099999999999898</c:v>
                </c:pt>
                <c:pt idx="134">
                  <c:v>-14.95</c:v>
                </c:pt>
                <c:pt idx="135">
                  <c:v>32.119999999999997</c:v>
                </c:pt>
                <c:pt idx="136">
                  <c:v>-22.15</c:v>
                </c:pt>
                <c:pt idx="137">
                  <c:v>-7.38</c:v>
                </c:pt>
                <c:pt idx="138">
                  <c:v>-4.125</c:v>
                </c:pt>
                <c:pt idx="139">
                  <c:v>37.340000000000003</c:v>
                </c:pt>
                <c:pt idx="140">
                  <c:v>25.885000000000002</c:v>
                </c:pt>
                <c:pt idx="141">
                  <c:v>-2.9349999999999898</c:v>
                </c:pt>
                <c:pt idx="142">
                  <c:v>-13.26</c:v>
                </c:pt>
                <c:pt idx="143">
                  <c:v>33.645000000000003</c:v>
                </c:pt>
                <c:pt idx="144">
                  <c:v>7.73</c:v>
                </c:pt>
                <c:pt idx="145">
                  <c:v>58.33</c:v>
                </c:pt>
                <c:pt idx="146">
                  <c:v>0.89500000000000102</c:v>
                </c:pt>
                <c:pt idx="147">
                  <c:v>33.664999999999999</c:v>
                </c:pt>
                <c:pt idx="148">
                  <c:v>-24.71</c:v>
                </c:pt>
                <c:pt idx="149">
                  <c:v>-42.96</c:v>
                </c:pt>
                <c:pt idx="150">
                  <c:v>-31.824999999999999</c:v>
                </c:pt>
                <c:pt idx="151">
                  <c:v>17.875</c:v>
                </c:pt>
                <c:pt idx="152">
                  <c:v>-19.22</c:v>
                </c:pt>
                <c:pt idx="153">
                  <c:v>-21.88</c:v>
                </c:pt>
                <c:pt idx="154">
                  <c:v>-66.569999999999993</c:v>
                </c:pt>
                <c:pt idx="155">
                  <c:v>-11.62</c:v>
                </c:pt>
                <c:pt idx="156">
                  <c:v>-2.13</c:v>
                </c:pt>
                <c:pt idx="157">
                  <c:v>-39.89</c:v>
                </c:pt>
                <c:pt idx="158">
                  <c:v>14.184999999999899</c:v>
                </c:pt>
                <c:pt idx="159">
                  <c:v>-7.3699999999999903</c:v>
                </c:pt>
                <c:pt idx="160">
                  <c:v>-3.6749999999999998</c:v>
                </c:pt>
                <c:pt idx="161">
                  <c:v>27.244999999999902</c:v>
                </c:pt>
                <c:pt idx="162">
                  <c:v>13.2249999999999</c:v>
                </c:pt>
                <c:pt idx="163">
                  <c:v>-9.0250000000000004</c:v>
                </c:pt>
                <c:pt idx="164">
                  <c:v>4.41</c:v>
                </c:pt>
                <c:pt idx="165">
                  <c:v>21.99</c:v>
                </c:pt>
                <c:pt idx="166">
                  <c:v>8.4350000000000005</c:v>
                </c:pt>
                <c:pt idx="167">
                  <c:v>26.869999999999902</c:v>
                </c:pt>
                <c:pt idx="168">
                  <c:v>-45.284999999999997</c:v>
                </c:pt>
                <c:pt idx="169">
                  <c:v>-14.674999999999899</c:v>
                </c:pt>
                <c:pt idx="170">
                  <c:v>-10.46</c:v>
                </c:pt>
                <c:pt idx="171">
                  <c:v>17.190000000000001</c:v>
                </c:pt>
                <c:pt idx="172">
                  <c:v>35.54</c:v>
                </c:pt>
                <c:pt idx="173">
                  <c:v>-25.4</c:v>
                </c:pt>
                <c:pt idx="174">
                  <c:v>16.149999999999999</c:v>
                </c:pt>
                <c:pt idx="175">
                  <c:v>11.454999999999901</c:v>
                </c:pt>
                <c:pt idx="176">
                  <c:v>32.185000000000002</c:v>
                </c:pt>
                <c:pt idx="177">
                  <c:v>-15.2599999999999</c:v>
                </c:pt>
                <c:pt idx="178">
                  <c:v>13.27</c:v>
                </c:pt>
                <c:pt idx="179">
                  <c:v>20.625</c:v>
                </c:pt>
                <c:pt idx="180">
                  <c:v>17.977</c:v>
                </c:pt>
                <c:pt idx="181">
                  <c:v>16.420000000000002</c:v>
                </c:pt>
                <c:pt idx="182">
                  <c:v>20.100000000000001</c:v>
                </c:pt>
                <c:pt idx="183">
                  <c:v>9.33</c:v>
                </c:pt>
                <c:pt idx="184">
                  <c:v>-23.57</c:v>
                </c:pt>
                <c:pt idx="185">
                  <c:v>77.144999999999996</c:v>
                </c:pt>
                <c:pt idx="186">
                  <c:v>55.674999999999898</c:v>
                </c:pt>
                <c:pt idx="187">
                  <c:v>1.89</c:v>
                </c:pt>
                <c:pt idx="188">
                  <c:v>10.8499999999999</c:v>
                </c:pt>
                <c:pt idx="189">
                  <c:v>-49.47</c:v>
                </c:pt>
                <c:pt idx="190">
                  <c:v>-5.6099999999999897</c:v>
                </c:pt>
                <c:pt idx="191">
                  <c:v>-51.614999999999903</c:v>
                </c:pt>
                <c:pt idx="192">
                  <c:v>55.94</c:v>
                </c:pt>
                <c:pt idx="193">
                  <c:v>80.510000000000005</c:v>
                </c:pt>
                <c:pt idx="194">
                  <c:v>30.085000000000001</c:v>
                </c:pt>
                <c:pt idx="195">
                  <c:v>-17.605</c:v>
                </c:pt>
                <c:pt idx="196">
                  <c:v>-13.02</c:v>
                </c:pt>
                <c:pt idx="197">
                  <c:v>27.1</c:v>
                </c:pt>
                <c:pt idx="198">
                  <c:v>-42.714999999999897</c:v>
                </c:pt>
                <c:pt idx="199">
                  <c:v>-26.655000000000001</c:v>
                </c:pt>
                <c:pt idx="200">
                  <c:v>-7.76</c:v>
                </c:pt>
                <c:pt idx="201">
                  <c:v>-44.2</c:v>
                </c:pt>
                <c:pt idx="202">
                  <c:v>-53.759999999999899</c:v>
                </c:pt>
                <c:pt idx="203">
                  <c:v>-19.744999999999902</c:v>
                </c:pt>
                <c:pt idx="204">
                  <c:v>12.385</c:v>
                </c:pt>
                <c:pt idx="205">
                  <c:v>23.169999999999899</c:v>
                </c:pt>
                <c:pt idx="206">
                  <c:v>-48.62</c:v>
                </c:pt>
                <c:pt idx="207">
                  <c:v>-47.33</c:v>
                </c:pt>
                <c:pt idx="208">
                  <c:v>6.72</c:v>
                </c:pt>
                <c:pt idx="209">
                  <c:v>-62.37</c:v>
                </c:pt>
                <c:pt idx="210">
                  <c:v>32.19</c:v>
                </c:pt>
                <c:pt idx="211">
                  <c:v>-13.67</c:v>
                </c:pt>
                <c:pt idx="212">
                  <c:v>15.7799999999999</c:v>
                </c:pt>
                <c:pt idx="213">
                  <c:v>14.824999999999999</c:v>
                </c:pt>
                <c:pt idx="214">
                  <c:v>0.219999999999999</c:v>
                </c:pt>
                <c:pt idx="215">
                  <c:v>-11.824999999999999</c:v>
                </c:pt>
                <c:pt idx="216">
                  <c:v>8.125</c:v>
                </c:pt>
                <c:pt idx="217">
                  <c:v>18.38</c:v>
                </c:pt>
                <c:pt idx="218">
                  <c:v>14.5849999999999</c:v>
                </c:pt>
                <c:pt idx="219">
                  <c:v>-40.58</c:v>
                </c:pt>
                <c:pt idx="220">
                  <c:v>-36.499999999999901</c:v>
                </c:pt>
                <c:pt idx="221">
                  <c:v>11.434999999999899</c:v>
                </c:pt>
                <c:pt idx="222">
                  <c:v>-8.6199999999999992</c:v>
                </c:pt>
                <c:pt idx="223">
                  <c:v>-62.244999999999898</c:v>
                </c:pt>
                <c:pt idx="224">
                  <c:v>10.16</c:v>
                </c:pt>
                <c:pt idx="225">
                  <c:v>1.8149999999999999</c:v>
                </c:pt>
                <c:pt idx="226">
                  <c:v>-30.72</c:v>
                </c:pt>
                <c:pt idx="227">
                  <c:v>2.83</c:v>
                </c:pt>
                <c:pt idx="228">
                  <c:v>-8.61</c:v>
                </c:pt>
                <c:pt idx="229">
                  <c:v>-36.564999999999998</c:v>
                </c:pt>
                <c:pt idx="230">
                  <c:v>22.715</c:v>
                </c:pt>
                <c:pt idx="231">
                  <c:v>-21</c:v>
                </c:pt>
                <c:pt idx="232">
                  <c:v>2.4299999999999899</c:v>
                </c:pt>
                <c:pt idx="233">
                  <c:v>-58.209999999999901</c:v>
                </c:pt>
                <c:pt idx="234">
                  <c:v>-23.739999999999899</c:v>
                </c:pt>
                <c:pt idx="235">
                  <c:v>-9.9999999999999895E-2</c:v>
                </c:pt>
                <c:pt idx="236">
                  <c:v>-38.515000000000001</c:v>
                </c:pt>
                <c:pt idx="237">
                  <c:v>32.055</c:v>
                </c:pt>
                <c:pt idx="238">
                  <c:v>-43.839999999999897</c:v>
                </c:pt>
                <c:pt idx="239">
                  <c:v>22.815000000000001</c:v>
                </c:pt>
                <c:pt idx="240">
                  <c:v>-7.57</c:v>
                </c:pt>
                <c:pt idx="241">
                  <c:v>-5.415</c:v>
                </c:pt>
                <c:pt idx="242">
                  <c:v>39.450000000000003</c:v>
                </c:pt>
                <c:pt idx="243">
                  <c:v>-12.24</c:v>
                </c:pt>
                <c:pt idx="244">
                  <c:v>-34.58</c:v>
                </c:pt>
                <c:pt idx="245">
                  <c:v>1.5699999999999901</c:v>
                </c:pt>
                <c:pt idx="246">
                  <c:v>-21.1</c:v>
                </c:pt>
                <c:pt idx="247">
                  <c:v>-31.135000000000002</c:v>
                </c:pt>
                <c:pt idx="248">
                  <c:v>-27.895</c:v>
                </c:pt>
                <c:pt idx="249">
                  <c:v>-16.009999999999899</c:v>
                </c:pt>
                <c:pt idx="250">
                  <c:v>-35.265000000000001</c:v>
                </c:pt>
                <c:pt idx="251">
                  <c:v>-23.33</c:v>
                </c:pt>
                <c:pt idx="252">
                  <c:v>-23.22</c:v>
                </c:pt>
                <c:pt idx="253">
                  <c:v>-27.31</c:v>
                </c:pt>
                <c:pt idx="254">
                  <c:v>-79.7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A-4823-9E0E-DE00C5430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457167"/>
        <c:axId val="1580927599"/>
      </c:lineChart>
      <c:catAx>
        <c:axId val="159045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927599"/>
        <c:crosses val="autoZero"/>
        <c:auto val="1"/>
        <c:lblAlgn val="ctr"/>
        <c:lblOffset val="100"/>
        <c:noMultiLvlLbl val="0"/>
      </c:catAx>
      <c:valAx>
        <c:axId val="158092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57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1403.61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'PeriodicRoll_2018-01-02_2018-12'!$AN$1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'PeriodicRoll_2018-01-02_2018-12'!$AN$2:$AN$256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49.184999999999903</c:v>
                </c:pt>
                <c:pt idx="20">
                  <c:v>7.95</c:v>
                </c:pt>
                <c:pt idx="21">
                  <c:v>19.184999999999899</c:v>
                </c:pt>
                <c:pt idx="22">
                  <c:v>-59.519999999999897</c:v>
                </c:pt>
                <c:pt idx="23">
                  <c:v>27.01</c:v>
                </c:pt>
                <c:pt idx="24">
                  <c:v>61.19</c:v>
                </c:pt>
                <c:pt idx="25">
                  <c:v>-42.07</c:v>
                </c:pt>
                <c:pt idx="26">
                  <c:v>-42.55</c:v>
                </c:pt>
                <c:pt idx="27">
                  <c:v>19.355</c:v>
                </c:pt>
                <c:pt idx="28">
                  <c:v>-12.175000000000001</c:v>
                </c:pt>
                <c:pt idx="29">
                  <c:v>26.305</c:v>
                </c:pt>
                <c:pt idx="30">
                  <c:v>-10.445</c:v>
                </c:pt>
                <c:pt idx="31">
                  <c:v>-9.09499999999999</c:v>
                </c:pt>
                <c:pt idx="32">
                  <c:v>42.809999999999903</c:v>
                </c:pt>
                <c:pt idx="33">
                  <c:v>-22.715</c:v>
                </c:pt>
                <c:pt idx="34">
                  <c:v>2.23</c:v>
                </c:pt>
                <c:pt idx="35">
                  <c:v>18.994999999999902</c:v>
                </c:pt>
                <c:pt idx="36">
                  <c:v>21.06</c:v>
                </c:pt>
                <c:pt idx="37">
                  <c:v>46.93</c:v>
                </c:pt>
                <c:pt idx="38">
                  <c:v>-4.0999999999999996</c:v>
                </c:pt>
                <c:pt idx="39">
                  <c:v>-17.395</c:v>
                </c:pt>
                <c:pt idx="40">
                  <c:v>26.49</c:v>
                </c:pt>
                <c:pt idx="41">
                  <c:v>20.544999999999899</c:v>
                </c:pt>
                <c:pt idx="42">
                  <c:v>8.9149999999999991</c:v>
                </c:pt>
                <c:pt idx="43">
                  <c:v>15.115</c:v>
                </c:pt>
                <c:pt idx="44">
                  <c:v>-55.86</c:v>
                </c:pt>
                <c:pt idx="45">
                  <c:v>16.249999999999901</c:v>
                </c:pt>
                <c:pt idx="46">
                  <c:v>15.785</c:v>
                </c:pt>
                <c:pt idx="47">
                  <c:v>-18.164999999999999</c:v>
                </c:pt>
                <c:pt idx="48">
                  <c:v>42.31</c:v>
                </c:pt>
                <c:pt idx="49">
                  <c:v>21.344999999999999</c:v>
                </c:pt>
                <c:pt idx="50">
                  <c:v>49.339999999999897</c:v>
                </c:pt>
                <c:pt idx="51">
                  <c:v>33.515000000000001</c:v>
                </c:pt>
                <c:pt idx="52">
                  <c:v>1.3149999999999999</c:v>
                </c:pt>
                <c:pt idx="53">
                  <c:v>-12.095000000000001</c:v>
                </c:pt>
                <c:pt idx="54">
                  <c:v>-18.28</c:v>
                </c:pt>
                <c:pt idx="55">
                  <c:v>-32.380000000000003</c:v>
                </c:pt>
                <c:pt idx="56">
                  <c:v>105.009999999999</c:v>
                </c:pt>
                <c:pt idx="57">
                  <c:v>-21.835000000000001</c:v>
                </c:pt>
                <c:pt idx="58">
                  <c:v>-2.7149999999999901</c:v>
                </c:pt>
                <c:pt idx="59">
                  <c:v>36.380000000000003</c:v>
                </c:pt>
                <c:pt idx="60">
                  <c:v>54.27</c:v>
                </c:pt>
                <c:pt idx="61">
                  <c:v>7.47</c:v>
                </c:pt>
                <c:pt idx="62">
                  <c:v>-15.055</c:v>
                </c:pt>
                <c:pt idx="63">
                  <c:v>29.245000000000001</c:v>
                </c:pt>
                <c:pt idx="64">
                  <c:v>-39.840000000000003</c:v>
                </c:pt>
                <c:pt idx="65">
                  <c:v>38.435000000000002</c:v>
                </c:pt>
                <c:pt idx="66">
                  <c:v>-17.82</c:v>
                </c:pt>
                <c:pt idx="67">
                  <c:v>-26.434999999999999</c:v>
                </c:pt>
                <c:pt idx="68">
                  <c:v>40.75</c:v>
                </c:pt>
                <c:pt idx="69">
                  <c:v>-1.27999999999999</c:v>
                </c:pt>
                <c:pt idx="70">
                  <c:v>4.8499999999999996</c:v>
                </c:pt>
                <c:pt idx="71">
                  <c:v>-6.3849999999999998</c:v>
                </c:pt>
                <c:pt idx="72">
                  <c:v>19.579999999999998</c:v>
                </c:pt>
                <c:pt idx="73">
                  <c:v>-29.62</c:v>
                </c:pt>
                <c:pt idx="74">
                  <c:v>-55.9299999999999</c:v>
                </c:pt>
                <c:pt idx="75">
                  <c:v>-6.835</c:v>
                </c:pt>
                <c:pt idx="76">
                  <c:v>-39.729999999999997</c:v>
                </c:pt>
                <c:pt idx="77">
                  <c:v>2.17</c:v>
                </c:pt>
                <c:pt idx="78">
                  <c:v>-14.404999999999999</c:v>
                </c:pt>
                <c:pt idx="79">
                  <c:v>53.83</c:v>
                </c:pt>
                <c:pt idx="80">
                  <c:v>40.46</c:v>
                </c:pt>
                <c:pt idx="81">
                  <c:v>13.605</c:v>
                </c:pt>
                <c:pt idx="82">
                  <c:v>-6.9450000000000003</c:v>
                </c:pt>
                <c:pt idx="83">
                  <c:v>86.385000000000005</c:v>
                </c:pt>
                <c:pt idx="84">
                  <c:v>-19.835000000000001</c:v>
                </c:pt>
                <c:pt idx="85">
                  <c:v>21.484999999999999</c:v>
                </c:pt>
                <c:pt idx="86">
                  <c:v>-38.89</c:v>
                </c:pt>
                <c:pt idx="87">
                  <c:v>-14.815</c:v>
                </c:pt>
                <c:pt idx="88">
                  <c:v>15.6</c:v>
                </c:pt>
                <c:pt idx="89">
                  <c:v>-32.17</c:v>
                </c:pt>
                <c:pt idx="90">
                  <c:v>-75.92</c:v>
                </c:pt>
                <c:pt idx="91">
                  <c:v>-30.49</c:v>
                </c:pt>
                <c:pt idx="92">
                  <c:v>30.035</c:v>
                </c:pt>
                <c:pt idx="93">
                  <c:v>-25.885000000000002</c:v>
                </c:pt>
                <c:pt idx="94">
                  <c:v>62.255000000000003</c:v>
                </c:pt>
                <c:pt idx="95">
                  <c:v>50.949999999999903</c:v>
                </c:pt>
                <c:pt idx="96">
                  <c:v>-18.035</c:v>
                </c:pt>
                <c:pt idx="97">
                  <c:v>117.175</c:v>
                </c:pt>
                <c:pt idx="98">
                  <c:v>44.63</c:v>
                </c:pt>
                <c:pt idx="99">
                  <c:v>86.899999999999906</c:v>
                </c:pt>
                <c:pt idx="100">
                  <c:v>105.479999999999</c:v>
                </c:pt>
                <c:pt idx="101">
                  <c:v>92.719999999999899</c:v>
                </c:pt>
                <c:pt idx="102">
                  <c:v>-88.82</c:v>
                </c:pt>
                <c:pt idx="103">
                  <c:v>-38.58</c:v>
                </c:pt>
                <c:pt idx="104">
                  <c:v>-63.4849999999999</c:v>
                </c:pt>
                <c:pt idx="105">
                  <c:v>-31.27</c:v>
                </c:pt>
                <c:pt idx="106">
                  <c:v>44.874999999999901</c:v>
                </c:pt>
                <c:pt idx="107">
                  <c:v>-154.57999999999899</c:v>
                </c:pt>
                <c:pt idx="108">
                  <c:v>-52.335000000000001</c:v>
                </c:pt>
                <c:pt idx="109">
                  <c:v>61.28</c:v>
                </c:pt>
                <c:pt idx="110">
                  <c:v>-28.76</c:v>
                </c:pt>
                <c:pt idx="111">
                  <c:v>-0.85</c:v>
                </c:pt>
                <c:pt idx="112">
                  <c:v>27.189999999999898</c:v>
                </c:pt>
                <c:pt idx="113">
                  <c:v>103.67</c:v>
                </c:pt>
                <c:pt idx="114">
                  <c:v>100.55999999999899</c:v>
                </c:pt>
                <c:pt idx="115">
                  <c:v>35.364999999999903</c:v>
                </c:pt>
                <c:pt idx="116">
                  <c:v>46.575000000000003</c:v>
                </c:pt>
                <c:pt idx="117">
                  <c:v>3.7449999999999899</c:v>
                </c:pt>
                <c:pt idx="118">
                  <c:v>33.08</c:v>
                </c:pt>
                <c:pt idx="119">
                  <c:v>-18.37</c:v>
                </c:pt>
                <c:pt idx="120">
                  <c:v>4.665</c:v>
                </c:pt>
                <c:pt idx="121">
                  <c:v>-27.22</c:v>
                </c:pt>
                <c:pt idx="122">
                  <c:v>1.91499999999999</c:v>
                </c:pt>
                <c:pt idx="123">
                  <c:v>12.045</c:v>
                </c:pt>
                <c:pt idx="124">
                  <c:v>-14.79</c:v>
                </c:pt>
                <c:pt idx="125">
                  <c:v>25.424999999999901</c:v>
                </c:pt>
                <c:pt idx="126">
                  <c:v>-8.3450000000000006</c:v>
                </c:pt>
                <c:pt idx="127">
                  <c:v>17.2349999999999</c:v>
                </c:pt>
                <c:pt idx="128">
                  <c:v>-12.95</c:v>
                </c:pt>
                <c:pt idx="129">
                  <c:v>5.54</c:v>
                </c:pt>
                <c:pt idx="130">
                  <c:v>-7.1349999999999998</c:v>
                </c:pt>
                <c:pt idx="131">
                  <c:v>-25.515000000000001</c:v>
                </c:pt>
                <c:pt idx="132">
                  <c:v>0.53999999999999904</c:v>
                </c:pt>
                <c:pt idx="133">
                  <c:v>26.795000000000002</c:v>
                </c:pt>
                <c:pt idx="134">
                  <c:v>16.475000000000001</c:v>
                </c:pt>
                <c:pt idx="135">
                  <c:v>-36.164999999999999</c:v>
                </c:pt>
                <c:pt idx="136">
                  <c:v>23.8399999999999</c:v>
                </c:pt>
                <c:pt idx="137">
                  <c:v>8.6799999999999908</c:v>
                </c:pt>
                <c:pt idx="138">
                  <c:v>4.2450000000000001</c:v>
                </c:pt>
                <c:pt idx="139">
                  <c:v>-41.05</c:v>
                </c:pt>
                <c:pt idx="140">
                  <c:v>-30.319999999999901</c:v>
                </c:pt>
                <c:pt idx="141">
                  <c:v>3.665</c:v>
                </c:pt>
                <c:pt idx="142">
                  <c:v>14.15</c:v>
                </c:pt>
                <c:pt idx="143">
                  <c:v>-36.204999999999998</c:v>
                </c:pt>
                <c:pt idx="144">
                  <c:v>-7.81</c:v>
                </c:pt>
                <c:pt idx="145">
                  <c:v>-65.074999999999903</c:v>
                </c:pt>
                <c:pt idx="146">
                  <c:v>1.0899999999999901</c:v>
                </c:pt>
                <c:pt idx="147">
                  <c:v>-37.655000000000001</c:v>
                </c:pt>
                <c:pt idx="148">
                  <c:v>27.409999999999901</c:v>
                </c:pt>
                <c:pt idx="149">
                  <c:v>49.63</c:v>
                </c:pt>
                <c:pt idx="150">
                  <c:v>35.18</c:v>
                </c:pt>
                <c:pt idx="151">
                  <c:v>-19.73</c:v>
                </c:pt>
                <c:pt idx="152">
                  <c:v>19.305</c:v>
                </c:pt>
                <c:pt idx="153">
                  <c:v>25.5749999999999</c:v>
                </c:pt>
                <c:pt idx="154">
                  <c:v>74.064999999999998</c:v>
                </c:pt>
                <c:pt idx="155">
                  <c:v>12.33</c:v>
                </c:pt>
                <c:pt idx="156">
                  <c:v>1.1200000000000001</c:v>
                </c:pt>
                <c:pt idx="157">
                  <c:v>43.575000000000003</c:v>
                </c:pt>
                <c:pt idx="158">
                  <c:v>-16.004999999999999</c:v>
                </c:pt>
                <c:pt idx="159">
                  <c:v>8.0049999999999901</c:v>
                </c:pt>
                <c:pt idx="160">
                  <c:v>4.375</c:v>
                </c:pt>
                <c:pt idx="161">
                  <c:v>-29.224999999999898</c:v>
                </c:pt>
                <c:pt idx="162">
                  <c:v>-15.0649999999999</c:v>
                </c:pt>
                <c:pt idx="163">
                  <c:v>9.0350000000000001</c:v>
                </c:pt>
                <c:pt idx="164">
                  <c:v>-4.5999999999999996</c:v>
                </c:pt>
                <c:pt idx="165">
                  <c:v>-23.319999999999901</c:v>
                </c:pt>
                <c:pt idx="166">
                  <c:v>-9.0350000000000001</c:v>
                </c:pt>
                <c:pt idx="167">
                  <c:v>-29.044999999999899</c:v>
                </c:pt>
                <c:pt idx="168">
                  <c:v>50.445</c:v>
                </c:pt>
                <c:pt idx="169">
                  <c:v>16.504999999999999</c:v>
                </c:pt>
                <c:pt idx="170">
                  <c:v>10.695</c:v>
                </c:pt>
                <c:pt idx="171">
                  <c:v>-19.72</c:v>
                </c:pt>
                <c:pt idx="172">
                  <c:v>-40.089999999999897</c:v>
                </c:pt>
                <c:pt idx="173">
                  <c:v>28.309999999999899</c:v>
                </c:pt>
                <c:pt idx="174">
                  <c:v>-19.425000000000001</c:v>
                </c:pt>
                <c:pt idx="175">
                  <c:v>-14.484999999999999</c:v>
                </c:pt>
                <c:pt idx="176">
                  <c:v>-35.484999999999999</c:v>
                </c:pt>
                <c:pt idx="177">
                  <c:v>16.015000000000001</c:v>
                </c:pt>
                <c:pt idx="178">
                  <c:v>-14.725</c:v>
                </c:pt>
                <c:pt idx="179">
                  <c:v>-24.099999999999898</c:v>
                </c:pt>
                <c:pt idx="180">
                  <c:v>-17.055</c:v>
                </c:pt>
                <c:pt idx="181">
                  <c:v>-18.399999999999999</c:v>
                </c:pt>
                <c:pt idx="182">
                  <c:v>-21.645</c:v>
                </c:pt>
                <c:pt idx="183">
                  <c:v>-8.58</c:v>
                </c:pt>
                <c:pt idx="184">
                  <c:v>24.875</c:v>
                </c:pt>
                <c:pt idx="185">
                  <c:v>-82.075000000000003</c:v>
                </c:pt>
                <c:pt idx="186">
                  <c:v>-62.3599999999999</c:v>
                </c:pt>
                <c:pt idx="187">
                  <c:v>-0.53500000000000003</c:v>
                </c:pt>
                <c:pt idx="188">
                  <c:v>-9.7099999999999902</c:v>
                </c:pt>
                <c:pt idx="189">
                  <c:v>53.64</c:v>
                </c:pt>
                <c:pt idx="190">
                  <c:v>6.3249999999999904</c:v>
                </c:pt>
                <c:pt idx="191">
                  <c:v>57.26</c:v>
                </c:pt>
                <c:pt idx="192">
                  <c:v>-62.35</c:v>
                </c:pt>
                <c:pt idx="193">
                  <c:v>-89.144999999999897</c:v>
                </c:pt>
                <c:pt idx="194">
                  <c:v>-33.984999999999999</c:v>
                </c:pt>
                <c:pt idx="195">
                  <c:v>20.655000000000001</c:v>
                </c:pt>
                <c:pt idx="196">
                  <c:v>13.955</c:v>
                </c:pt>
                <c:pt idx="197">
                  <c:v>-29.44</c:v>
                </c:pt>
                <c:pt idx="198">
                  <c:v>46.945</c:v>
                </c:pt>
                <c:pt idx="199">
                  <c:v>28.295000000000002</c:v>
                </c:pt>
                <c:pt idx="200">
                  <c:v>7.1550000000000002</c:v>
                </c:pt>
                <c:pt idx="201">
                  <c:v>46.91</c:v>
                </c:pt>
                <c:pt idx="202">
                  <c:v>57.975000000000001</c:v>
                </c:pt>
                <c:pt idx="203">
                  <c:v>20.05</c:v>
                </c:pt>
                <c:pt idx="204">
                  <c:v>-12.875</c:v>
                </c:pt>
                <c:pt idx="205">
                  <c:v>-24.2699999999999</c:v>
                </c:pt>
                <c:pt idx="206">
                  <c:v>53.005000000000003</c:v>
                </c:pt>
                <c:pt idx="207">
                  <c:v>50.814999999999998</c:v>
                </c:pt>
                <c:pt idx="208">
                  <c:v>-7.5350000000000001</c:v>
                </c:pt>
                <c:pt idx="209">
                  <c:v>69.37</c:v>
                </c:pt>
                <c:pt idx="210">
                  <c:v>-35.384999999999998</c:v>
                </c:pt>
                <c:pt idx="211">
                  <c:v>14.37</c:v>
                </c:pt>
                <c:pt idx="212">
                  <c:v>-17.745000000000001</c:v>
                </c:pt>
                <c:pt idx="213">
                  <c:v>-15.195</c:v>
                </c:pt>
                <c:pt idx="214">
                  <c:v>-4.4549999999999903</c:v>
                </c:pt>
                <c:pt idx="215">
                  <c:v>12.8949999999999</c:v>
                </c:pt>
                <c:pt idx="216">
                  <c:v>-8.2949999999999999</c:v>
                </c:pt>
                <c:pt idx="217">
                  <c:v>-19.715</c:v>
                </c:pt>
                <c:pt idx="218">
                  <c:v>-15.555</c:v>
                </c:pt>
                <c:pt idx="219">
                  <c:v>45.27</c:v>
                </c:pt>
                <c:pt idx="220">
                  <c:v>41.124999999999901</c:v>
                </c:pt>
                <c:pt idx="221">
                  <c:v>-14.475</c:v>
                </c:pt>
                <c:pt idx="222">
                  <c:v>9.2349999999999994</c:v>
                </c:pt>
                <c:pt idx="223">
                  <c:v>69.265000000000001</c:v>
                </c:pt>
                <c:pt idx="224">
                  <c:v>-10.85</c:v>
                </c:pt>
                <c:pt idx="225">
                  <c:v>-3.81</c:v>
                </c:pt>
                <c:pt idx="226">
                  <c:v>33.774999999999999</c:v>
                </c:pt>
                <c:pt idx="227">
                  <c:v>-3.395</c:v>
                </c:pt>
                <c:pt idx="228">
                  <c:v>8.6150000000000002</c:v>
                </c:pt>
                <c:pt idx="229">
                  <c:v>40.409999999999997</c:v>
                </c:pt>
                <c:pt idx="230">
                  <c:v>-25.14</c:v>
                </c:pt>
                <c:pt idx="231">
                  <c:v>21.175000000000001</c:v>
                </c:pt>
                <c:pt idx="232">
                  <c:v>-3.1749999999999998</c:v>
                </c:pt>
                <c:pt idx="233">
                  <c:v>62.394999999999897</c:v>
                </c:pt>
                <c:pt idx="234">
                  <c:v>25.569999999999901</c:v>
                </c:pt>
                <c:pt idx="235">
                  <c:v>0.12</c:v>
                </c:pt>
                <c:pt idx="236">
                  <c:v>43.849999999999902</c:v>
                </c:pt>
                <c:pt idx="237">
                  <c:v>-32.865000000000002</c:v>
                </c:pt>
                <c:pt idx="238">
                  <c:v>47.164999999999999</c:v>
                </c:pt>
                <c:pt idx="239">
                  <c:v>-23.8049999999999</c:v>
                </c:pt>
                <c:pt idx="240">
                  <c:v>6.9649999999999999</c:v>
                </c:pt>
                <c:pt idx="241">
                  <c:v>5.62</c:v>
                </c:pt>
                <c:pt idx="242">
                  <c:v>-43.06</c:v>
                </c:pt>
                <c:pt idx="243">
                  <c:v>12.925000000000001</c:v>
                </c:pt>
                <c:pt idx="244">
                  <c:v>37.56</c:v>
                </c:pt>
                <c:pt idx="245">
                  <c:v>-5.4349999999999996</c:v>
                </c:pt>
                <c:pt idx="246">
                  <c:v>22.23</c:v>
                </c:pt>
                <c:pt idx="247">
                  <c:v>34.875</c:v>
                </c:pt>
                <c:pt idx="248">
                  <c:v>29.7549999999999</c:v>
                </c:pt>
                <c:pt idx="249">
                  <c:v>15.085000000000001</c:v>
                </c:pt>
                <c:pt idx="250">
                  <c:v>36.840000000000003</c:v>
                </c:pt>
                <c:pt idx="251">
                  <c:v>23.33</c:v>
                </c:pt>
                <c:pt idx="252">
                  <c:v>24.009999999999899</c:v>
                </c:pt>
                <c:pt idx="253">
                  <c:v>30.1099999999999</c:v>
                </c:pt>
                <c:pt idx="254">
                  <c:v>86.19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F3-44A3-89EB-7BB2A255A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456687"/>
        <c:axId val="1530880416"/>
      </c:lineChart>
      <c:catAx>
        <c:axId val="159045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0416"/>
        <c:crosses val="autoZero"/>
        <c:auto val="1"/>
        <c:lblAlgn val="ctr"/>
        <c:lblOffset val="100"/>
        <c:noMultiLvlLbl val="0"/>
      </c:catAx>
      <c:valAx>
        <c:axId val="153088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5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-55.556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'PeriodicAntiRoll_2019-01-02_201'!$AM$2:$AM$256</c:f>
              <c:numCache>
                <c:formatCode>General</c:formatCode>
                <c:ptCount val="255"/>
                <c:pt idx="0">
                  <c:v>-0.85499999999999998</c:v>
                </c:pt>
                <c:pt idx="1">
                  <c:v>4.5149999999999997</c:v>
                </c:pt>
                <c:pt idx="2">
                  <c:v>0.36499999999999999</c:v>
                </c:pt>
                <c:pt idx="3">
                  <c:v>2.5499999999999998</c:v>
                </c:pt>
                <c:pt idx="4">
                  <c:v>0.15</c:v>
                </c:pt>
                <c:pt idx="5">
                  <c:v>-0.98499999999999899</c:v>
                </c:pt>
                <c:pt idx="6">
                  <c:v>-0.82499999999999996</c:v>
                </c:pt>
                <c:pt idx="7">
                  <c:v>-2.2649999999999899</c:v>
                </c:pt>
                <c:pt idx="8">
                  <c:v>-2.9049999999999998</c:v>
                </c:pt>
                <c:pt idx="9">
                  <c:v>1.415</c:v>
                </c:pt>
                <c:pt idx="10">
                  <c:v>1.2549999999999999</c:v>
                </c:pt>
                <c:pt idx="11">
                  <c:v>2.0249999999999999</c:v>
                </c:pt>
                <c:pt idx="12">
                  <c:v>0.26500000000000001</c:v>
                </c:pt>
                <c:pt idx="13">
                  <c:v>-1.84</c:v>
                </c:pt>
                <c:pt idx="14">
                  <c:v>-1.125</c:v>
                </c:pt>
                <c:pt idx="15">
                  <c:v>-3.57</c:v>
                </c:pt>
                <c:pt idx="16">
                  <c:v>2.1199999999999899</c:v>
                </c:pt>
                <c:pt idx="17">
                  <c:v>-0.66</c:v>
                </c:pt>
                <c:pt idx="18">
                  <c:v>-1.1850000000000001</c:v>
                </c:pt>
                <c:pt idx="19">
                  <c:v>-0.61499999999999999</c:v>
                </c:pt>
                <c:pt idx="20">
                  <c:v>-3.36</c:v>
                </c:pt>
                <c:pt idx="21">
                  <c:v>1.9</c:v>
                </c:pt>
                <c:pt idx="22">
                  <c:v>1.5649999999999999</c:v>
                </c:pt>
                <c:pt idx="23">
                  <c:v>-0.76500000000000001</c:v>
                </c:pt>
                <c:pt idx="24">
                  <c:v>-0.67499999999999905</c:v>
                </c:pt>
                <c:pt idx="25">
                  <c:v>-3.8149999999999902</c:v>
                </c:pt>
                <c:pt idx="26">
                  <c:v>-3.0049999999999999</c:v>
                </c:pt>
                <c:pt idx="27">
                  <c:v>1.425</c:v>
                </c:pt>
                <c:pt idx="28">
                  <c:v>1.84499999999999</c:v>
                </c:pt>
                <c:pt idx="29">
                  <c:v>1.0449999999999999</c:v>
                </c:pt>
                <c:pt idx="30">
                  <c:v>-1.34</c:v>
                </c:pt>
                <c:pt idx="31">
                  <c:v>0.32</c:v>
                </c:pt>
                <c:pt idx="32">
                  <c:v>0.32</c:v>
                </c:pt>
                <c:pt idx="33">
                  <c:v>-0.64500000000000002</c:v>
                </c:pt>
                <c:pt idx="34">
                  <c:v>-1.1000000000000001</c:v>
                </c:pt>
                <c:pt idx="35">
                  <c:v>2.3199999999999998</c:v>
                </c:pt>
                <c:pt idx="36">
                  <c:v>-2.54</c:v>
                </c:pt>
                <c:pt idx="37">
                  <c:v>0.375</c:v>
                </c:pt>
                <c:pt idx="38">
                  <c:v>-0.105</c:v>
                </c:pt>
                <c:pt idx="39">
                  <c:v>2.7649999999999899</c:v>
                </c:pt>
                <c:pt idx="40">
                  <c:v>1.59</c:v>
                </c:pt>
                <c:pt idx="41">
                  <c:v>0.79</c:v>
                </c:pt>
                <c:pt idx="42">
                  <c:v>-1.65</c:v>
                </c:pt>
                <c:pt idx="43">
                  <c:v>-3.9999999999999897E-2</c:v>
                </c:pt>
                <c:pt idx="44">
                  <c:v>-3.26</c:v>
                </c:pt>
                <c:pt idx="45">
                  <c:v>-5.98</c:v>
                </c:pt>
                <c:pt idx="46">
                  <c:v>1.2649999999999999</c:v>
                </c:pt>
                <c:pt idx="47">
                  <c:v>-0.47</c:v>
                </c:pt>
                <c:pt idx="48">
                  <c:v>1.4999999999999999E-2</c:v>
                </c:pt>
                <c:pt idx="49">
                  <c:v>9.9999999999999895E-2</c:v>
                </c:pt>
                <c:pt idx="50">
                  <c:v>0.76500000000000001</c:v>
                </c:pt>
                <c:pt idx="51">
                  <c:v>-0.08</c:v>
                </c:pt>
                <c:pt idx="52">
                  <c:v>-1.325</c:v>
                </c:pt>
                <c:pt idx="53">
                  <c:v>1.23</c:v>
                </c:pt>
                <c:pt idx="54">
                  <c:v>-0.63</c:v>
                </c:pt>
                <c:pt idx="55">
                  <c:v>-2.89</c:v>
                </c:pt>
                <c:pt idx="56">
                  <c:v>-3.17</c:v>
                </c:pt>
                <c:pt idx="57">
                  <c:v>0.64</c:v>
                </c:pt>
                <c:pt idx="58">
                  <c:v>0.77</c:v>
                </c:pt>
                <c:pt idx="59">
                  <c:v>-8.1849999999999898</c:v>
                </c:pt>
                <c:pt idx="60">
                  <c:v>2.8849999999999998</c:v>
                </c:pt>
                <c:pt idx="61">
                  <c:v>0.66500000000000004</c:v>
                </c:pt>
                <c:pt idx="62">
                  <c:v>1.65</c:v>
                </c:pt>
                <c:pt idx="63">
                  <c:v>-2.11499999999999</c:v>
                </c:pt>
                <c:pt idx="64">
                  <c:v>3.5799999999999899</c:v>
                </c:pt>
                <c:pt idx="65">
                  <c:v>-0.66</c:v>
                </c:pt>
                <c:pt idx="66">
                  <c:v>0.45</c:v>
                </c:pt>
                <c:pt idx="67">
                  <c:v>-0.26500000000000001</c:v>
                </c:pt>
                <c:pt idx="68">
                  <c:v>-0.48499999999999999</c:v>
                </c:pt>
                <c:pt idx="69">
                  <c:v>-4.7549999999999999</c:v>
                </c:pt>
                <c:pt idx="70">
                  <c:v>1.415</c:v>
                </c:pt>
                <c:pt idx="71">
                  <c:v>5.3299999999999903</c:v>
                </c:pt>
                <c:pt idx="72">
                  <c:v>-6.5000000000000002E-2</c:v>
                </c:pt>
                <c:pt idx="73">
                  <c:v>0.45500000000000002</c:v>
                </c:pt>
                <c:pt idx="74">
                  <c:v>1.72999999999999</c:v>
                </c:pt>
                <c:pt idx="75">
                  <c:v>-4.1049999999999898</c:v>
                </c:pt>
                <c:pt idx="76">
                  <c:v>0.999999999999999</c:v>
                </c:pt>
                <c:pt idx="77">
                  <c:v>-4.2349999999999897</c:v>
                </c:pt>
                <c:pt idx="78">
                  <c:v>0.96499999999999897</c:v>
                </c:pt>
                <c:pt idx="79">
                  <c:v>-0.60499999999999998</c:v>
                </c:pt>
                <c:pt idx="80">
                  <c:v>0.58499999999999996</c:v>
                </c:pt>
                <c:pt idx="81">
                  <c:v>0.88</c:v>
                </c:pt>
                <c:pt idx="82">
                  <c:v>0.01</c:v>
                </c:pt>
                <c:pt idx="83">
                  <c:v>-0.23</c:v>
                </c:pt>
                <c:pt idx="84">
                  <c:v>-1.0499999999999901</c:v>
                </c:pt>
                <c:pt idx="85">
                  <c:v>-3.1799999999999899</c:v>
                </c:pt>
                <c:pt idx="86">
                  <c:v>0.16500000000000001</c:v>
                </c:pt>
                <c:pt idx="87">
                  <c:v>-0.41</c:v>
                </c:pt>
                <c:pt idx="88">
                  <c:v>-0.39500000000000002</c:v>
                </c:pt>
                <c:pt idx="89">
                  <c:v>-0.72</c:v>
                </c:pt>
                <c:pt idx="90">
                  <c:v>-1.27</c:v>
                </c:pt>
                <c:pt idx="91">
                  <c:v>-1.01</c:v>
                </c:pt>
                <c:pt idx="92">
                  <c:v>0.67500000000000004</c:v>
                </c:pt>
                <c:pt idx="93">
                  <c:v>-1.44</c:v>
                </c:pt>
                <c:pt idx="94">
                  <c:v>0.79500000000000004</c:v>
                </c:pt>
                <c:pt idx="95">
                  <c:v>0.47499999999999998</c:v>
                </c:pt>
                <c:pt idx="96">
                  <c:v>-1.125</c:v>
                </c:pt>
                <c:pt idx="97">
                  <c:v>-1.92</c:v>
                </c:pt>
                <c:pt idx="98">
                  <c:v>0.05</c:v>
                </c:pt>
                <c:pt idx="99">
                  <c:v>-0.88500000000000001</c:v>
                </c:pt>
                <c:pt idx="100">
                  <c:v>-1.7150000000000001</c:v>
                </c:pt>
                <c:pt idx="101">
                  <c:v>-0.92</c:v>
                </c:pt>
                <c:pt idx="102">
                  <c:v>0.219999999999999</c:v>
                </c:pt>
                <c:pt idx="103">
                  <c:v>-1.2749999999999999</c:v>
                </c:pt>
                <c:pt idx="104">
                  <c:v>-1.41</c:v>
                </c:pt>
                <c:pt idx="105">
                  <c:v>-0.73</c:v>
                </c:pt>
                <c:pt idx="106">
                  <c:v>-3.0449999999999902</c:v>
                </c:pt>
                <c:pt idx="107">
                  <c:v>-0.67</c:v>
                </c:pt>
                <c:pt idx="108">
                  <c:v>-1.69</c:v>
                </c:pt>
                <c:pt idx="109">
                  <c:v>1.86</c:v>
                </c:pt>
                <c:pt idx="110">
                  <c:v>-0.71499999999999997</c:v>
                </c:pt>
                <c:pt idx="111">
                  <c:v>-0.89</c:v>
                </c:pt>
                <c:pt idx="112">
                  <c:v>-0.68500000000000005</c:v>
                </c:pt>
                <c:pt idx="113">
                  <c:v>-0.48999999999999899</c:v>
                </c:pt>
                <c:pt idx="114">
                  <c:v>0.28499999999999998</c:v>
                </c:pt>
                <c:pt idx="115">
                  <c:v>-6.4049999999999896</c:v>
                </c:pt>
                <c:pt idx="116">
                  <c:v>4.3449999999999998</c:v>
                </c:pt>
                <c:pt idx="117">
                  <c:v>-1.88</c:v>
                </c:pt>
                <c:pt idx="118">
                  <c:v>3.0799999999999899</c:v>
                </c:pt>
                <c:pt idx="119">
                  <c:v>-2.1549999999999998</c:v>
                </c:pt>
                <c:pt idx="120">
                  <c:v>-1.2749999999999999</c:v>
                </c:pt>
                <c:pt idx="121">
                  <c:v>1.115</c:v>
                </c:pt>
                <c:pt idx="122">
                  <c:v>-1.1850000000000001</c:v>
                </c:pt>
                <c:pt idx="123">
                  <c:v>-1.5349999999999999</c:v>
                </c:pt>
                <c:pt idx="124">
                  <c:v>-2.8849999999999998</c:v>
                </c:pt>
                <c:pt idx="125">
                  <c:v>-0.39</c:v>
                </c:pt>
                <c:pt idx="126">
                  <c:v>-1.625</c:v>
                </c:pt>
                <c:pt idx="127">
                  <c:v>-1.2350000000000001</c:v>
                </c:pt>
                <c:pt idx="128">
                  <c:v>2.31</c:v>
                </c:pt>
                <c:pt idx="129">
                  <c:v>-1</c:v>
                </c:pt>
                <c:pt idx="130">
                  <c:v>2.46</c:v>
                </c:pt>
                <c:pt idx="131">
                  <c:v>2.41</c:v>
                </c:pt>
                <c:pt idx="132">
                  <c:v>2.6949999999999998</c:v>
                </c:pt>
                <c:pt idx="133">
                  <c:v>0.16499999999999901</c:v>
                </c:pt>
                <c:pt idx="134">
                  <c:v>-2.86499999999999</c:v>
                </c:pt>
                <c:pt idx="135">
                  <c:v>-1.165</c:v>
                </c:pt>
                <c:pt idx="136">
                  <c:v>-3.01</c:v>
                </c:pt>
                <c:pt idx="137">
                  <c:v>-1.78999999999999</c:v>
                </c:pt>
                <c:pt idx="138">
                  <c:v>-1.9249999999999901</c:v>
                </c:pt>
                <c:pt idx="139">
                  <c:v>-0.625</c:v>
                </c:pt>
                <c:pt idx="140">
                  <c:v>-0.41499999999999998</c:v>
                </c:pt>
                <c:pt idx="141">
                  <c:v>-1.69</c:v>
                </c:pt>
                <c:pt idx="142">
                  <c:v>-0.36</c:v>
                </c:pt>
                <c:pt idx="143">
                  <c:v>0.46500000000000002</c:v>
                </c:pt>
                <c:pt idx="144">
                  <c:v>-0.28000000000000003</c:v>
                </c:pt>
                <c:pt idx="145">
                  <c:v>-0.41</c:v>
                </c:pt>
                <c:pt idx="146">
                  <c:v>-1.675</c:v>
                </c:pt>
                <c:pt idx="147">
                  <c:v>-1.58</c:v>
                </c:pt>
                <c:pt idx="148">
                  <c:v>-2.11</c:v>
                </c:pt>
                <c:pt idx="149">
                  <c:v>-1.1299999999999999</c:v>
                </c:pt>
                <c:pt idx="150">
                  <c:v>-0.86</c:v>
                </c:pt>
                <c:pt idx="151">
                  <c:v>-3.2450000000000001</c:v>
                </c:pt>
                <c:pt idx="152">
                  <c:v>0.69499999999999995</c:v>
                </c:pt>
                <c:pt idx="153">
                  <c:v>-0.24</c:v>
                </c:pt>
                <c:pt idx="154">
                  <c:v>-6.5000000000000002E-2</c:v>
                </c:pt>
                <c:pt idx="155">
                  <c:v>-0.6</c:v>
                </c:pt>
                <c:pt idx="156">
                  <c:v>-2.6949999999999998</c:v>
                </c:pt>
                <c:pt idx="157">
                  <c:v>-2.21</c:v>
                </c:pt>
                <c:pt idx="158">
                  <c:v>-0.13</c:v>
                </c:pt>
                <c:pt idx="159">
                  <c:v>0.79500000000000004</c:v>
                </c:pt>
                <c:pt idx="160">
                  <c:v>-0.52499999999999902</c:v>
                </c:pt>
                <c:pt idx="161">
                  <c:v>0.44999999999999901</c:v>
                </c:pt>
                <c:pt idx="162">
                  <c:v>1.08</c:v>
                </c:pt>
                <c:pt idx="163">
                  <c:v>-0.999999999999999</c:v>
                </c:pt>
                <c:pt idx="164">
                  <c:v>0.03</c:v>
                </c:pt>
                <c:pt idx="165">
                  <c:v>-2.0350000000000001</c:v>
                </c:pt>
                <c:pt idx="166">
                  <c:v>-1.5649999999999999</c:v>
                </c:pt>
                <c:pt idx="167">
                  <c:v>0.72499999999999998</c:v>
                </c:pt>
                <c:pt idx="168">
                  <c:v>0.22999999999999901</c:v>
                </c:pt>
                <c:pt idx="169">
                  <c:v>0.45500000000000002</c:v>
                </c:pt>
                <c:pt idx="170">
                  <c:v>-0.57499999999999996</c:v>
                </c:pt>
                <c:pt idx="171">
                  <c:v>0.70499999999999996</c:v>
                </c:pt>
                <c:pt idx="172">
                  <c:v>1.47</c:v>
                </c:pt>
                <c:pt idx="173">
                  <c:v>-1.1499999999999999</c:v>
                </c:pt>
                <c:pt idx="174">
                  <c:v>1.3</c:v>
                </c:pt>
                <c:pt idx="175">
                  <c:v>0.65500000000000003</c:v>
                </c:pt>
                <c:pt idx="176">
                  <c:v>0.52500000000000002</c:v>
                </c:pt>
                <c:pt idx="177">
                  <c:v>-0.749999999999999</c:v>
                </c:pt>
                <c:pt idx="178">
                  <c:v>3.43</c:v>
                </c:pt>
                <c:pt idx="179">
                  <c:v>-1.331</c:v>
                </c:pt>
                <c:pt idx="180">
                  <c:v>-0.84999999999999898</c:v>
                </c:pt>
                <c:pt idx="181">
                  <c:v>-1.0599999999999901</c:v>
                </c:pt>
                <c:pt idx="182">
                  <c:v>0.55000000000000004</c:v>
                </c:pt>
                <c:pt idx="183">
                  <c:v>-0.60499999999999998</c:v>
                </c:pt>
                <c:pt idx="184">
                  <c:v>-3.45</c:v>
                </c:pt>
                <c:pt idx="185">
                  <c:v>-0.255</c:v>
                </c:pt>
                <c:pt idx="186">
                  <c:v>0.995</c:v>
                </c:pt>
                <c:pt idx="187">
                  <c:v>1.345</c:v>
                </c:pt>
                <c:pt idx="188">
                  <c:v>0.3</c:v>
                </c:pt>
                <c:pt idx="189">
                  <c:v>0.08</c:v>
                </c:pt>
                <c:pt idx="190">
                  <c:v>-0.45500000000000002</c:v>
                </c:pt>
                <c:pt idx="191">
                  <c:v>0.68</c:v>
                </c:pt>
                <c:pt idx="192">
                  <c:v>-1.5</c:v>
                </c:pt>
                <c:pt idx="193">
                  <c:v>-0.18</c:v>
                </c:pt>
                <c:pt idx="194">
                  <c:v>0.78</c:v>
                </c:pt>
                <c:pt idx="195">
                  <c:v>-0.53500000000000003</c:v>
                </c:pt>
                <c:pt idx="196">
                  <c:v>1.845</c:v>
                </c:pt>
                <c:pt idx="197">
                  <c:v>2.7650000000000001</c:v>
                </c:pt>
                <c:pt idx="198">
                  <c:v>1.8149999999999999</c:v>
                </c:pt>
                <c:pt idx="199">
                  <c:v>-0.40500000000000003</c:v>
                </c:pt>
                <c:pt idx="200">
                  <c:v>2.62</c:v>
                </c:pt>
                <c:pt idx="201">
                  <c:v>1.73</c:v>
                </c:pt>
                <c:pt idx="202">
                  <c:v>0.21</c:v>
                </c:pt>
                <c:pt idx="203">
                  <c:v>1.55</c:v>
                </c:pt>
                <c:pt idx="204">
                  <c:v>1.81</c:v>
                </c:pt>
                <c:pt idx="205">
                  <c:v>-1.395</c:v>
                </c:pt>
                <c:pt idx="206">
                  <c:v>-1.90499999999999</c:v>
                </c:pt>
                <c:pt idx="207">
                  <c:v>0.17499999999999999</c:v>
                </c:pt>
                <c:pt idx="208">
                  <c:v>2.3149999999999999</c:v>
                </c:pt>
                <c:pt idx="209">
                  <c:v>3.18</c:v>
                </c:pt>
                <c:pt idx="210">
                  <c:v>-0.88</c:v>
                </c:pt>
                <c:pt idx="211">
                  <c:v>0</c:v>
                </c:pt>
                <c:pt idx="212">
                  <c:v>-2.8650000000000002</c:v>
                </c:pt>
                <c:pt idx="213">
                  <c:v>-0.06</c:v>
                </c:pt>
                <c:pt idx="214">
                  <c:v>1.5249999999999999</c:v>
                </c:pt>
                <c:pt idx="215">
                  <c:v>0.93500000000000005</c:v>
                </c:pt>
                <c:pt idx="216">
                  <c:v>0.16500000000000001</c:v>
                </c:pt>
                <c:pt idx="217">
                  <c:v>5.1550000000000002</c:v>
                </c:pt>
                <c:pt idx="218">
                  <c:v>-0.54500000000000004</c:v>
                </c:pt>
                <c:pt idx="219">
                  <c:v>0.23499999999999999</c:v>
                </c:pt>
                <c:pt idx="220">
                  <c:v>-0.56999999999999995</c:v>
                </c:pt>
                <c:pt idx="221">
                  <c:v>-3.17</c:v>
                </c:pt>
                <c:pt idx="222">
                  <c:v>-2.0549999999999899</c:v>
                </c:pt>
                <c:pt idx="223">
                  <c:v>0.24</c:v>
                </c:pt>
                <c:pt idx="224">
                  <c:v>0.41499999999999998</c:v>
                </c:pt>
                <c:pt idx="225">
                  <c:v>0.32500000000000001</c:v>
                </c:pt>
                <c:pt idx="226">
                  <c:v>-0.52</c:v>
                </c:pt>
                <c:pt idx="227">
                  <c:v>1.8599999999999901</c:v>
                </c:pt>
                <c:pt idx="228">
                  <c:v>-2.2200000000000002</c:v>
                </c:pt>
                <c:pt idx="229">
                  <c:v>0.47</c:v>
                </c:pt>
                <c:pt idx="230">
                  <c:v>-0.99</c:v>
                </c:pt>
                <c:pt idx="231">
                  <c:v>-0.625</c:v>
                </c:pt>
                <c:pt idx="232">
                  <c:v>-7.0000000000000007E-2</c:v>
                </c:pt>
                <c:pt idx="233">
                  <c:v>1.885</c:v>
                </c:pt>
                <c:pt idx="234">
                  <c:v>4.5949999999999998</c:v>
                </c:pt>
                <c:pt idx="235">
                  <c:v>-5.38</c:v>
                </c:pt>
                <c:pt idx="236">
                  <c:v>1.53999999999999</c:v>
                </c:pt>
                <c:pt idx="237">
                  <c:v>3.31</c:v>
                </c:pt>
                <c:pt idx="238">
                  <c:v>0.5</c:v>
                </c:pt>
                <c:pt idx="239">
                  <c:v>-1.135</c:v>
                </c:pt>
                <c:pt idx="240">
                  <c:v>-0.39</c:v>
                </c:pt>
                <c:pt idx="241">
                  <c:v>-0.92499999999999905</c:v>
                </c:pt>
                <c:pt idx="242">
                  <c:v>2.73</c:v>
                </c:pt>
                <c:pt idx="243">
                  <c:v>0.125</c:v>
                </c:pt>
                <c:pt idx="244">
                  <c:v>-0.48499999999999999</c:v>
                </c:pt>
                <c:pt idx="245">
                  <c:v>0.38</c:v>
                </c:pt>
                <c:pt idx="246">
                  <c:v>3.2650000000000001</c:v>
                </c:pt>
                <c:pt idx="247">
                  <c:v>0.90499999999999903</c:v>
                </c:pt>
                <c:pt idx="248">
                  <c:v>-0.38</c:v>
                </c:pt>
                <c:pt idx="249">
                  <c:v>0.46</c:v>
                </c:pt>
                <c:pt idx="250">
                  <c:v>0.69499999999999995</c:v>
                </c:pt>
                <c:pt idx="251">
                  <c:v>-1.2250000000000001</c:v>
                </c:pt>
                <c:pt idx="252">
                  <c:v>5.2249999999999996</c:v>
                </c:pt>
                <c:pt idx="253">
                  <c:v>-0.46500000000000002</c:v>
                </c:pt>
                <c:pt idx="254">
                  <c:v>-4.5149999999999997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04-46C0-AED5-8E586589E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882960"/>
        <c:axId val="1477613391"/>
      </c:lineChart>
      <c:catAx>
        <c:axId val="209288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613391"/>
        <c:crosses val="autoZero"/>
        <c:auto val="1"/>
        <c:lblAlgn val="ctr"/>
        <c:lblOffset val="100"/>
        <c:noMultiLvlLbl val="0"/>
      </c:catAx>
      <c:valAx>
        <c:axId val="147761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8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=-18.776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1.1000000000000001</c:v>
                </c:pt>
                <c:pt idx="5">
                  <c:v>-7.1150000000000002</c:v>
                </c:pt>
                <c:pt idx="6">
                  <c:v>23.19</c:v>
                </c:pt>
                <c:pt idx="7">
                  <c:v>-17.925000000000001</c:v>
                </c:pt>
                <c:pt idx="8">
                  <c:v>-15.414999999999999</c:v>
                </c:pt>
                <c:pt idx="9">
                  <c:v>-3.1549999999999998</c:v>
                </c:pt>
                <c:pt idx="10">
                  <c:v>1.42</c:v>
                </c:pt>
                <c:pt idx="11">
                  <c:v>-7.7299999999999898</c:v>
                </c:pt>
                <c:pt idx="12">
                  <c:v>-3.94999999999999</c:v>
                </c:pt>
                <c:pt idx="13">
                  <c:v>-8.7550000000000008</c:v>
                </c:pt>
                <c:pt idx="14">
                  <c:v>-3.53</c:v>
                </c:pt>
                <c:pt idx="15">
                  <c:v>-9.9049999999999994</c:v>
                </c:pt>
                <c:pt idx="16">
                  <c:v>-14.215</c:v>
                </c:pt>
                <c:pt idx="17">
                  <c:v>4.41</c:v>
                </c:pt>
                <c:pt idx="18">
                  <c:v>-0.20499999999999999</c:v>
                </c:pt>
                <c:pt idx="19">
                  <c:v>-4.7300000000000004</c:v>
                </c:pt>
                <c:pt idx="20">
                  <c:v>-3.47</c:v>
                </c:pt>
                <c:pt idx="21">
                  <c:v>-5.4050000000000002</c:v>
                </c:pt>
                <c:pt idx="22">
                  <c:v>10.164999999999999</c:v>
                </c:pt>
                <c:pt idx="23">
                  <c:v>-15.355</c:v>
                </c:pt>
                <c:pt idx="24">
                  <c:v>-5.42</c:v>
                </c:pt>
                <c:pt idx="25">
                  <c:v>63.714999999999897</c:v>
                </c:pt>
                <c:pt idx="26">
                  <c:v>22.54</c:v>
                </c:pt>
                <c:pt idx="27">
                  <c:v>-30.7</c:v>
                </c:pt>
                <c:pt idx="28">
                  <c:v>-3.6849999999999898</c:v>
                </c:pt>
                <c:pt idx="29">
                  <c:v>1.6949999999999901</c:v>
                </c:pt>
                <c:pt idx="30">
                  <c:v>-8.93</c:v>
                </c:pt>
                <c:pt idx="31">
                  <c:v>-11.6</c:v>
                </c:pt>
                <c:pt idx="32">
                  <c:v>13.247999999999999</c:v>
                </c:pt>
                <c:pt idx="33">
                  <c:v>31.825999999999901</c:v>
                </c:pt>
                <c:pt idx="34">
                  <c:v>10.135</c:v>
                </c:pt>
                <c:pt idx="35">
                  <c:v>-21.2</c:v>
                </c:pt>
                <c:pt idx="36">
                  <c:v>-13.85</c:v>
                </c:pt>
                <c:pt idx="37">
                  <c:v>6.78</c:v>
                </c:pt>
                <c:pt idx="38">
                  <c:v>21.984999999999999</c:v>
                </c:pt>
                <c:pt idx="39">
                  <c:v>13.82</c:v>
                </c:pt>
                <c:pt idx="40">
                  <c:v>8.3849999999999998</c:v>
                </c:pt>
                <c:pt idx="41">
                  <c:v>-27.364999999999998</c:v>
                </c:pt>
                <c:pt idx="42">
                  <c:v>19.1449999999999</c:v>
                </c:pt>
                <c:pt idx="43">
                  <c:v>-5.43</c:v>
                </c:pt>
                <c:pt idx="44">
                  <c:v>-1.6</c:v>
                </c:pt>
                <c:pt idx="45">
                  <c:v>-21.695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C5-48C3-A4AC-A0E327BE8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3256127"/>
        <c:axId val="1179485855"/>
      </c:lineChart>
      <c:catAx>
        <c:axId val="6532561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485855"/>
        <c:crosses val="autoZero"/>
        <c:auto val="1"/>
        <c:lblAlgn val="ctr"/>
        <c:lblOffset val="100"/>
        <c:noMultiLvlLbl val="0"/>
      </c:catAx>
      <c:valAx>
        <c:axId val="11794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25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65.45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'PeriodicRoll_2019-01-02_2019-12'!$AM$2:$AM$256</c:f>
              <c:numCache>
                <c:formatCode>General</c:formatCode>
                <c:ptCount val="255"/>
                <c:pt idx="0">
                  <c:v>1.115</c:v>
                </c:pt>
                <c:pt idx="1">
                  <c:v>-4.7</c:v>
                </c:pt>
                <c:pt idx="2">
                  <c:v>-0.25</c:v>
                </c:pt>
                <c:pt idx="3">
                  <c:v>-2.5449999999999999</c:v>
                </c:pt>
                <c:pt idx="4">
                  <c:v>-0.09</c:v>
                </c:pt>
                <c:pt idx="5">
                  <c:v>1.04</c:v>
                </c:pt>
                <c:pt idx="6">
                  <c:v>0.86499999999999999</c:v>
                </c:pt>
                <c:pt idx="7">
                  <c:v>2.21999999999999</c:v>
                </c:pt>
                <c:pt idx="8">
                  <c:v>3.06</c:v>
                </c:pt>
                <c:pt idx="9">
                  <c:v>-1.38</c:v>
                </c:pt>
                <c:pt idx="10">
                  <c:v>-1.2849999999999999</c:v>
                </c:pt>
                <c:pt idx="11">
                  <c:v>-2</c:v>
                </c:pt>
                <c:pt idx="12">
                  <c:v>-0.3</c:v>
                </c:pt>
                <c:pt idx="13">
                  <c:v>2.0449999999999999</c:v>
                </c:pt>
                <c:pt idx="14">
                  <c:v>1.22</c:v>
                </c:pt>
                <c:pt idx="15">
                  <c:v>4.0199999999999996</c:v>
                </c:pt>
                <c:pt idx="16">
                  <c:v>-2.145</c:v>
                </c:pt>
                <c:pt idx="17">
                  <c:v>0.63500000000000001</c:v>
                </c:pt>
                <c:pt idx="18">
                  <c:v>1.335</c:v>
                </c:pt>
                <c:pt idx="19">
                  <c:v>0.8</c:v>
                </c:pt>
                <c:pt idx="20">
                  <c:v>3.64</c:v>
                </c:pt>
                <c:pt idx="21">
                  <c:v>-1.9349999999999901</c:v>
                </c:pt>
                <c:pt idx="22">
                  <c:v>-1.6850000000000001</c:v>
                </c:pt>
                <c:pt idx="23">
                  <c:v>0.86499999999999999</c:v>
                </c:pt>
                <c:pt idx="24">
                  <c:v>0.77499999999999902</c:v>
                </c:pt>
                <c:pt idx="25">
                  <c:v>4.1199999999999903</c:v>
                </c:pt>
                <c:pt idx="26">
                  <c:v>3.26</c:v>
                </c:pt>
                <c:pt idx="27">
                  <c:v>-1.58</c:v>
                </c:pt>
                <c:pt idx="28">
                  <c:v>-2.1</c:v>
                </c:pt>
                <c:pt idx="29">
                  <c:v>-1.075</c:v>
                </c:pt>
                <c:pt idx="30">
                  <c:v>1.585</c:v>
                </c:pt>
                <c:pt idx="31">
                  <c:v>-0.4</c:v>
                </c:pt>
                <c:pt idx="32">
                  <c:v>-0.39500000000000002</c:v>
                </c:pt>
                <c:pt idx="33">
                  <c:v>0.625</c:v>
                </c:pt>
                <c:pt idx="34">
                  <c:v>1.325</c:v>
                </c:pt>
                <c:pt idx="35">
                  <c:v>-2.4449999999999998</c:v>
                </c:pt>
                <c:pt idx="36">
                  <c:v>2.84</c:v>
                </c:pt>
                <c:pt idx="37">
                  <c:v>-0.42</c:v>
                </c:pt>
                <c:pt idx="38">
                  <c:v>0.24</c:v>
                </c:pt>
                <c:pt idx="39">
                  <c:v>-3.0550000000000002</c:v>
                </c:pt>
                <c:pt idx="40">
                  <c:v>-1.7350000000000001</c:v>
                </c:pt>
                <c:pt idx="41">
                  <c:v>-0.86</c:v>
                </c:pt>
                <c:pt idx="42">
                  <c:v>1.79</c:v>
                </c:pt>
                <c:pt idx="43">
                  <c:v>3.5000000000000003E-2</c:v>
                </c:pt>
                <c:pt idx="44">
                  <c:v>3.5649999999999999</c:v>
                </c:pt>
                <c:pt idx="45">
                  <c:v>6.34</c:v>
                </c:pt>
                <c:pt idx="46">
                  <c:v>-1.2549999999999999</c:v>
                </c:pt>
                <c:pt idx="47">
                  <c:v>0.6</c:v>
                </c:pt>
                <c:pt idx="48">
                  <c:v>5.0000000000000001E-3</c:v>
                </c:pt>
                <c:pt idx="49">
                  <c:v>-0.17499999999999999</c:v>
                </c:pt>
                <c:pt idx="50">
                  <c:v>-0.86499999999999999</c:v>
                </c:pt>
                <c:pt idx="51">
                  <c:v>0.09</c:v>
                </c:pt>
                <c:pt idx="52">
                  <c:v>1.4950000000000001</c:v>
                </c:pt>
                <c:pt idx="53">
                  <c:v>-1.32499999999999</c:v>
                </c:pt>
                <c:pt idx="54">
                  <c:v>0.78500000000000003</c:v>
                </c:pt>
                <c:pt idx="55">
                  <c:v>3.21</c:v>
                </c:pt>
                <c:pt idx="56">
                  <c:v>3.4950000000000001</c:v>
                </c:pt>
                <c:pt idx="57">
                  <c:v>-0.72</c:v>
                </c:pt>
                <c:pt idx="58">
                  <c:v>-0.75</c:v>
                </c:pt>
                <c:pt idx="59">
                  <c:v>8.4149999999999991</c:v>
                </c:pt>
                <c:pt idx="60">
                  <c:v>-2.88</c:v>
                </c:pt>
                <c:pt idx="61">
                  <c:v>-0.71499999999999997</c:v>
                </c:pt>
                <c:pt idx="62">
                  <c:v>-1.865</c:v>
                </c:pt>
                <c:pt idx="63">
                  <c:v>2.33</c:v>
                </c:pt>
                <c:pt idx="64">
                  <c:v>-3.96999999999999</c:v>
                </c:pt>
                <c:pt idx="65">
                  <c:v>0.71499999999999997</c:v>
                </c:pt>
                <c:pt idx="66">
                  <c:v>-0.55000000000000004</c:v>
                </c:pt>
                <c:pt idx="67">
                  <c:v>0.30499999999999999</c:v>
                </c:pt>
                <c:pt idx="68">
                  <c:v>0.55000000000000004</c:v>
                </c:pt>
                <c:pt idx="69">
                  <c:v>4.87</c:v>
                </c:pt>
                <c:pt idx="70">
                  <c:v>-1.4949999999999899</c:v>
                </c:pt>
                <c:pt idx="71">
                  <c:v>-5.71</c:v>
                </c:pt>
                <c:pt idx="72">
                  <c:v>7.0000000000000007E-2</c:v>
                </c:pt>
                <c:pt idx="73">
                  <c:v>-0.55000000000000004</c:v>
                </c:pt>
                <c:pt idx="74">
                  <c:v>-1.7450000000000001</c:v>
                </c:pt>
                <c:pt idx="75">
                  <c:v>4.4949999999999903</c:v>
                </c:pt>
                <c:pt idx="76">
                  <c:v>-1.01</c:v>
                </c:pt>
                <c:pt idx="77">
                  <c:v>4.6099999999999897</c:v>
                </c:pt>
                <c:pt idx="78">
                  <c:v>-0.95499999999999896</c:v>
                </c:pt>
                <c:pt idx="79">
                  <c:v>0.67499999999999905</c:v>
                </c:pt>
                <c:pt idx="80">
                  <c:v>-0.48999999999999899</c:v>
                </c:pt>
                <c:pt idx="81">
                  <c:v>-1.06</c:v>
                </c:pt>
                <c:pt idx="82">
                  <c:v>0.03</c:v>
                </c:pt>
                <c:pt idx="83">
                  <c:v>0.16</c:v>
                </c:pt>
                <c:pt idx="84">
                  <c:v>1.0449999999999999</c:v>
                </c:pt>
                <c:pt idx="85">
                  <c:v>3.51</c:v>
                </c:pt>
                <c:pt idx="86">
                  <c:v>-0.16500000000000001</c:v>
                </c:pt>
                <c:pt idx="87">
                  <c:v>0.38500000000000001</c:v>
                </c:pt>
                <c:pt idx="88">
                  <c:v>0.49</c:v>
                </c:pt>
                <c:pt idx="89">
                  <c:v>0.71</c:v>
                </c:pt>
                <c:pt idx="90">
                  <c:v>1.2450000000000001</c:v>
                </c:pt>
                <c:pt idx="91">
                  <c:v>1.0149999999999999</c:v>
                </c:pt>
                <c:pt idx="92">
                  <c:v>-0.78</c:v>
                </c:pt>
                <c:pt idx="93">
                  <c:v>1.50999999999999</c:v>
                </c:pt>
                <c:pt idx="94">
                  <c:v>-0.91500000000000004</c:v>
                </c:pt>
                <c:pt idx="95">
                  <c:v>-0.54499999999999904</c:v>
                </c:pt>
                <c:pt idx="96">
                  <c:v>1.23999999999999</c:v>
                </c:pt>
                <c:pt idx="97">
                  <c:v>1.9849999999999901</c:v>
                </c:pt>
                <c:pt idx="98" formatCode="0.00E+00">
                  <c:v>-1.7347234759768E-18</c:v>
                </c:pt>
                <c:pt idx="99">
                  <c:v>0.99</c:v>
                </c:pt>
                <c:pt idx="100">
                  <c:v>1.93</c:v>
                </c:pt>
                <c:pt idx="101">
                  <c:v>0.98</c:v>
                </c:pt>
                <c:pt idx="102">
                  <c:v>-0.32500000000000001</c:v>
                </c:pt>
                <c:pt idx="103">
                  <c:v>1.41</c:v>
                </c:pt>
                <c:pt idx="104">
                  <c:v>1.405</c:v>
                </c:pt>
                <c:pt idx="105">
                  <c:v>0.92</c:v>
                </c:pt>
                <c:pt idx="106">
                  <c:v>3.04</c:v>
                </c:pt>
                <c:pt idx="107">
                  <c:v>0.89500000000000002</c:v>
                </c:pt>
                <c:pt idx="108">
                  <c:v>1.605</c:v>
                </c:pt>
                <c:pt idx="109">
                  <c:v>-2.0750000000000002</c:v>
                </c:pt>
                <c:pt idx="110">
                  <c:v>0.84</c:v>
                </c:pt>
                <c:pt idx="111">
                  <c:v>0.749999999999999</c:v>
                </c:pt>
                <c:pt idx="112">
                  <c:v>0.56999999999999995</c:v>
                </c:pt>
                <c:pt idx="113">
                  <c:v>0.375</c:v>
                </c:pt>
                <c:pt idx="114">
                  <c:v>-0.15</c:v>
                </c:pt>
                <c:pt idx="115">
                  <c:v>5.9499999999999904</c:v>
                </c:pt>
                <c:pt idx="116">
                  <c:v>-4.375</c:v>
                </c:pt>
                <c:pt idx="117">
                  <c:v>1.9450000000000001</c:v>
                </c:pt>
                <c:pt idx="118">
                  <c:v>-3.0999999999999899</c:v>
                </c:pt>
                <c:pt idx="119">
                  <c:v>2.2299999999999902</c:v>
                </c:pt>
                <c:pt idx="120">
                  <c:v>1.57</c:v>
                </c:pt>
                <c:pt idx="121">
                  <c:v>-1.17</c:v>
                </c:pt>
                <c:pt idx="122">
                  <c:v>1.2149999999999901</c:v>
                </c:pt>
                <c:pt idx="123">
                  <c:v>1.615</c:v>
                </c:pt>
                <c:pt idx="124">
                  <c:v>2.9950000000000001</c:v>
                </c:pt>
                <c:pt idx="125">
                  <c:v>0.45999999999999902</c:v>
                </c:pt>
                <c:pt idx="126">
                  <c:v>1.71</c:v>
                </c:pt>
                <c:pt idx="127">
                  <c:v>1.595</c:v>
                </c:pt>
                <c:pt idx="128">
                  <c:v>-2.42</c:v>
                </c:pt>
                <c:pt idx="129">
                  <c:v>1.155</c:v>
                </c:pt>
                <c:pt idx="130">
                  <c:v>-2.59</c:v>
                </c:pt>
                <c:pt idx="131">
                  <c:v>-2.7050000000000001</c:v>
                </c:pt>
                <c:pt idx="132">
                  <c:v>-3.0550000000000002</c:v>
                </c:pt>
                <c:pt idx="133">
                  <c:v>-0.33</c:v>
                </c:pt>
                <c:pt idx="134">
                  <c:v>3.0649999999999999</c:v>
                </c:pt>
                <c:pt idx="135">
                  <c:v>1.22999999999999</c:v>
                </c:pt>
                <c:pt idx="136">
                  <c:v>3.32</c:v>
                </c:pt>
                <c:pt idx="137">
                  <c:v>1.8199999999999901</c:v>
                </c:pt>
                <c:pt idx="138">
                  <c:v>1.7749999999999999</c:v>
                </c:pt>
                <c:pt idx="139">
                  <c:v>0.81</c:v>
                </c:pt>
                <c:pt idx="140">
                  <c:v>0.48</c:v>
                </c:pt>
                <c:pt idx="141">
                  <c:v>1.8049999999999999</c:v>
                </c:pt>
                <c:pt idx="142">
                  <c:v>0.42</c:v>
                </c:pt>
                <c:pt idx="143">
                  <c:v>-0.23</c:v>
                </c:pt>
                <c:pt idx="144">
                  <c:v>0.34</c:v>
                </c:pt>
                <c:pt idx="145">
                  <c:v>0.59</c:v>
                </c:pt>
                <c:pt idx="146">
                  <c:v>1.655</c:v>
                </c:pt>
                <c:pt idx="147">
                  <c:v>1.835</c:v>
                </c:pt>
                <c:pt idx="148">
                  <c:v>2.1349999999999998</c:v>
                </c:pt>
                <c:pt idx="149">
                  <c:v>1.175</c:v>
                </c:pt>
                <c:pt idx="150">
                  <c:v>0.93</c:v>
                </c:pt>
                <c:pt idx="151">
                  <c:v>3.23</c:v>
                </c:pt>
                <c:pt idx="152">
                  <c:v>-0.69499999999999995</c:v>
                </c:pt>
                <c:pt idx="153">
                  <c:v>-0.02</c:v>
                </c:pt>
                <c:pt idx="154">
                  <c:v>0.05</c:v>
                </c:pt>
                <c:pt idx="155">
                  <c:v>0.744999999999999</c:v>
                </c:pt>
                <c:pt idx="156">
                  <c:v>2.9449999999999998</c:v>
                </c:pt>
                <c:pt idx="157">
                  <c:v>1.8149999999999999</c:v>
                </c:pt>
                <c:pt idx="158">
                  <c:v>1.4999999999999999E-2</c:v>
                </c:pt>
                <c:pt idx="159">
                  <c:v>-0.56499999999999995</c:v>
                </c:pt>
                <c:pt idx="160">
                  <c:v>0.36</c:v>
                </c:pt>
                <c:pt idx="161">
                  <c:v>8.5000000000000006E-2</c:v>
                </c:pt>
                <c:pt idx="162">
                  <c:v>-0.52999999999999903</c:v>
                </c:pt>
                <c:pt idx="163">
                  <c:v>0.53500000000000003</c:v>
                </c:pt>
                <c:pt idx="164">
                  <c:v>-0.23</c:v>
                </c:pt>
                <c:pt idx="165">
                  <c:v>2.4550000000000001</c:v>
                </c:pt>
                <c:pt idx="166">
                  <c:v>1.8299999999999901</c:v>
                </c:pt>
                <c:pt idx="167">
                  <c:v>-0.91500000000000004</c:v>
                </c:pt>
                <c:pt idx="168">
                  <c:v>-0.35499999999999998</c:v>
                </c:pt>
                <c:pt idx="169">
                  <c:v>-0.35499999999999998</c:v>
                </c:pt>
                <c:pt idx="170">
                  <c:v>0.38500000000000001</c:v>
                </c:pt>
                <c:pt idx="171">
                  <c:v>-0.33999999999999903</c:v>
                </c:pt>
                <c:pt idx="172">
                  <c:v>-1.3049999999999999</c:v>
                </c:pt>
                <c:pt idx="173">
                  <c:v>1.3</c:v>
                </c:pt>
                <c:pt idx="174">
                  <c:v>-1.18999999999999</c:v>
                </c:pt>
                <c:pt idx="175">
                  <c:v>-0.82499999999999996</c:v>
                </c:pt>
                <c:pt idx="176">
                  <c:v>-0.50999999999999901</c:v>
                </c:pt>
                <c:pt idx="177">
                  <c:v>1.74</c:v>
                </c:pt>
                <c:pt idx="178">
                  <c:v>-3.4849999999999901</c:v>
                </c:pt>
                <c:pt idx="179">
                  <c:v>1.41</c:v>
                </c:pt>
                <c:pt idx="180">
                  <c:v>0.93499999999999905</c:v>
                </c:pt>
                <c:pt idx="181">
                  <c:v>1.2</c:v>
                </c:pt>
                <c:pt idx="182">
                  <c:v>-0.46</c:v>
                </c:pt>
                <c:pt idx="183">
                  <c:v>0.83499999999999996</c:v>
                </c:pt>
                <c:pt idx="184">
                  <c:v>3.57</c:v>
                </c:pt>
                <c:pt idx="185">
                  <c:v>0.25</c:v>
                </c:pt>
                <c:pt idx="186">
                  <c:v>-0.874999999999999</c:v>
                </c:pt>
                <c:pt idx="187">
                  <c:v>-1.42</c:v>
                </c:pt>
                <c:pt idx="188">
                  <c:v>-0.56000000000000005</c:v>
                </c:pt>
                <c:pt idx="189">
                  <c:v>8.4999999999999895E-2</c:v>
                </c:pt>
                <c:pt idx="190">
                  <c:v>0.55499999999999905</c:v>
                </c:pt>
                <c:pt idx="191">
                  <c:v>-0.76</c:v>
                </c:pt>
                <c:pt idx="192">
                  <c:v>1.51</c:v>
                </c:pt>
                <c:pt idx="193">
                  <c:v>7.49999999999999E-2</c:v>
                </c:pt>
                <c:pt idx="194">
                  <c:v>-0.82999999999999896</c:v>
                </c:pt>
                <c:pt idx="195">
                  <c:v>0.35</c:v>
                </c:pt>
                <c:pt idx="196">
                  <c:v>-1.6850000000000001</c:v>
                </c:pt>
                <c:pt idx="197">
                  <c:v>-2.69999999999999</c:v>
                </c:pt>
                <c:pt idx="198">
                  <c:v>-2.0099999999999998</c:v>
                </c:pt>
                <c:pt idx="199">
                  <c:v>0.60499999999999998</c:v>
                </c:pt>
                <c:pt idx="200">
                  <c:v>-2.64</c:v>
                </c:pt>
                <c:pt idx="201">
                  <c:v>-1.6749999999999901</c:v>
                </c:pt>
                <c:pt idx="202">
                  <c:v>-0.14000000000000001</c:v>
                </c:pt>
                <c:pt idx="203">
                  <c:v>-1.575</c:v>
                </c:pt>
                <c:pt idx="204">
                  <c:v>-1.85</c:v>
                </c:pt>
                <c:pt idx="205">
                  <c:v>1.64</c:v>
                </c:pt>
                <c:pt idx="206">
                  <c:v>2.11499999999999</c:v>
                </c:pt>
                <c:pt idx="207">
                  <c:v>-0.185</c:v>
                </c:pt>
                <c:pt idx="208">
                  <c:v>-2.2850000000000001</c:v>
                </c:pt>
                <c:pt idx="209">
                  <c:v>-3.29</c:v>
                </c:pt>
                <c:pt idx="210">
                  <c:v>0.95</c:v>
                </c:pt>
                <c:pt idx="211">
                  <c:v>-5.4999999999999903E-2</c:v>
                </c:pt>
                <c:pt idx="212">
                  <c:v>3.0750000000000002</c:v>
                </c:pt>
                <c:pt idx="213">
                  <c:v>1.4999999999999999E-2</c:v>
                </c:pt>
                <c:pt idx="214">
                  <c:v>-1.77</c:v>
                </c:pt>
                <c:pt idx="215">
                  <c:v>-0.83499999999999996</c:v>
                </c:pt>
                <c:pt idx="216">
                  <c:v>-0.14499999999999999</c:v>
                </c:pt>
                <c:pt idx="217">
                  <c:v>-5.43</c:v>
                </c:pt>
                <c:pt idx="218">
                  <c:v>0.55000000000000004</c:v>
                </c:pt>
                <c:pt idx="219">
                  <c:v>-0.23499999999999999</c:v>
                </c:pt>
                <c:pt idx="220">
                  <c:v>0.57499999999999996</c:v>
                </c:pt>
                <c:pt idx="221">
                  <c:v>3.3650000000000002</c:v>
                </c:pt>
                <c:pt idx="222">
                  <c:v>2.3499999999999899</c:v>
                </c:pt>
                <c:pt idx="223">
                  <c:v>-0.18</c:v>
                </c:pt>
                <c:pt idx="224">
                  <c:v>-0.35</c:v>
                </c:pt>
                <c:pt idx="225">
                  <c:v>-0.34</c:v>
                </c:pt>
                <c:pt idx="226">
                  <c:v>0.55999999999999905</c:v>
                </c:pt>
                <c:pt idx="227">
                  <c:v>-1.855</c:v>
                </c:pt>
                <c:pt idx="228">
                  <c:v>2.335</c:v>
                </c:pt>
                <c:pt idx="229">
                  <c:v>-0.52</c:v>
                </c:pt>
                <c:pt idx="230">
                  <c:v>1.18</c:v>
                </c:pt>
                <c:pt idx="231">
                  <c:v>0.69499999999999995</c:v>
                </c:pt>
                <c:pt idx="232">
                  <c:v>7.0000000000000007E-2</c:v>
                </c:pt>
                <c:pt idx="233">
                  <c:v>-1.895</c:v>
                </c:pt>
                <c:pt idx="234">
                  <c:v>-4.91</c:v>
                </c:pt>
                <c:pt idx="235">
                  <c:v>5.7750000000000004</c:v>
                </c:pt>
                <c:pt idx="236">
                  <c:v>-1.585</c:v>
                </c:pt>
                <c:pt idx="237">
                  <c:v>-3.48</c:v>
                </c:pt>
                <c:pt idx="238">
                  <c:v>-0.49</c:v>
                </c:pt>
                <c:pt idx="239">
                  <c:v>1.175</c:v>
                </c:pt>
                <c:pt idx="240">
                  <c:v>0.33</c:v>
                </c:pt>
                <c:pt idx="241">
                  <c:v>1.095</c:v>
                </c:pt>
                <c:pt idx="242">
                  <c:v>-2.99</c:v>
                </c:pt>
                <c:pt idx="243">
                  <c:v>0.119999999999999</c:v>
                </c:pt>
                <c:pt idx="244">
                  <c:v>0.54499999999999904</c:v>
                </c:pt>
                <c:pt idx="245">
                  <c:v>-0.42499999999999899</c:v>
                </c:pt>
                <c:pt idx="246">
                  <c:v>-3.5649999999999999</c:v>
                </c:pt>
                <c:pt idx="247">
                  <c:v>-0.88500000000000001</c:v>
                </c:pt>
                <c:pt idx="248">
                  <c:v>0.40500000000000003</c:v>
                </c:pt>
                <c:pt idx="249">
                  <c:v>-0.42499999999999899</c:v>
                </c:pt>
                <c:pt idx="250">
                  <c:v>-0.7</c:v>
                </c:pt>
                <c:pt idx="251">
                  <c:v>1.41</c:v>
                </c:pt>
                <c:pt idx="252">
                  <c:v>-5.6899999999999897</c:v>
                </c:pt>
                <c:pt idx="253">
                  <c:v>0.53500000000000003</c:v>
                </c:pt>
                <c:pt idx="254">
                  <c:v>5.1899999999999897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A-46A7-9E57-ACD00E5C1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2466367"/>
        <c:axId val="1487339263"/>
      </c:lineChart>
      <c:catAx>
        <c:axId val="158246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339263"/>
        <c:crosses val="autoZero"/>
        <c:auto val="1"/>
        <c:lblAlgn val="ctr"/>
        <c:lblOffset val="100"/>
        <c:noMultiLvlLbl val="0"/>
      </c:catAx>
      <c:valAx>
        <c:axId val="148733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46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-184.588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1.06</c:v>
                </c:pt>
                <c:pt idx="3">
                  <c:v>7.5699999999999896</c:v>
                </c:pt>
                <c:pt idx="4">
                  <c:v>0.44500000000000001</c:v>
                </c:pt>
                <c:pt idx="5">
                  <c:v>-2.98999999999999</c:v>
                </c:pt>
                <c:pt idx="6">
                  <c:v>-2.4099999999999899</c:v>
                </c:pt>
                <c:pt idx="7">
                  <c:v>-6.8550000000000004</c:v>
                </c:pt>
                <c:pt idx="8">
                  <c:v>-8.59499999999999</c:v>
                </c:pt>
                <c:pt idx="9">
                  <c:v>4.2300000000000004</c:v>
                </c:pt>
                <c:pt idx="10">
                  <c:v>3.8</c:v>
                </c:pt>
                <c:pt idx="11">
                  <c:v>6.0549999999999997</c:v>
                </c:pt>
                <c:pt idx="12">
                  <c:v>0.82499999999999996</c:v>
                </c:pt>
                <c:pt idx="13">
                  <c:v>-5.59</c:v>
                </c:pt>
                <c:pt idx="14">
                  <c:v>-3.4549999999999899</c:v>
                </c:pt>
                <c:pt idx="15">
                  <c:v>-10.51</c:v>
                </c:pt>
                <c:pt idx="16">
                  <c:v>6.3550000000000004</c:v>
                </c:pt>
                <c:pt idx="17">
                  <c:v>-1.9949999999999899</c:v>
                </c:pt>
                <c:pt idx="18">
                  <c:v>-3.55</c:v>
                </c:pt>
                <c:pt idx="19">
                  <c:v>-1.7949999999999899</c:v>
                </c:pt>
                <c:pt idx="20">
                  <c:v>-10.025</c:v>
                </c:pt>
                <c:pt idx="21">
                  <c:v>5.61</c:v>
                </c:pt>
                <c:pt idx="22">
                  <c:v>4.835</c:v>
                </c:pt>
                <c:pt idx="23">
                  <c:v>-2.33</c:v>
                </c:pt>
                <c:pt idx="24">
                  <c:v>-2.0449999999999999</c:v>
                </c:pt>
                <c:pt idx="25">
                  <c:v>-11.6349999999999</c:v>
                </c:pt>
                <c:pt idx="26">
                  <c:v>-8.76</c:v>
                </c:pt>
                <c:pt idx="27">
                  <c:v>4.1099999999999897</c:v>
                </c:pt>
                <c:pt idx="28">
                  <c:v>5.5299999999999896</c:v>
                </c:pt>
                <c:pt idx="29">
                  <c:v>3.0649999999999999</c:v>
                </c:pt>
                <c:pt idx="30">
                  <c:v>-4.0049999999999901</c:v>
                </c:pt>
                <c:pt idx="31">
                  <c:v>0.999999999999999</c:v>
                </c:pt>
                <c:pt idx="32">
                  <c:v>0.96499999999999897</c:v>
                </c:pt>
                <c:pt idx="33">
                  <c:v>-1.9449999999999901</c:v>
                </c:pt>
                <c:pt idx="34">
                  <c:v>-3.2949999999999999</c:v>
                </c:pt>
                <c:pt idx="35">
                  <c:v>6.9899999999999904</c:v>
                </c:pt>
                <c:pt idx="36">
                  <c:v>-7.7850000000000001</c:v>
                </c:pt>
                <c:pt idx="37">
                  <c:v>1.1199999999999899</c:v>
                </c:pt>
                <c:pt idx="38">
                  <c:v>-0.28499999999999998</c:v>
                </c:pt>
                <c:pt idx="39">
                  <c:v>8.3899999999999899</c:v>
                </c:pt>
                <c:pt idx="40">
                  <c:v>4.7949999999999999</c:v>
                </c:pt>
                <c:pt idx="41">
                  <c:v>2.3650000000000002</c:v>
                </c:pt>
                <c:pt idx="42">
                  <c:v>-5.085</c:v>
                </c:pt>
                <c:pt idx="43">
                  <c:v>-0.124999999999999</c:v>
                </c:pt>
                <c:pt idx="44">
                  <c:v>-9.5749999999999993</c:v>
                </c:pt>
                <c:pt idx="45">
                  <c:v>-17.82</c:v>
                </c:pt>
                <c:pt idx="46">
                  <c:v>3.63</c:v>
                </c:pt>
                <c:pt idx="47">
                  <c:v>-1.415</c:v>
                </c:pt>
                <c:pt idx="48">
                  <c:v>2.5000000000000001E-2</c:v>
                </c:pt>
                <c:pt idx="49">
                  <c:v>0.31</c:v>
                </c:pt>
                <c:pt idx="50">
                  <c:v>2.25</c:v>
                </c:pt>
                <c:pt idx="51">
                  <c:v>-0.25</c:v>
                </c:pt>
                <c:pt idx="52">
                  <c:v>-3.9299999999999899</c:v>
                </c:pt>
                <c:pt idx="53">
                  <c:v>3.6699999999999902</c:v>
                </c:pt>
                <c:pt idx="54">
                  <c:v>-1.69</c:v>
                </c:pt>
                <c:pt idx="55">
                  <c:v>-8.44</c:v>
                </c:pt>
                <c:pt idx="56">
                  <c:v>-9.5549999999999997</c:v>
                </c:pt>
                <c:pt idx="57">
                  <c:v>1.9299999999999899</c:v>
                </c:pt>
                <c:pt idx="58">
                  <c:v>2.2650000000000001</c:v>
                </c:pt>
                <c:pt idx="59">
                  <c:v>-24.324999999999999</c:v>
                </c:pt>
                <c:pt idx="60">
                  <c:v>8.36</c:v>
                </c:pt>
                <c:pt idx="61">
                  <c:v>1.99</c:v>
                </c:pt>
                <c:pt idx="62">
                  <c:v>5.085</c:v>
                </c:pt>
                <c:pt idx="63">
                  <c:v>-6.2549999999999901</c:v>
                </c:pt>
                <c:pt idx="64">
                  <c:v>10.744999999999999</c:v>
                </c:pt>
                <c:pt idx="65">
                  <c:v>-2.0049999999999999</c:v>
                </c:pt>
                <c:pt idx="66">
                  <c:v>1.345</c:v>
                </c:pt>
                <c:pt idx="67">
                  <c:v>-0.78999999999999904</c:v>
                </c:pt>
                <c:pt idx="68">
                  <c:v>-1.45</c:v>
                </c:pt>
                <c:pt idx="69">
                  <c:v>-14.354999999999899</c:v>
                </c:pt>
                <c:pt idx="70">
                  <c:v>4.2149999999999999</c:v>
                </c:pt>
                <c:pt idx="71">
                  <c:v>16.085000000000001</c:v>
                </c:pt>
                <c:pt idx="72">
                  <c:v>-0.21</c:v>
                </c:pt>
                <c:pt idx="73">
                  <c:v>1.38</c:v>
                </c:pt>
                <c:pt idx="74">
                  <c:v>5.1950000000000003</c:v>
                </c:pt>
                <c:pt idx="75">
                  <c:v>-12.484999999999999</c:v>
                </c:pt>
                <c:pt idx="76">
                  <c:v>2.9449999999999998</c:v>
                </c:pt>
                <c:pt idx="77">
                  <c:v>-12.52</c:v>
                </c:pt>
                <c:pt idx="78">
                  <c:v>2.9249999999999998</c:v>
                </c:pt>
                <c:pt idx="79">
                  <c:v>-1.835</c:v>
                </c:pt>
                <c:pt idx="80">
                  <c:v>1.7450000000000001</c:v>
                </c:pt>
                <c:pt idx="81">
                  <c:v>2.6850000000000001</c:v>
                </c:pt>
                <c:pt idx="82">
                  <c:v>1.99999999999999E-2</c:v>
                </c:pt>
                <c:pt idx="83">
                  <c:v>-0.69499999999999995</c:v>
                </c:pt>
                <c:pt idx="84">
                  <c:v>-3.2549999999999999</c:v>
                </c:pt>
                <c:pt idx="85">
                  <c:v>-9.52</c:v>
                </c:pt>
                <c:pt idx="86">
                  <c:v>0.47499999999999998</c:v>
                </c:pt>
                <c:pt idx="87">
                  <c:v>-1.23999999999999</c:v>
                </c:pt>
                <c:pt idx="88">
                  <c:v>-1.19</c:v>
                </c:pt>
                <c:pt idx="89">
                  <c:v>-2.17</c:v>
                </c:pt>
                <c:pt idx="90">
                  <c:v>-3.84</c:v>
                </c:pt>
                <c:pt idx="91">
                  <c:v>-3.0499999999999901</c:v>
                </c:pt>
                <c:pt idx="92">
                  <c:v>1.9849999999999901</c:v>
                </c:pt>
                <c:pt idx="93">
                  <c:v>-4.3</c:v>
                </c:pt>
                <c:pt idx="94">
                  <c:v>2.3849999999999998</c:v>
                </c:pt>
                <c:pt idx="95">
                  <c:v>1.4549999999999901</c:v>
                </c:pt>
                <c:pt idx="96">
                  <c:v>-3.415</c:v>
                </c:pt>
                <c:pt idx="97">
                  <c:v>-5.7850000000000001</c:v>
                </c:pt>
                <c:pt idx="98">
                  <c:v>0.13500000000000001</c:v>
                </c:pt>
                <c:pt idx="99">
                  <c:v>-2.64</c:v>
                </c:pt>
                <c:pt idx="100">
                  <c:v>-5.1199999999999903</c:v>
                </c:pt>
                <c:pt idx="101">
                  <c:v>-2.8250000000000002</c:v>
                </c:pt>
                <c:pt idx="102">
                  <c:v>0.61499999999999999</c:v>
                </c:pt>
                <c:pt idx="103">
                  <c:v>-3.855</c:v>
                </c:pt>
                <c:pt idx="104">
                  <c:v>-4.16</c:v>
                </c:pt>
                <c:pt idx="105">
                  <c:v>-2.1949999999999998</c:v>
                </c:pt>
                <c:pt idx="106">
                  <c:v>-9.3350000000000009</c:v>
                </c:pt>
                <c:pt idx="107">
                  <c:v>-1.9450000000000001</c:v>
                </c:pt>
                <c:pt idx="108">
                  <c:v>-5.1950000000000003</c:v>
                </c:pt>
                <c:pt idx="109">
                  <c:v>5.6950000000000003</c:v>
                </c:pt>
                <c:pt idx="110">
                  <c:v>-2.23</c:v>
                </c:pt>
                <c:pt idx="111">
                  <c:v>-2.59499999999999</c:v>
                </c:pt>
                <c:pt idx="112">
                  <c:v>-2.105</c:v>
                </c:pt>
                <c:pt idx="113">
                  <c:v>-1.5549999999999999</c:v>
                </c:pt>
                <c:pt idx="114">
                  <c:v>0.85499999999999998</c:v>
                </c:pt>
                <c:pt idx="115">
                  <c:v>-19.53</c:v>
                </c:pt>
                <c:pt idx="116">
                  <c:v>12.365</c:v>
                </c:pt>
                <c:pt idx="117">
                  <c:v>-5.2949999999999999</c:v>
                </c:pt>
                <c:pt idx="118">
                  <c:v>9.0599999999999898</c:v>
                </c:pt>
                <c:pt idx="119">
                  <c:v>-6.4249999999999998</c:v>
                </c:pt>
                <c:pt idx="120">
                  <c:v>-3.8999999999999901</c:v>
                </c:pt>
                <c:pt idx="121">
                  <c:v>3.3</c:v>
                </c:pt>
                <c:pt idx="122">
                  <c:v>-3.4849999999999999</c:v>
                </c:pt>
                <c:pt idx="123">
                  <c:v>-4.6549999999999896</c:v>
                </c:pt>
                <c:pt idx="124">
                  <c:v>-8.91</c:v>
                </c:pt>
                <c:pt idx="125">
                  <c:v>-1.25</c:v>
                </c:pt>
                <c:pt idx="126">
                  <c:v>-4.9400000000000004</c:v>
                </c:pt>
                <c:pt idx="127">
                  <c:v>-3.67</c:v>
                </c:pt>
                <c:pt idx="128">
                  <c:v>7.165</c:v>
                </c:pt>
                <c:pt idx="129">
                  <c:v>-2.98999999999999</c:v>
                </c:pt>
                <c:pt idx="130">
                  <c:v>7.5649999999999897</c:v>
                </c:pt>
                <c:pt idx="131">
                  <c:v>7.1549999999999896</c:v>
                </c:pt>
                <c:pt idx="132">
                  <c:v>8.1549999999999994</c:v>
                </c:pt>
                <c:pt idx="133">
                  <c:v>0.52499999999999902</c:v>
                </c:pt>
                <c:pt idx="134">
                  <c:v>-8.2850000000000001</c:v>
                </c:pt>
                <c:pt idx="135">
                  <c:v>-3.55</c:v>
                </c:pt>
                <c:pt idx="136">
                  <c:v>-9.18</c:v>
                </c:pt>
                <c:pt idx="137">
                  <c:v>-5.3549999999999898</c:v>
                </c:pt>
                <c:pt idx="138">
                  <c:v>-5.89</c:v>
                </c:pt>
                <c:pt idx="139">
                  <c:v>-1.94</c:v>
                </c:pt>
                <c:pt idx="140">
                  <c:v>-1.2649999999999999</c:v>
                </c:pt>
                <c:pt idx="141">
                  <c:v>-5.1999999999999904</c:v>
                </c:pt>
                <c:pt idx="142">
                  <c:v>-1.0149999999999999</c:v>
                </c:pt>
                <c:pt idx="143">
                  <c:v>1.44</c:v>
                </c:pt>
                <c:pt idx="144">
                  <c:v>-0.89500000000000002</c:v>
                </c:pt>
                <c:pt idx="145">
                  <c:v>-1.2450000000000001</c:v>
                </c:pt>
                <c:pt idx="146">
                  <c:v>-4.83</c:v>
                </c:pt>
                <c:pt idx="147">
                  <c:v>-4.835</c:v>
                </c:pt>
                <c:pt idx="148">
                  <c:v>-6.665</c:v>
                </c:pt>
                <c:pt idx="149">
                  <c:v>-3.6850000000000001</c:v>
                </c:pt>
                <c:pt idx="150">
                  <c:v>-2.69999999999999</c:v>
                </c:pt>
                <c:pt idx="151">
                  <c:v>-10.199999999999999</c:v>
                </c:pt>
                <c:pt idx="152">
                  <c:v>2.2249999999999899</c:v>
                </c:pt>
                <c:pt idx="153">
                  <c:v>-0.73</c:v>
                </c:pt>
                <c:pt idx="154">
                  <c:v>-0.20999999999999899</c:v>
                </c:pt>
                <c:pt idx="155">
                  <c:v>-1.87</c:v>
                </c:pt>
                <c:pt idx="156">
                  <c:v>-8.09</c:v>
                </c:pt>
                <c:pt idx="157">
                  <c:v>-8.9849999999999994</c:v>
                </c:pt>
                <c:pt idx="158">
                  <c:v>0.19</c:v>
                </c:pt>
                <c:pt idx="159">
                  <c:v>2.65</c:v>
                </c:pt>
                <c:pt idx="160">
                  <c:v>-1.46</c:v>
                </c:pt>
                <c:pt idx="161">
                  <c:v>1.2849999999999999</c:v>
                </c:pt>
                <c:pt idx="162">
                  <c:v>3.09</c:v>
                </c:pt>
                <c:pt idx="163">
                  <c:v>-2.5599999999999898</c:v>
                </c:pt>
                <c:pt idx="164">
                  <c:v>-1.4999999999999901E-2</c:v>
                </c:pt>
                <c:pt idx="165">
                  <c:v>-5.86</c:v>
                </c:pt>
                <c:pt idx="166">
                  <c:v>-5.03</c:v>
                </c:pt>
                <c:pt idx="167">
                  <c:v>2.0599999999999898</c:v>
                </c:pt>
                <c:pt idx="168">
                  <c:v>0.73499999999999999</c:v>
                </c:pt>
                <c:pt idx="169">
                  <c:v>1.365</c:v>
                </c:pt>
                <c:pt idx="170">
                  <c:v>-1.7450000000000001</c:v>
                </c:pt>
                <c:pt idx="171">
                  <c:v>2.04</c:v>
                </c:pt>
                <c:pt idx="172">
                  <c:v>3.87</c:v>
                </c:pt>
                <c:pt idx="173">
                  <c:v>-3.2749999999999999</c:v>
                </c:pt>
                <c:pt idx="174">
                  <c:v>3.9049999999999998</c:v>
                </c:pt>
                <c:pt idx="175">
                  <c:v>1.8149999999999999</c:v>
                </c:pt>
                <c:pt idx="176">
                  <c:v>1.395</c:v>
                </c:pt>
                <c:pt idx="177">
                  <c:v>-3.0399999999999898</c:v>
                </c:pt>
                <c:pt idx="178">
                  <c:v>11.774999999999901</c:v>
                </c:pt>
                <c:pt idx="179">
                  <c:v>-3.73999999999999</c:v>
                </c:pt>
                <c:pt idx="180">
                  <c:v>-2.5209999999999999</c:v>
                </c:pt>
                <c:pt idx="181">
                  <c:v>-2.8849999999999998</c:v>
                </c:pt>
                <c:pt idx="182">
                  <c:v>1.76999999999999</c:v>
                </c:pt>
                <c:pt idx="183">
                  <c:v>-1.8699999999999899</c:v>
                </c:pt>
                <c:pt idx="184">
                  <c:v>-10.079999999999901</c:v>
                </c:pt>
                <c:pt idx="185">
                  <c:v>-0.99</c:v>
                </c:pt>
                <c:pt idx="186">
                  <c:v>3.14</c:v>
                </c:pt>
                <c:pt idx="187">
                  <c:v>4</c:v>
                </c:pt>
                <c:pt idx="188">
                  <c:v>1.1099999999999901</c:v>
                </c:pt>
                <c:pt idx="189">
                  <c:v>0.23499999999999999</c:v>
                </c:pt>
                <c:pt idx="190">
                  <c:v>-1.34</c:v>
                </c:pt>
                <c:pt idx="191">
                  <c:v>2.0799999999999899</c:v>
                </c:pt>
                <c:pt idx="192">
                  <c:v>-4.585</c:v>
                </c:pt>
                <c:pt idx="193">
                  <c:v>-0.6</c:v>
                </c:pt>
                <c:pt idx="194">
                  <c:v>2.5</c:v>
                </c:pt>
                <c:pt idx="195">
                  <c:v>-1.5649999999999999</c:v>
                </c:pt>
                <c:pt idx="196">
                  <c:v>5.52</c:v>
                </c:pt>
                <c:pt idx="197">
                  <c:v>7.87</c:v>
                </c:pt>
                <c:pt idx="198">
                  <c:v>4.95</c:v>
                </c:pt>
                <c:pt idx="199">
                  <c:v>-1.3599999999999901</c:v>
                </c:pt>
                <c:pt idx="200">
                  <c:v>7.8299999999999903</c:v>
                </c:pt>
                <c:pt idx="201">
                  <c:v>4.92</c:v>
                </c:pt>
                <c:pt idx="202">
                  <c:v>0.56499999999999995</c:v>
                </c:pt>
                <c:pt idx="203">
                  <c:v>4.5999999999999996</c:v>
                </c:pt>
                <c:pt idx="204">
                  <c:v>5.1499999999999897</c:v>
                </c:pt>
                <c:pt idx="205">
                  <c:v>-4.1150000000000002</c:v>
                </c:pt>
                <c:pt idx="206">
                  <c:v>-5.9399999999999897</c:v>
                </c:pt>
                <c:pt idx="207">
                  <c:v>0.52500000000000002</c:v>
                </c:pt>
                <c:pt idx="208">
                  <c:v>6.8449999999999998</c:v>
                </c:pt>
                <c:pt idx="209">
                  <c:v>8.9700000000000006</c:v>
                </c:pt>
                <c:pt idx="210">
                  <c:v>-2.58</c:v>
                </c:pt>
                <c:pt idx="211">
                  <c:v>5.4999999999999903E-2</c:v>
                </c:pt>
                <c:pt idx="212">
                  <c:v>-8.69</c:v>
                </c:pt>
                <c:pt idx="213">
                  <c:v>-0.185</c:v>
                </c:pt>
                <c:pt idx="214">
                  <c:v>4.4849999999999897</c:v>
                </c:pt>
                <c:pt idx="215">
                  <c:v>2.79</c:v>
                </c:pt>
                <c:pt idx="216">
                  <c:v>0.42</c:v>
                </c:pt>
                <c:pt idx="217">
                  <c:v>15.355</c:v>
                </c:pt>
                <c:pt idx="218">
                  <c:v>-1.6799999999999899</c:v>
                </c:pt>
                <c:pt idx="219">
                  <c:v>0.70499999999999996</c:v>
                </c:pt>
                <c:pt idx="220">
                  <c:v>-1.6850000000000001</c:v>
                </c:pt>
                <c:pt idx="221">
                  <c:v>-9.4649999999999999</c:v>
                </c:pt>
                <c:pt idx="222">
                  <c:v>-6.12</c:v>
                </c:pt>
                <c:pt idx="223">
                  <c:v>0.72499999999999998</c:v>
                </c:pt>
                <c:pt idx="224">
                  <c:v>1.165</c:v>
                </c:pt>
                <c:pt idx="225">
                  <c:v>0.96499999999999997</c:v>
                </c:pt>
                <c:pt idx="226">
                  <c:v>-1.49</c:v>
                </c:pt>
                <c:pt idx="227">
                  <c:v>5.55</c:v>
                </c:pt>
                <c:pt idx="228">
                  <c:v>-6.585</c:v>
                </c:pt>
                <c:pt idx="229">
                  <c:v>1.42</c:v>
                </c:pt>
                <c:pt idx="230">
                  <c:v>-2.95</c:v>
                </c:pt>
                <c:pt idx="231">
                  <c:v>-1.92</c:v>
                </c:pt>
                <c:pt idx="232">
                  <c:v>-0.24</c:v>
                </c:pt>
                <c:pt idx="233">
                  <c:v>5.6899999999999897</c:v>
                </c:pt>
                <c:pt idx="234">
                  <c:v>13.515000000000001</c:v>
                </c:pt>
                <c:pt idx="235">
                  <c:v>-16.085000000000001</c:v>
                </c:pt>
                <c:pt idx="236">
                  <c:v>4.5649999999999897</c:v>
                </c:pt>
                <c:pt idx="237">
                  <c:v>10.09</c:v>
                </c:pt>
                <c:pt idx="238">
                  <c:v>1.42</c:v>
                </c:pt>
                <c:pt idx="239">
                  <c:v>-3.4649999999999999</c:v>
                </c:pt>
                <c:pt idx="240">
                  <c:v>-1.175</c:v>
                </c:pt>
                <c:pt idx="241">
                  <c:v>-2.7149999999999999</c:v>
                </c:pt>
                <c:pt idx="242">
                  <c:v>7.8549999999999898</c:v>
                </c:pt>
                <c:pt idx="243">
                  <c:v>0.32999999999999902</c:v>
                </c:pt>
                <c:pt idx="244">
                  <c:v>-1.444</c:v>
                </c:pt>
                <c:pt idx="245">
                  <c:v>1.1219999999999899</c:v>
                </c:pt>
                <c:pt idx="246">
                  <c:v>9.3499999999999908</c:v>
                </c:pt>
                <c:pt idx="247">
                  <c:v>2.8049999999999899</c:v>
                </c:pt>
                <c:pt idx="248">
                  <c:v>-1.165</c:v>
                </c:pt>
                <c:pt idx="249">
                  <c:v>1.375</c:v>
                </c:pt>
                <c:pt idx="250">
                  <c:v>2.09</c:v>
                </c:pt>
                <c:pt idx="251">
                  <c:v>-3.65</c:v>
                </c:pt>
                <c:pt idx="252">
                  <c:v>14.95</c:v>
                </c:pt>
                <c:pt idx="253">
                  <c:v>-1.51</c:v>
                </c:pt>
                <c:pt idx="254">
                  <c:v>-13.374999999999901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5-408E-833C-9F07F6B71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127087"/>
        <c:axId val="1586899135"/>
      </c:lineChart>
      <c:catAx>
        <c:axId val="159312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899135"/>
        <c:crosses val="autoZero"/>
        <c:auto val="1"/>
        <c:lblAlgn val="ctr"/>
        <c:lblOffset val="100"/>
        <c:noMultiLvlLbl val="0"/>
      </c:catAx>
      <c:valAx>
        <c:axId val="158689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2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206.37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-0.69</c:v>
                </c:pt>
                <c:pt idx="3">
                  <c:v>-7.625</c:v>
                </c:pt>
                <c:pt idx="4">
                  <c:v>-0.26500000000000001</c:v>
                </c:pt>
                <c:pt idx="5">
                  <c:v>3.1749999999999998</c:v>
                </c:pt>
                <c:pt idx="6">
                  <c:v>2.5499999999999998</c:v>
                </c:pt>
                <c:pt idx="7">
                  <c:v>6.67</c:v>
                </c:pt>
                <c:pt idx="8">
                  <c:v>9.07</c:v>
                </c:pt>
                <c:pt idx="9">
                  <c:v>-4.1950000000000003</c:v>
                </c:pt>
                <c:pt idx="10">
                  <c:v>-3.8899999999999899</c:v>
                </c:pt>
                <c:pt idx="11">
                  <c:v>-5.9799999999999898</c:v>
                </c:pt>
                <c:pt idx="12">
                  <c:v>-0.92999999999999905</c:v>
                </c:pt>
                <c:pt idx="13">
                  <c:v>6.1999999999999904</c:v>
                </c:pt>
                <c:pt idx="14">
                  <c:v>3.7349999999999999</c:v>
                </c:pt>
                <c:pt idx="15">
                  <c:v>11.645</c:v>
                </c:pt>
                <c:pt idx="16">
                  <c:v>-6.51</c:v>
                </c:pt>
                <c:pt idx="17">
                  <c:v>1.90499999999999</c:v>
                </c:pt>
                <c:pt idx="18">
                  <c:v>3.9949999999999899</c:v>
                </c:pt>
                <c:pt idx="19">
                  <c:v>2.2799999999999998</c:v>
                </c:pt>
                <c:pt idx="20">
                  <c:v>10.9</c:v>
                </c:pt>
                <c:pt idx="21">
                  <c:v>-5.8</c:v>
                </c:pt>
                <c:pt idx="22">
                  <c:v>-5.1999999999999904</c:v>
                </c:pt>
                <c:pt idx="23">
                  <c:v>2.605</c:v>
                </c:pt>
                <c:pt idx="24">
                  <c:v>2.34499999999999</c:v>
                </c:pt>
                <c:pt idx="25">
                  <c:v>12.5449999999999</c:v>
                </c:pt>
                <c:pt idx="26">
                  <c:v>9.5350000000000001</c:v>
                </c:pt>
                <c:pt idx="27">
                  <c:v>-4.585</c:v>
                </c:pt>
                <c:pt idx="28">
                  <c:v>-6.3</c:v>
                </c:pt>
                <c:pt idx="29">
                  <c:v>-3.15</c:v>
                </c:pt>
                <c:pt idx="30">
                  <c:v>4.7349999999999897</c:v>
                </c:pt>
                <c:pt idx="31">
                  <c:v>-1.2449999999999899</c:v>
                </c:pt>
                <c:pt idx="32">
                  <c:v>-1.1950000000000001</c:v>
                </c:pt>
                <c:pt idx="33">
                  <c:v>1.88499999999999</c:v>
                </c:pt>
                <c:pt idx="34">
                  <c:v>3.9649999999999999</c:v>
                </c:pt>
                <c:pt idx="35">
                  <c:v>-7.3949999999999898</c:v>
                </c:pt>
                <c:pt idx="36">
                  <c:v>8.68</c:v>
                </c:pt>
                <c:pt idx="37">
                  <c:v>-1.2649999999999999</c:v>
                </c:pt>
                <c:pt idx="38">
                  <c:v>0.67500000000000004</c:v>
                </c:pt>
                <c:pt idx="39">
                  <c:v>-9.2750000000000004</c:v>
                </c:pt>
                <c:pt idx="40">
                  <c:v>-5.26</c:v>
                </c:pt>
                <c:pt idx="41">
                  <c:v>-2.59</c:v>
                </c:pt>
                <c:pt idx="42">
                  <c:v>5.51</c:v>
                </c:pt>
                <c:pt idx="43">
                  <c:v>0.104999999999999</c:v>
                </c:pt>
                <c:pt idx="44">
                  <c:v>10.49</c:v>
                </c:pt>
                <c:pt idx="45">
                  <c:v>18.905000000000001</c:v>
                </c:pt>
                <c:pt idx="46">
                  <c:v>-3.65</c:v>
                </c:pt>
                <c:pt idx="47">
                  <c:v>1.79</c:v>
                </c:pt>
                <c:pt idx="48">
                  <c:v>1.4999999999999999E-2</c:v>
                </c:pt>
                <c:pt idx="49">
                  <c:v>-0.55000000000000004</c:v>
                </c:pt>
                <c:pt idx="50">
                  <c:v>-2.57499999999999</c:v>
                </c:pt>
                <c:pt idx="51">
                  <c:v>0.27499999999999902</c:v>
                </c:pt>
                <c:pt idx="52">
                  <c:v>4.415</c:v>
                </c:pt>
                <c:pt idx="53">
                  <c:v>-4.05</c:v>
                </c:pt>
                <c:pt idx="54">
                  <c:v>2.165</c:v>
                </c:pt>
                <c:pt idx="55">
                  <c:v>9.4049999999999905</c:v>
                </c:pt>
                <c:pt idx="56">
                  <c:v>10.535</c:v>
                </c:pt>
                <c:pt idx="57">
                  <c:v>-2.1949999999999998</c:v>
                </c:pt>
                <c:pt idx="58">
                  <c:v>-2.2400000000000002</c:v>
                </c:pt>
                <c:pt idx="59">
                  <c:v>24.945</c:v>
                </c:pt>
                <c:pt idx="60">
                  <c:v>-8.4700000000000006</c:v>
                </c:pt>
                <c:pt idx="61">
                  <c:v>-2.17</c:v>
                </c:pt>
                <c:pt idx="62">
                  <c:v>-5.76</c:v>
                </c:pt>
                <c:pt idx="63">
                  <c:v>6.8349999999999902</c:v>
                </c:pt>
                <c:pt idx="64">
                  <c:v>-11.935</c:v>
                </c:pt>
                <c:pt idx="65">
                  <c:v>2.1549999999999998</c:v>
                </c:pt>
                <c:pt idx="66">
                  <c:v>-1.65</c:v>
                </c:pt>
                <c:pt idx="67">
                  <c:v>0.90499999999999903</c:v>
                </c:pt>
                <c:pt idx="68">
                  <c:v>1.645</c:v>
                </c:pt>
                <c:pt idx="69">
                  <c:v>14.69</c:v>
                </c:pt>
                <c:pt idx="70">
                  <c:v>-4.4749999999999996</c:v>
                </c:pt>
                <c:pt idx="71">
                  <c:v>-17.279999999999902</c:v>
                </c:pt>
                <c:pt idx="72">
                  <c:v>0.215</c:v>
                </c:pt>
                <c:pt idx="73">
                  <c:v>-1.66</c:v>
                </c:pt>
                <c:pt idx="74">
                  <c:v>-5.27</c:v>
                </c:pt>
                <c:pt idx="75">
                  <c:v>13.624999999999901</c:v>
                </c:pt>
                <c:pt idx="76">
                  <c:v>-2.99</c:v>
                </c:pt>
                <c:pt idx="77">
                  <c:v>13.62</c:v>
                </c:pt>
                <c:pt idx="78">
                  <c:v>-2.9350000000000001</c:v>
                </c:pt>
                <c:pt idx="79">
                  <c:v>2.0149999999999899</c:v>
                </c:pt>
                <c:pt idx="80">
                  <c:v>-1.49</c:v>
                </c:pt>
                <c:pt idx="81">
                  <c:v>-3.2449999999999899</c:v>
                </c:pt>
                <c:pt idx="82">
                  <c:v>9.5000000000000001E-2</c:v>
                </c:pt>
                <c:pt idx="83">
                  <c:v>0.47499999999999998</c:v>
                </c:pt>
                <c:pt idx="84">
                  <c:v>3.21999999999999</c:v>
                </c:pt>
                <c:pt idx="85">
                  <c:v>10.515000000000001</c:v>
                </c:pt>
                <c:pt idx="86">
                  <c:v>-0.49</c:v>
                </c:pt>
                <c:pt idx="87">
                  <c:v>1.135</c:v>
                </c:pt>
                <c:pt idx="88">
                  <c:v>1.45</c:v>
                </c:pt>
                <c:pt idx="89">
                  <c:v>2.1349999999999998</c:v>
                </c:pt>
                <c:pt idx="90">
                  <c:v>3.7650000000000001</c:v>
                </c:pt>
                <c:pt idx="91">
                  <c:v>3.0449999999999999</c:v>
                </c:pt>
                <c:pt idx="92">
                  <c:v>-2.3250000000000002</c:v>
                </c:pt>
                <c:pt idx="93">
                  <c:v>4.4749999999999996</c:v>
                </c:pt>
                <c:pt idx="94">
                  <c:v>-2.7549999999999999</c:v>
                </c:pt>
                <c:pt idx="95">
                  <c:v>-1.6850000000000001</c:v>
                </c:pt>
                <c:pt idx="96">
                  <c:v>3.73999999999999</c:v>
                </c:pt>
                <c:pt idx="97">
                  <c:v>5.9499999999999904</c:v>
                </c:pt>
                <c:pt idx="98">
                  <c:v>-0.01</c:v>
                </c:pt>
                <c:pt idx="99">
                  <c:v>2.9350000000000001</c:v>
                </c:pt>
                <c:pt idx="100">
                  <c:v>5.7649999999999997</c:v>
                </c:pt>
                <c:pt idx="101">
                  <c:v>2.9750000000000001</c:v>
                </c:pt>
                <c:pt idx="102">
                  <c:v>-0.92500000000000004</c:v>
                </c:pt>
                <c:pt idx="103">
                  <c:v>4.2300000000000004</c:v>
                </c:pt>
                <c:pt idx="104">
                  <c:v>4.125</c:v>
                </c:pt>
                <c:pt idx="105">
                  <c:v>2.7450000000000001</c:v>
                </c:pt>
                <c:pt idx="106">
                  <c:v>9.2949999999999999</c:v>
                </c:pt>
                <c:pt idx="107">
                  <c:v>2.56</c:v>
                </c:pt>
                <c:pt idx="108">
                  <c:v>4.8899999999999899</c:v>
                </c:pt>
                <c:pt idx="109">
                  <c:v>-6.35</c:v>
                </c:pt>
                <c:pt idx="110">
                  <c:v>2.625</c:v>
                </c:pt>
                <c:pt idx="111">
                  <c:v>2.1749999999999998</c:v>
                </c:pt>
                <c:pt idx="112">
                  <c:v>1.7549999999999999</c:v>
                </c:pt>
                <c:pt idx="113">
                  <c:v>1.21</c:v>
                </c:pt>
                <c:pt idx="114">
                  <c:v>-0.47499999999999998</c:v>
                </c:pt>
                <c:pt idx="115">
                  <c:v>18.13</c:v>
                </c:pt>
                <c:pt idx="116">
                  <c:v>-12.654999999999999</c:v>
                </c:pt>
                <c:pt idx="117">
                  <c:v>5.4649999999999999</c:v>
                </c:pt>
                <c:pt idx="118">
                  <c:v>-9.07</c:v>
                </c:pt>
                <c:pt idx="119">
                  <c:v>6.59</c:v>
                </c:pt>
                <c:pt idx="120">
                  <c:v>4.76</c:v>
                </c:pt>
                <c:pt idx="121">
                  <c:v>-3.48</c:v>
                </c:pt>
                <c:pt idx="122">
                  <c:v>3.55</c:v>
                </c:pt>
                <c:pt idx="123">
                  <c:v>4.8899999999999997</c:v>
                </c:pt>
                <c:pt idx="124">
                  <c:v>9.2399999999999896</c:v>
                </c:pt>
                <c:pt idx="125">
                  <c:v>1.4350000000000001</c:v>
                </c:pt>
                <c:pt idx="126">
                  <c:v>5.1749999999999998</c:v>
                </c:pt>
                <c:pt idx="127">
                  <c:v>4.7300000000000004</c:v>
                </c:pt>
                <c:pt idx="128">
                  <c:v>-7.5299999999999896</c:v>
                </c:pt>
                <c:pt idx="129">
                  <c:v>3.4350000000000001</c:v>
                </c:pt>
                <c:pt idx="130">
                  <c:v>-8</c:v>
                </c:pt>
                <c:pt idx="131">
                  <c:v>-8.06</c:v>
                </c:pt>
                <c:pt idx="132">
                  <c:v>-9.24</c:v>
                </c:pt>
                <c:pt idx="133">
                  <c:v>-1.0999999999999901</c:v>
                </c:pt>
                <c:pt idx="134">
                  <c:v>8.83</c:v>
                </c:pt>
                <c:pt idx="135">
                  <c:v>3.7099999999999902</c:v>
                </c:pt>
                <c:pt idx="136">
                  <c:v>10.105</c:v>
                </c:pt>
                <c:pt idx="137">
                  <c:v>5.4450000000000003</c:v>
                </c:pt>
                <c:pt idx="138">
                  <c:v>5.45</c:v>
                </c:pt>
                <c:pt idx="139">
                  <c:v>2.4549999999999899</c:v>
                </c:pt>
                <c:pt idx="140">
                  <c:v>1.46</c:v>
                </c:pt>
                <c:pt idx="141">
                  <c:v>5.5299999999999896</c:v>
                </c:pt>
                <c:pt idx="142">
                  <c:v>1.2</c:v>
                </c:pt>
                <c:pt idx="143">
                  <c:v>-0.77500000000000002</c:v>
                </c:pt>
                <c:pt idx="144">
                  <c:v>1.04</c:v>
                </c:pt>
                <c:pt idx="145">
                  <c:v>1.78</c:v>
                </c:pt>
                <c:pt idx="146">
                  <c:v>4.71</c:v>
                </c:pt>
                <c:pt idx="147">
                  <c:v>5.6</c:v>
                </c:pt>
                <c:pt idx="148">
                  <c:v>6.7450000000000001</c:v>
                </c:pt>
                <c:pt idx="149">
                  <c:v>3.8</c:v>
                </c:pt>
                <c:pt idx="150">
                  <c:v>2.9</c:v>
                </c:pt>
                <c:pt idx="151">
                  <c:v>10.1699999999999</c:v>
                </c:pt>
                <c:pt idx="152">
                  <c:v>-2.2899999999999898</c:v>
                </c:pt>
                <c:pt idx="153">
                  <c:v>-0.02</c:v>
                </c:pt>
                <c:pt idx="154">
                  <c:v>0.14000000000000001</c:v>
                </c:pt>
                <c:pt idx="155">
                  <c:v>2.3199999999999998</c:v>
                </c:pt>
                <c:pt idx="156">
                  <c:v>8.7949999999999999</c:v>
                </c:pt>
                <c:pt idx="157">
                  <c:v>8.0549999999999997</c:v>
                </c:pt>
                <c:pt idx="158">
                  <c:v>-0.434999999999999</c:v>
                </c:pt>
                <c:pt idx="159">
                  <c:v>-2.1049999999999902</c:v>
                </c:pt>
                <c:pt idx="160">
                  <c:v>0.95</c:v>
                </c:pt>
                <c:pt idx="161">
                  <c:v>0.314999999999999</c:v>
                </c:pt>
                <c:pt idx="162">
                  <c:v>-1.2749999999999999</c:v>
                </c:pt>
                <c:pt idx="163">
                  <c:v>0.98499999999999799</c:v>
                </c:pt>
                <c:pt idx="164">
                  <c:v>-0.63500000000000001</c:v>
                </c:pt>
                <c:pt idx="165">
                  <c:v>7.0449999999999999</c:v>
                </c:pt>
                <c:pt idx="166">
                  <c:v>5.8349999999999902</c:v>
                </c:pt>
                <c:pt idx="167">
                  <c:v>-2.6899999999999902</c:v>
                </c:pt>
                <c:pt idx="168">
                  <c:v>-1.1200000000000001</c:v>
                </c:pt>
                <c:pt idx="169">
                  <c:v>-1.1200000000000001</c:v>
                </c:pt>
                <c:pt idx="170">
                  <c:v>1.1399999999999999</c:v>
                </c:pt>
                <c:pt idx="171">
                  <c:v>-1.05</c:v>
                </c:pt>
                <c:pt idx="172">
                  <c:v>-3.41</c:v>
                </c:pt>
                <c:pt idx="173">
                  <c:v>3.65</c:v>
                </c:pt>
                <c:pt idx="174">
                  <c:v>-3.59</c:v>
                </c:pt>
                <c:pt idx="175">
                  <c:v>-2.36</c:v>
                </c:pt>
                <c:pt idx="176">
                  <c:v>-1.3399999999999901</c:v>
                </c:pt>
                <c:pt idx="177">
                  <c:v>5.6599999999999904</c:v>
                </c:pt>
                <c:pt idx="178">
                  <c:v>-12.055</c:v>
                </c:pt>
                <c:pt idx="179">
                  <c:v>3.86</c:v>
                </c:pt>
                <c:pt idx="180">
                  <c:v>2.74</c:v>
                </c:pt>
                <c:pt idx="181">
                  <c:v>3.1949999999999901</c:v>
                </c:pt>
                <c:pt idx="182">
                  <c:v>-1.53999999999999</c:v>
                </c:pt>
                <c:pt idx="183">
                  <c:v>2.5149999999999899</c:v>
                </c:pt>
                <c:pt idx="184">
                  <c:v>10.3799999999999</c:v>
                </c:pt>
                <c:pt idx="185">
                  <c:v>0.94499999999999995</c:v>
                </c:pt>
                <c:pt idx="186">
                  <c:v>-2.92</c:v>
                </c:pt>
                <c:pt idx="187">
                  <c:v>-4.2549999999999999</c:v>
                </c:pt>
                <c:pt idx="188">
                  <c:v>-1.96</c:v>
                </c:pt>
                <c:pt idx="189">
                  <c:v>0.22999999999999901</c:v>
                </c:pt>
                <c:pt idx="190">
                  <c:v>1.605</c:v>
                </c:pt>
                <c:pt idx="191">
                  <c:v>-2.3650000000000002</c:v>
                </c:pt>
                <c:pt idx="192">
                  <c:v>4.585</c:v>
                </c:pt>
                <c:pt idx="193">
                  <c:v>0.26500000000000001</c:v>
                </c:pt>
                <c:pt idx="194">
                  <c:v>-2.73</c:v>
                </c:pt>
                <c:pt idx="195">
                  <c:v>0.93500000000000005</c:v>
                </c:pt>
                <c:pt idx="196">
                  <c:v>-5.1349999999999998</c:v>
                </c:pt>
                <c:pt idx="197">
                  <c:v>-7.6150000000000002</c:v>
                </c:pt>
                <c:pt idx="198">
                  <c:v>-5.5650000000000004</c:v>
                </c:pt>
                <c:pt idx="199">
                  <c:v>1.9249999999999901</c:v>
                </c:pt>
                <c:pt idx="200">
                  <c:v>-7.92</c:v>
                </c:pt>
                <c:pt idx="201">
                  <c:v>-4.7349999999999897</c:v>
                </c:pt>
                <c:pt idx="202">
                  <c:v>-0.36499999999999999</c:v>
                </c:pt>
                <c:pt idx="203">
                  <c:v>-4.6849999999999996</c:v>
                </c:pt>
                <c:pt idx="204">
                  <c:v>-5.2949999999999999</c:v>
                </c:pt>
                <c:pt idx="205">
                  <c:v>4.7949999999999999</c:v>
                </c:pt>
                <c:pt idx="206">
                  <c:v>6.5750000000000002</c:v>
                </c:pt>
                <c:pt idx="207">
                  <c:v>-0.59499999999999997</c:v>
                </c:pt>
                <c:pt idx="208">
                  <c:v>-6.8250000000000002</c:v>
                </c:pt>
                <c:pt idx="209">
                  <c:v>-9.3800000000000008</c:v>
                </c:pt>
                <c:pt idx="210">
                  <c:v>2.76</c:v>
                </c:pt>
                <c:pt idx="211">
                  <c:v>-0.27499999999999902</c:v>
                </c:pt>
                <c:pt idx="212">
                  <c:v>9.34</c:v>
                </c:pt>
                <c:pt idx="213">
                  <c:v>2.5000000000000001E-2</c:v>
                </c:pt>
                <c:pt idx="214">
                  <c:v>-5.3</c:v>
                </c:pt>
                <c:pt idx="215">
                  <c:v>-2.5149999999999899</c:v>
                </c:pt>
                <c:pt idx="216">
                  <c:v>-0.44499999999999901</c:v>
                </c:pt>
                <c:pt idx="217">
                  <c:v>-16.28</c:v>
                </c:pt>
                <c:pt idx="218">
                  <c:v>1.66</c:v>
                </c:pt>
                <c:pt idx="219">
                  <c:v>-0.73</c:v>
                </c:pt>
                <c:pt idx="220">
                  <c:v>1.66499999999999</c:v>
                </c:pt>
                <c:pt idx="221">
                  <c:v>10.045</c:v>
                </c:pt>
                <c:pt idx="222">
                  <c:v>6.97</c:v>
                </c:pt>
                <c:pt idx="223">
                  <c:v>-0.619999999999999</c:v>
                </c:pt>
                <c:pt idx="224">
                  <c:v>-1.00999999999999</c:v>
                </c:pt>
                <c:pt idx="225">
                  <c:v>-1.03</c:v>
                </c:pt>
                <c:pt idx="226">
                  <c:v>1.58499999999999</c:v>
                </c:pt>
                <c:pt idx="227">
                  <c:v>-5.54</c:v>
                </c:pt>
                <c:pt idx="228">
                  <c:v>6.8949999999999996</c:v>
                </c:pt>
                <c:pt idx="229">
                  <c:v>-1.635</c:v>
                </c:pt>
                <c:pt idx="230">
                  <c:v>3.47</c:v>
                </c:pt>
                <c:pt idx="231">
                  <c:v>2.085</c:v>
                </c:pt>
                <c:pt idx="232">
                  <c:v>0.22500000000000001</c:v>
                </c:pt>
                <c:pt idx="233">
                  <c:v>-5.75</c:v>
                </c:pt>
                <c:pt idx="234">
                  <c:v>-14.424999999999899</c:v>
                </c:pt>
                <c:pt idx="235">
                  <c:v>17.114999999999998</c:v>
                </c:pt>
                <c:pt idx="236">
                  <c:v>-4.74</c:v>
                </c:pt>
                <c:pt idx="237">
                  <c:v>-10.675000000000001</c:v>
                </c:pt>
                <c:pt idx="238">
                  <c:v>-1.425</c:v>
                </c:pt>
                <c:pt idx="239">
                  <c:v>3.5449999999999999</c:v>
                </c:pt>
                <c:pt idx="240">
                  <c:v>0.995</c:v>
                </c:pt>
                <c:pt idx="241">
                  <c:v>3.17</c:v>
                </c:pt>
                <c:pt idx="242">
                  <c:v>-8.6549999999999994</c:v>
                </c:pt>
                <c:pt idx="243">
                  <c:v>0.40500000000000003</c:v>
                </c:pt>
                <c:pt idx="244">
                  <c:v>1.605</c:v>
                </c:pt>
                <c:pt idx="245">
                  <c:v>-1.335</c:v>
                </c:pt>
                <c:pt idx="246">
                  <c:v>-10.38</c:v>
                </c:pt>
                <c:pt idx="247">
                  <c:v>-2.7850000000000001</c:v>
                </c:pt>
                <c:pt idx="248">
                  <c:v>1.24</c:v>
                </c:pt>
                <c:pt idx="249">
                  <c:v>-1.3149999999999999</c:v>
                </c:pt>
                <c:pt idx="250">
                  <c:v>-2.13</c:v>
                </c:pt>
                <c:pt idx="251">
                  <c:v>4.18</c:v>
                </c:pt>
                <c:pt idx="252">
                  <c:v>-16.329999999999998</c:v>
                </c:pt>
                <c:pt idx="253">
                  <c:v>1.645</c:v>
                </c:pt>
                <c:pt idx="254">
                  <c:v>14.899999999999901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D2-4488-951D-5DD1B02E8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2692079"/>
        <c:axId val="1589704047"/>
      </c:lineChart>
      <c:catAx>
        <c:axId val="156269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704047"/>
        <c:crosses val="autoZero"/>
        <c:auto val="1"/>
        <c:lblAlgn val="ctr"/>
        <c:lblOffset val="100"/>
        <c:noMultiLvlLbl val="0"/>
      </c:catAx>
      <c:valAx>
        <c:axId val="158970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692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-327.814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0.71</c:v>
                </c:pt>
                <c:pt idx="5">
                  <c:v>-5.085</c:v>
                </c:pt>
                <c:pt idx="6">
                  <c:v>-4.07</c:v>
                </c:pt>
                <c:pt idx="7">
                  <c:v>-11.445</c:v>
                </c:pt>
                <c:pt idx="8">
                  <c:v>-14.154999999999999</c:v>
                </c:pt>
                <c:pt idx="9">
                  <c:v>7.0649999999999897</c:v>
                </c:pt>
                <c:pt idx="10">
                  <c:v>6.28</c:v>
                </c:pt>
                <c:pt idx="11">
                  <c:v>10.085000000000001</c:v>
                </c:pt>
                <c:pt idx="12">
                  <c:v>1.405</c:v>
                </c:pt>
                <c:pt idx="13">
                  <c:v>-9.4149999999999991</c:v>
                </c:pt>
                <c:pt idx="14">
                  <c:v>-5.8849999999999998</c:v>
                </c:pt>
                <c:pt idx="15">
                  <c:v>-17.674999999999901</c:v>
                </c:pt>
                <c:pt idx="16">
                  <c:v>10.63</c:v>
                </c:pt>
                <c:pt idx="17">
                  <c:v>-3.33</c:v>
                </c:pt>
                <c:pt idx="18">
                  <c:v>-5.94</c:v>
                </c:pt>
                <c:pt idx="19">
                  <c:v>-3.04</c:v>
                </c:pt>
                <c:pt idx="20">
                  <c:v>-16.57</c:v>
                </c:pt>
                <c:pt idx="21">
                  <c:v>9.18</c:v>
                </c:pt>
                <c:pt idx="22">
                  <c:v>8.02</c:v>
                </c:pt>
                <c:pt idx="23">
                  <c:v>-3.875</c:v>
                </c:pt>
                <c:pt idx="24">
                  <c:v>-3.5</c:v>
                </c:pt>
                <c:pt idx="25">
                  <c:v>-19.62</c:v>
                </c:pt>
                <c:pt idx="26">
                  <c:v>-14.6349999999999</c:v>
                </c:pt>
                <c:pt idx="27">
                  <c:v>6.7750000000000004</c:v>
                </c:pt>
                <c:pt idx="28">
                  <c:v>8.9450000000000003</c:v>
                </c:pt>
                <c:pt idx="29">
                  <c:v>5.0549999999999997</c:v>
                </c:pt>
                <c:pt idx="30">
                  <c:v>-6.665</c:v>
                </c:pt>
                <c:pt idx="31">
                  <c:v>1.69</c:v>
                </c:pt>
                <c:pt idx="32">
                  <c:v>1.625</c:v>
                </c:pt>
                <c:pt idx="33">
                  <c:v>-3.2349999999999901</c:v>
                </c:pt>
                <c:pt idx="34">
                  <c:v>-5.51</c:v>
                </c:pt>
                <c:pt idx="35">
                  <c:v>11.605</c:v>
                </c:pt>
                <c:pt idx="36">
                  <c:v>-13.034999999999901</c:v>
                </c:pt>
                <c:pt idx="37">
                  <c:v>1.87</c:v>
                </c:pt>
                <c:pt idx="38">
                  <c:v>-0.47999999999999898</c:v>
                </c:pt>
                <c:pt idx="39">
                  <c:v>13.96</c:v>
                </c:pt>
                <c:pt idx="40">
                  <c:v>7.9850000000000003</c:v>
                </c:pt>
                <c:pt idx="41">
                  <c:v>3.9449999999999998</c:v>
                </c:pt>
                <c:pt idx="42">
                  <c:v>-8.57</c:v>
                </c:pt>
                <c:pt idx="43">
                  <c:v>-0.19500000000000001</c:v>
                </c:pt>
                <c:pt idx="44">
                  <c:v>-16.004999999999999</c:v>
                </c:pt>
                <c:pt idx="45">
                  <c:v>-29.299999999999901</c:v>
                </c:pt>
                <c:pt idx="46">
                  <c:v>5.9</c:v>
                </c:pt>
                <c:pt idx="47">
                  <c:v>-2.29</c:v>
                </c:pt>
                <c:pt idx="48">
                  <c:v>7.4999999999999997E-2</c:v>
                </c:pt>
                <c:pt idx="49">
                  <c:v>0.52</c:v>
                </c:pt>
                <c:pt idx="50">
                  <c:v>3.8049999999999899</c:v>
                </c:pt>
                <c:pt idx="51">
                  <c:v>-0.40499999999999903</c:v>
                </c:pt>
                <c:pt idx="52">
                  <c:v>-6.4649999999999999</c:v>
                </c:pt>
                <c:pt idx="53">
                  <c:v>6.0049999999999999</c:v>
                </c:pt>
                <c:pt idx="54">
                  <c:v>-2.7650000000000001</c:v>
                </c:pt>
                <c:pt idx="55">
                  <c:v>-13.89</c:v>
                </c:pt>
                <c:pt idx="56">
                  <c:v>-15.71</c:v>
                </c:pt>
                <c:pt idx="57">
                  <c:v>3.1549999999999998</c:v>
                </c:pt>
                <c:pt idx="58">
                  <c:v>3.7749999999999901</c:v>
                </c:pt>
                <c:pt idx="59">
                  <c:v>-40.575000000000003</c:v>
                </c:pt>
                <c:pt idx="60">
                  <c:v>13.725</c:v>
                </c:pt>
                <c:pt idx="61">
                  <c:v>3.2549999999999999</c:v>
                </c:pt>
                <c:pt idx="62">
                  <c:v>8.27</c:v>
                </c:pt>
                <c:pt idx="63">
                  <c:v>-10.4599999999999</c:v>
                </c:pt>
                <c:pt idx="64">
                  <c:v>18.024999999999999</c:v>
                </c:pt>
                <c:pt idx="65">
                  <c:v>-3.3349999999999902</c:v>
                </c:pt>
                <c:pt idx="66">
                  <c:v>2.2250000000000001</c:v>
                </c:pt>
                <c:pt idx="67">
                  <c:v>-1.35</c:v>
                </c:pt>
                <c:pt idx="68">
                  <c:v>-2.4049999999999998</c:v>
                </c:pt>
                <c:pt idx="69">
                  <c:v>-23.754999999999999</c:v>
                </c:pt>
                <c:pt idx="70">
                  <c:v>7.0049999999999999</c:v>
                </c:pt>
                <c:pt idx="71">
                  <c:v>26.774999999999999</c:v>
                </c:pt>
                <c:pt idx="72">
                  <c:v>-0.36</c:v>
                </c:pt>
                <c:pt idx="73">
                  <c:v>2.3149999999999999</c:v>
                </c:pt>
                <c:pt idx="74">
                  <c:v>8.6449999999999996</c:v>
                </c:pt>
                <c:pt idx="75">
                  <c:v>-20.785</c:v>
                </c:pt>
                <c:pt idx="76">
                  <c:v>4.9050000000000002</c:v>
                </c:pt>
                <c:pt idx="77">
                  <c:v>-20.774999999999999</c:v>
                </c:pt>
                <c:pt idx="78">
                  <c:v>4.835</c:v>
                </c:pt>
                <c:pt idx="79">
                  <c:v>-3.04</c:v>
                </c:pt>
                <c:pt idx="80">
                  <c:v>2.94</c:v>
                </c:pt>
                <c:pt idx="81">
                  <c:v>4.46</c:v>
                </c:pt>
                <c:pt idx="82">
                  <c:v>0.03</c:v>
                </c:pt>
                <c:pt idx="83">
                  <c:v>-1.1499999999999999</c:v>
                </c:pt>
                <c:pt idx="84">
                  <c:v>-5.4349999999999996</c:v>
                </c:pt>
                <c:pt idx="85">
                  <c:v>-16.004999999999999</c:v>
                </c:pt>
                <c:pt idx="86">
                  <c:v>0.78500000000000003</c:v>
                </c:pt>
                <c:pt idx="87">
                  <c:v>-2.0699999999999998</c:v>
                </c:pt>
                <c:pt idx="88">
                  <c:v>-1.925</c:v>
                </c:pt>
                <c:pt idx="89">
                  <c:v>-3.61</c:v>
                </c:pt>
                <c:pt idx="90">
                  <c:v>-6.42</c:v>
                </c:pt>
                <c:pt idx="91">
                  <c:v>-5.1100000000000003</c:v>
                </c:pt>
                <c:pt idx="92">
                  <c:v>3.2749999999999999</c:v>
                </c:pt>
                <c:pt idx="93">
                  <c:v>-7.18</c:v>
                </c:pt>
                <c:pt idx="94">
                  <c:v>3.9350000000000001</c:v>
                </c:pt>
                <c:pt idx="95">
                  <c:v>2.4350000000000001</c:v>
                </c:pt>
                <c:pt idx="96">
                  <c:v>-5.74</c:v>
                </c:pt>
                <c:pt idx="97">
                  <c:v>-9.7649999999999899</c:v>
                </c:pt>
                <c:pt idx="98">
                  <c:v>0.22500000000000001</c:v>
                </c:pt>
                <c:pt idx="99">
                  <c:v>-4.38</c:v>
                </c:pt>
                <c:pt idx="100">
                  <c:v>-8.49</c:v>
                </c:pt>
                <c:pt idx="101">
                  <c:v>-4.7050000000000001</c:v>
                </c:pt>
                <c:pt idx="102">
                  <c:v>1.02</c:v>
                </c:pt>
                <c:pt idx="103">
                  <c:v>-6.4850000000000003</c:v>
                </c:pt>
                <c:pt idx="104">
                  <c:v>-6.9149999999999903</c:v>
                </c:pt>
                <c:pt idx="105">
                  <c:v>-3.6349999999999998</c:v>
                </c:pt>
                <c:pt idx="106">
                  <c:v>-15.59</c:v>
                </c:pt>
                <c:pt idx="107">
                  <c:v>-3.13</c:v>
                </c:pt>
                <c:pt idx="108">
                  <c:v>-8.8249999999999993</c:v>
                </c:pt>
                <c:pt idx="109">
                  <c:v>9.5349999999999895</c:v>
                </c:pt>
                <c:pt idx="110">
                  <c:v>-3.7</c:v>
                </c:pt>
                <c:pt idx="111">
                  <c:v>-4.4400000000000004</c:v>
                </c:pt>
                <c:pt idx="112">
                  <c:v>-3.53</c:v>
                </c:pt>
                <c:pt idx="113">
                  <c:v>-2.5950000000000002</c:v>
                </c:pt>
                <c:pt idx="114">
                  <c:v>1.45999999999999</c:v>
                </c:pt>
                <c:pt idx="115">
                  <c:v>-33.18</c:v>
                </c:pt>
                <c:pt idx="116">
                  <c:v>20.49</c:v>
                </c:pt>
                <c:pt idx="117">
                  <c:v>-8.66</c:v>
                </c:pt>
                <c:pt idx="118">
                  <c:v>14.484999999999999</c:v>
                </c:pt>
                <c:pt idx="119">
                  <c:v>-10.28</c:v>
                </c:pt>
                <c:pt idx="120">
                  <c:v>-6.4850000000000003</c:v>
                </c:pt>
                <c:pt idx="121">
                  <c:v>5.5049999999999999</c:v>
                </c:pt>
                <c:pt idx="122">
                  <c:v>-5.81</c:v>
                </c:pt>
                <c:pt idx="123">
                  <c:v>-7.6849999999999996</c:v>
                </c:pt>
                <c:pt idx="124">
                  <c:v>-14.795</c:v>
                </c:pt>
                <c:pt idx="125">
                  <c:v>-2.1800000000000002</c:v>
                </c:pt>
                <c:pt idx="126">
                  <c:v>-8.41</c:v>
                </c:pt>
                <c:pt idx="127">
                  <c:v>-6.21</c:v>
                </c:pt>
                <c:pt idx="128">
                  <c:v>12.08</c:v>
                </c:pt>
                <c:pt idx="129">
                  <c:v>-5</c:v>
                </c:pt>
                <c:pt idx="130">
                  <c:v>12.824999999999999</c:v>
                </c:pt>
                <c:pt idx="131">
                  <c:v>12.015000000000001</c:v>
                </c:pt>
                <c:pt idx="132">
                  <c:v>13.75</c:v>
                </c:pt>
                <c:pt idx="133">
                  <c:v>0.95499999999999896</c:v>
                </c:pt>
                <c:pt idx="134">
                  <c:v>-13.659999999999901</c:v>
                </c:pt>
                <c:pt idx="135">
                  <c:v>-5.8699999999999903</c:v>
                </c:pt>
                <c:pt idx="136">
                  <c:v>-15.06</c:v>
                </c:pt>
                <c:pt idx="137">
                  <c:v>-8.9649999999999999</c:v>
                </c:pt>
                <c:pt idx="138">
                  <c:v>-9.9250000000000007</c:v>
                </c:pt>
                <c:pt idx="139">
                  <c:v>-3.26</c:v>
                </c:pt>
                <c:pt idx="140">
                  <c:v>-2.1199999999999899</c:v>
                </c:pt>
                <c:pt idx="141">
                  <c:v>-8.8550000000000004</c:v>
                </c:pt>
                <c:pt idx="142">
                  <c:v>-1.65</c:v>
                </c:pt>
                <c:pt idx="143">
                  <c:v>2.4849999999999999</c:v>
                </c:pt>
                <c:pt idx="144">
                  <c:v>-1.52999999999999</c:v>
                </c:pt>
                <c:pt idx="145">
                  <c:v>-2.04</c:v>
                </c:pt>
                <c:pt idx="146">
                  <c:v>-7.9050000000000002</c:v>
                </c:pt>
                <c:pt idx="147">
                  <c:v>-7.9850000000000003</c:v>
                </c:pt>
                <c:pt idx="148">
                  <c:v>-11.055</c:v>
                </c:pt>
                <c:pt idx="149">
                  <c:v>-6.4449999999999896</c:v>
                </c:pt>
                <c:pt idx="150">
                  <c:v>-4.68</c:v>
                </c:pt>
                <c:pt idx="151">
                  <c:v>-17.824999999999999</c:v>
                </c:pt>
                <c:pt idx="152">
                  <c:v>3.8849999999999998</c:v>
                </c:pt>
                <c:pt idx="153">
                  <c:v>-1.35</c:v>
                </c:pt>
                <c:pt idx="154">
                  <c:v>-0.45</c:v>
                </c:pt>
                <c:pt idx="155">
                  <c:v>-3.1449999999999898</c:v>
                </c:pt>
                <c:pt idx="156">
                  <c:v>-13.574999999999999</c:v>
                </c:pt>
                <c:pt idx="157">
                  <c:v>-16.215</c:v>
                </c:pt>
                <c:pt idx="158">
                  <c:v>0.8</c:v>
                </c:pt>
                <c:pt idx="159">
                  <c:v>5.58</c:v>
                </c:pt>
                <c:pt idx="160">
                  <c:v>-3.1349999999999998</c:v>
                </c:pt>
                <c:pt idx="161">
                  <c:v>2.3050000000000002</c:v>
                </c:pt>
                <c:pt idx="162">
                  <c:v>4.7149999999999999</c:v>
                </c:pt>
                <c:pt idx="163">
                  <c:v>-4.1049999999999898</c:v>
                </c:pt>
                <c:pt idx="164">
                  <c:v>-0.17499999999999999</c:v>
                </c:pt>
                <c:pt idx="165">
                  <c:v>-9.17</c:v>
                </c:pt>
                <c:pt idx="166">
                  <c:v>-8.0749999999999993</c:v>
                </c:pt>
                <c:pt idx="167">
                  <c:v>3.2650000000000001</c:v>
                </c:pt>
                <c:pt idx="168">
                  <c:v>0.99</c:v>
                </c:pt>
                <c:pt idx="169">
                  <c:v>2.3049999999999899</c:v>
                </c:pt>
                <c:pt idx="170">
                  <c:v>-2.9999999999999898</c:v>
                </c:pt>
                <c:pt idx="171">
                  <c:v>3.2</c:v>
                </c:pt>
                <c:pt idx="172">
                  <c:v>6.1749999999999901</c:v>
                </c:pt>
                <c:pt idx="173">
                  <c:v>-5.21</c:v>
                </c:pt>
                <c:pt idx="174">
                  <c:v>6.22</c:v>
                </c:pt>
                <c:pt idx="175">
                  <c:v>2.8650000000000002</c:v>
                </c:pt>
                <c:pt idx="176">
                  <c:v>2.19</c:v>
                </c:pt>
                <c:pt idx="177">
                  <c:v>-6.06</c:v>
                </c:pt>
                <c:pt idx="178">
                  <c:v>18.96</c:v>
                </c:pt>
                <c:pt idx="179">
                  <c:v>-6.2050000000000001</c:v>
                </c:pt>
                <c:pt idx="180">
                  <c:v>-4.2479999999999896</c:v>
                </c:pt>
                <c:pt idx="181">
                  <c:v>-4.5549999999999997</c:v>
                </c:pt>
                <c:pt idx="182">
                  <c:v>2.875</c:v>
                </c:pt>
                <c:pt idx="183">
                  <c:v>-2.71</c:v>
                </c:pt>
                <c:pt idx="184">
                  <c:v>-16.395</c:v>
                </c:pt>
                <c:pt idx="185">
                  <c:v>-1.7250000000000001</c:v>
                </c:pt>
                <c:pt idx="186">
                  <c:v>5.33</c:v>
                </c:pt>
                <c:pt idx="187">
                  <c:v>6.7149999999999999</c:v>
                </c:pt>
                <c:pt idx="188">
                  <c:v>1.88</c:v>
                </c:pt>
                <c:pt idx="189">
                  <c:v>0.35</c:v>
                </c:pt>
                <c:pt idx="190">
                  <c:v>-2.165</c:v>
                </c:pt>
                <c:pt idx="191">
                  <c:v>3.47</c:v>
                </c:pt>
                <c:pt idx="192">
                  <c:v>-7.6150000000000002</c:v>
                </c:pt>
                <c:pt idx="193">
                  <c:v>-0.96499999999999997</c:v>
                </c:pt>
                <c:pt idx="194">
                  <c:v>4.3</c:v>
                </c:pt>
                <c:pt idx="195">
                  <c:v>-2.66</c:v>
                </c:pt>
                <c:pt idx="196">
                  <c:v>9.46999999999999</c:v>
                </c:pt>
                <c:pt idx="197">
                  <c:v>12.8499999999999</c:v>
                </c:pt>
                <c:pt idx="198">
                  <c:v>7.93</c:v>
                </c:pt>
                <c:pt idx="199">
                  <c:v>-2.48999999999999</c:v>
                </c:pt>
                <c:pt idx="200">
                  <c:v>12.23</c:v>
                </c:pt>
                <c:pt idx="201">
                  <c:v>7.84</c:v>
                </c:pt>
                <c:pt idx="202">
                  <c:v>0.875</c:v>
                </c:pt>
                <c:pt idx="203">
                  <c:v>7.5</c:v>
                </c:pt>
                <c:pt idx="204">
                  <c:v>8.2050000000000001</c:v>
                </c:pt>
                <c:pt idx="205">
                  <c:v>-6.7750000000000004</c:v>
                </c:pt>
                <c:pt idx="206">
                  <c:v>-9.8049999999999997</c:v>
                </c:pt>
                <c:pt idx="207">
                  <c:v>0.87</c:v>
                </c:pt>
                <c:pt idx="208">
                  <c:v>11.675000000000001</c:v>
                </c:pt>
                <c:pt idx="209">
                  <c:v>14.87</c:v>
                </c:pt>
                <c:pt idx="210">
                  <c:v>-4.2</c:v>
                </c:pt>
                <c:pt idx="211">
                  <c:v>4.9999999999999899E-2</c:v>
                </c:pt>
                <c:pt idx="212">
                  <c:v>-14.55</c:v>
                </c:pt>
                <c:pt idx="213">
                  <c:v>-0.24</c:v>
                </c:pt>
                <c:pt idx="214">
                  <c:v>7.46</c:v>
                </c:pt>
                <c:pt idx="215">
                  <c:v>4.7549999999999999</c:v>
                </c:pt>
                <c:pt idx="216">
                  <c:v>0.70499999999999996</c:v>
                </c:pt>
                <c:pt idx="217">
                  <c:v>25.16</c:v>
                </c:pt>
                <c:pt idx="218">
                  <c:v>-2.8099999999999898</c:v>
                </c:pt>
                <c:pt idx="219">
                  <c:v>1.19</c:v>
                </c:pt>
                <c:pt idx="220">
                  <c:v>-2.78</c:v>
                </c:pt>
                <c:pt idx="221">
                  <c:v>-15.744999999999999</c:v>
                </c:pt>
                <c:pt idx="222">
                  <c:v>-10.0849999999999</c:v>
                </c:pt>
                <c:pt idx="223">
                  <c:v>1.21</c:v>
                </c:pt>
                <c:pt idx="224">
                  <c:v>2.02</c:v>
                </c:pt>
                <c:pt idx="225">
                  <c:v>1.5549999999999999</c:v>
                </c:pt>
                <c:pt idx="226">
                  <c:v>-2.35</c:v>
                </c:pt>
                <c:pt idx="227">
                  <c:v>9.01</c:v>
                </c:pt>
                <c:pt idx="228">
                  <c:v>-10.904999999999999</c:v>
                </c:pt>
                <c:pt idx="229">
                  <c:v>2.4</c:v>
                </c:pt>
                <c:pt idx="230">
                  <c:v>-4.9499999999999904</c:v>
                </c:pt>
                <c:pt idx="231">
                  <c:v>-3.2250000000000001</c:v>
                </c:pt>
                <c:pt idx="232">
                  <c:v>-0.39500000000000002</c:v>
                </c:pt>
                <c:pt idx="233">
                  <c:v>9.64</c:v>
                </c:pt>
                <c:pt idx="234">
                  <c:v>22.695</c:v>
                </c:pt>
                <c:pt idx="235">
                  <c:v>-26.645</c:v>
                </c:pt>
                <c:pt idx="236">
                  <c:v>7.5649999999999897</c:v>
                </c:pt>
                <c:pt idx="237">
                  <c:v>16.815000000000001</c:v>
                </c:pt>
                <c:pt idx="238">
                  <c:v>2.3949999999999898</c:v>
                </c:pt>
                <c:pt idx="239">
                  <c:v>-5.8199999999999896</c:v>
                </c:pt>
                <c:pt idx="240">
                  <c:v>-1.87</c:v>
                </c:pt>
                <c:pt idx="241">
                  <c:v>-4.58</c:v>
                </c:pt>
                <c:pt idx="242">
                  <c:v>13.005000000000001</c:v>
                </c:pt>
                <c:pt idx="243">
                  <c:v>0.56499999999999995</c:v>
                </c:pt>
                <c:pt idx="244">
                  <c:v>-2.3410000000000002</c:v>
                </c:pt>
                <c:pt idx="245">
                  <c:v>1.825</c:v>
                </c:pt>
                <c:pt idx="246">
                  <c:v>15.604999999999899</c:v>
                </c:pt>
                <c:pt idx="247">
                  <c:v>4.7050000000000001</c:v>
                </c:pt>
                <c:pt idx="248">
                  <c:v>-1.9750000000000001</c:v>
                </c:pt>
                <c:pt idx="249">
                  <c:v>2.3199999999999998</c:v>
                </c:pt>
                <c:pt idx="250">
                  <c:v>3.5150000000000001</c:v>
                </c:pt>
                <c:pt idx="251">
                  <c:v>-6.12</c:v>
                </c:pt>
                <c:pt idx="252">
                  <c:v>24.65</c:v>
                </c:pt>
                <c:pt idx="253">
                  <c:v>-2.5249999999999999</c:v>
                </c:pt>
                <c:pt idx="254">
                  <c:v>-22.009999999999899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D9-4D29-AA79-7B748296C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3644303"/>
        <c:axId val="1556076687"/>
      </c:lineChart>
      <c:catAx>
        <c:axId val="165364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076687"/>
        <c:crosses val="autoZero"/>
        <c:auto val="1"/>
        <c:lblAlgn val="ctr"/>
        <c:lblOffset val="100"/>
        <c:noMultiLvlLbl val="0"/>
      </c:catAx>
      <c:valAx>
        <c:axId val="155607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644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360.835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-0.39999999999999902</c:v>
                </c:pt>
                <c:pt idx="5">
                  <c:v>5.39</c:v>
                </c:pt>
                <c:pt idx="6">
                  <c:v>4.2949999999999999</c:v>
                </c:pt>
                <c:pt idx="7">
                  <c:v>11.139999999999899</c:v>
                </c:pt>
                <c:pt idx="8">
                  <c:v>15.024999999999901</c:v>
                </c:pt>
                <c:pt idx="9">
                  <c:v>-7.0149999999999997</c:v>
                </c:pt>
                <c:pt idx="10">
                  <c:v>-6.44</c:v>
                </c:pt>
                <c:pt idx="11">
                  <c:v>-9.96999999999999</c:v>
                </c:pt>
                <c:pt idx="12">
                  <c:v>-1.575</c:v>
                </c:pt>
                <c:pt idx="13">
                  <c:v>10.425000000000001</c:v>
                </c:pt>
                <c:pt idx="14">
                  <c:v>6.3349999999999902</c:v>
                </c:pt>
                <c:pt idx="15">
                  <c:v>19.489999999999998</c:v>
                </c:pt>
                <c:pt idx="16">
                  <c:v>-10.864999999999901</c:v>
                </c:pt>
                <c:pt idx="17">
                  <c:v>3.16</c:v>
                </c:pt>
                <c:pt idx="18">
                  <c:v>6.71</c:v>
                </c:pt>
                <c:pt idx="19">
                  <c:v>3.86</c:v>
                </c:pt>
                <c:pt idx="20">
                  <c:v>17.984999999999999</c:v>
                </c:pt>
                <c:pt idx="21">
                  <c:v>-9.5</c:v>
                </c:pt>
                <c:pt idx="22">
                  <c:v>-8.66</c:v>
                </c:pt>
                <c:pt idx="23">
                  <c:v>4.3550000000000004</c:v>
                </c:pt>
                <c:pt idx="24">
                  <c:v>4</c:v>
                </c:pt>
                <c:pt idx="25">
                  <c:v>21.09</c:v>
                </c:pt>
                <c:pt idx="26">
                  <c:v>15.924999999999899</c:v>
                </c:pt>
                <c:pt idx="27">
                  <c:v>-7.5750000000000002</c:v>
                </c:pt>
                <c:pt idx="28">
                  <c:v>-10.234999999999999</c:v>
                </c:pt>
                <c:pt idx="29">
                  <c:v>-5.2149999999999999</c:v>
                </c:pt>
                <c:pt idx="30">
                  <c:v>7.87</c:v>
                </c:pt>
                <c:pt idx="31">
                  <c:v>-2.105</c:v>
                </c:pt>
                <c:pt idx="32">
                  <c:v>-2.0150000000000001</c:v>
                </c:pt>
                <c:pt idx="33">
                  <c:v>3.1449999999999898</c:v>
                </c:pt>
                <c:pt idx="34">
                  <c:v>6.6150000000000002</c:v>
                </c:pt>
                <c:pt idx="35">
                  <c:v>-12.295</c:v>
                </c:pt>
                <c:pt idx="36">
                  <c:v>14.54</c:v>
                </c:pt>
                <c:pt idx="37">
                  <c:v>-2.1349999999999998</c:v>
                </c:pt>
                <c:pt idx="38">
                  <c:v>1.145</c:v>
                </c:pt>
                <c:pt idx="39">
                  <c:v>-15.455</c:v>
                </c:pt>
                <c:pt idx="40">
                  <c:v>-8.7549999999999901</c:v>
                </c:pt>
                <c:pt idx="41">
                  <c:v>-4.32</c:v>
                </c:pt>
                <c:pt idx="42">
                  <c:v>9.27</c:v>
                </c:pt>
                <c:pt idx="43">
                  <c:v>0.159999999999999</c:v>
                </c:pt>
                <c:pt idx="44">
                  <c:v>17.52</c:v>
                </c:pt>
                <c:pt idx="45">
                  <c:v>31.1299999999999</c:v>
                </c:pt>
                <c:pt idx="46">
                  <c:v>-5.9599999999999902</c:v>
                </c:pt>
                <c:pt idx="47">
                  <c:v>2.895</c:v>
                </c:pt>
                <c:pt idx="48">
                  <c:v>-0.01</c:v>
                </c:pt>
                <c:pt idx="49">
                  <c:v>-0.94</c:v>
                </c:pt>
                <c:pt idx="50">
                  <c:v>-4.3599999999999897</c:v>
                </c:pt>
                <c:pt idx="51">
                  <c:v>0.44500000000000001</c:v>
                </c:pt>
                <c:pt idx="52">
                  <c:v>7.2649999999999997</c:v>
                </c:pt>
                <c:pt idx="53">
                  <c:v>-6.69</c:v>
                </c:pt>
                <c:pt idx="54">
                  <c:v>3.5550000000000002</c:v>
                </c:pt>
                <c:pt idx="55">
                  <c:v>15.54</c:v>
                </c:pt>
                <c:pt idx="56">
                  <c:v>17.3</c:v>
                </c:pt>
                <c:pt idx="57">
                  <c:v>-3.6150000000000002</c:v>
                </c:pt>
                <c:pt idx="58">
                  <c:v>-3.76</c:v>
                </c:pt>
                <c:pt idx="59">
                  <c:v>41.64</c:v>
                </c:pt>
                <c:pt idx="60">
                  <c:v>-13.945</c:v>
                </c:pt>
                <c:pt idx="61">
                  <c:v>-3.56</c:v>
                </c:pt>
                <c:pt idx="62">
                  <c:v>-9.4049999999999994</c:v>
                </c:pt>
                <c:pt idx="63">
                  <c:v>11.435</c:v>
                </c:pt>
                <c:pt idx="64">
                  <c:v>-20.009999999999899</c:v>
                </c:pt>
                <c:pt idx="65">
                  <c:v>3.56</c:v>
                </c:pt>
                <c:pt idx="66">
                  <c:v>-2.7450000000000001</c:v>
                </c:pt>
                <c:pt idx="67">
                  <c:v>1.5249999999999999</c:v>
                </c:pt>
                <c:pt idx="68">
                  <c:v>2.7250000000000001</c:v>
                </c:pt>
                <c:pt idx="69">
                  <c:v>24.32</c:v>
                </c:pt>
                <c:pt idx="70">
                  <c:v>-7.4349999999999996</c:v>
                </c:pt>
                <c:pt idx="71">
                  <c:v>-28.814999999999898</c:v>
                </c:pt>
                <c:pt idx="72">
                  <c:v>0.35499999999999998</c:v>
                </c:pt>
                <c:pt idx="73">
                  <c:v>-2.7849999999999899</c:v>
                </c:pt>
                <c:pt idx="74">
                  <c:v>-8.76</c:v>
                </c:pt>
                <c:pt idx="75">
                  <c:v>22.65</c:v>
                </c:pt>
                <c:pt idx="76">
                  <c:v>-4.9850000000000003</c:v>
                </c:pt>
                <c:pt idx="77">
                  <c:v>22.59</c:v>
                </c:pt>
                <c:pt idx="78">
                  <c:v>-4.8600000000000003</c:v>
                </c:pt>
                <c:pt idx="79">
                  <c:v>3.34</c:v>
                </c:pt>
                <c:pt idx="80">
                  <c:v>-2.5249999999999999</c:v>
                </c:pt>
                <c:pt idx="81">
                  <c:v>-5.39</c:v>
                </c:pt>
                <c:pt idx="82">
                  <c:v>0.14499999999999899</c:v>
                </c:pt>
                <c:pt idx="83">
                  <c:v>0.77</c:v>
                </c:pt>
                <c:pt idx="84">
                  <c:v>5.3650000000000002</c:v>
                </c:pt>
                <c:pt idx="85">
                  <c:v>17.674999999999901</c:v>
                </c:pt>
                <c:pt idx="86">
                  <c:v>-0.80999999999999905</c:v>
                </c:pt>
                <c:pt idx="87">
                  <c:v>1.9</c:v>
                </c:pt>
                <c:pt idx="88">
                  <c:v>2.355</c:v>
                </c:pt>
                <c:pt idx="89">
                  <c:v>3.5550000000000002</c:v>
                </c:pt>
                <c:pt idx="90">
                  <c:v>6.29</c:v>
                </c:pt>
                <c:pt idx="91">
                  <c:v>5.0999999999999996</c:v>
                </c:pt>
                <c:pt idx="92">
                  <c:v>-3.8450000000000002</c:v>
                </c:pt>
                <c:pt idx="93">
                  <c:v>7.4550000000000001</c:v>
                </c:pt>
                <c:pt idx="94">
                  <c:v>-4.5599999999999996</c:v>
                </c:pt>
                <c:pt idx="95">
                  <c:v>-2.82</c:v>
                </c:pt>
                <c:pt idx="96">
                  <c:v>6.29</c:v>
                </c:pt>
                <c:pt idx="97">
                  <c:v>10.045</c:v>
                </c:pt>
                <c:pt idx="98">
                  <c:v>-0.02</c:v>
                </c:pt>
                <c:pt idx="99">
                  <c:v>4.8599999999999897</c:v>
                </c:pt>
                <c:pt idx="100">
                  <c:v>9.5299999999999994</c:v>
                </c:pt>
                <c:pt idx="101">
                  <c:v>4.9550000000000001</c:v>
                </c:pt>
                <c:pt idx="102">
                  <c:v>-1.52999999999999</c:v>
                </c:pt>
                <c:pt idx="103">
                  <c:v>7.11</c:v>
                </c:pt>
                <c:pt idx="104">
                  <c:v>6.86</c:v>
                </c:pt>
                <c:pt idx="105">
                  <c:v>4.5449999999999999</c:v>
                </c:pt>
                <c:pt idx="106">
                  <c:v>15.514999999999899</c:v>
                </c:pt>
                <c:pt idx="107">
                  <c:v>4.1349999999999998</c:v>
                </c:pt>
                <c:pt idx="108">
                  <c:v>8.375</c:v>
                </c:pt>
                <c:pt idx="109">
                  <c:v>-10.654999999999999</c:v>
                </c:pt>
                <c:pt idx="110">
                  <c:v>4.3449999999999998</c:v>
                </c:pt>
                <c:pt idx="111">
                  <c:v>3.75</c:v>
                </c:pt>
                <c:pt idx="112">
                  <c:v>2.97</c:v>
                </c:pt>
                <c:pt idx="113">
                  <c:v>2.0499999999999998</c:v>
                </c:pt>
                <c:pt idx="114">
                  <c:v>-0.84</c:v>
                </c:pt>
                <c:pt idx="115">
                  <c:v>30.905000000000001</c:v>
                </c:pt>
                <c:pt idx="116">
                  <c:v>-21</c:v>
                </c:pt>
                <c:pt idx="117">
                  <c:v>8.99</c:v>
                </c:pt>
                <c:pt idx="118">
                  <c:v>-14.6</c:v>
                </c:pt>
                <c:pt idx="119">
                  <c:v>10.49</c:v>
                </c:pt>
                <c:pt idx="120">
                  <c:v>7.8849999999999998</c:v>
                </c:pt>
                <c:pt idx="121">
                  <c:v>-5.7949999999999999</c:v>
                </c:pt>
                <c:pt idx="122">
                  <c:v>5.91</c:v>
                </c:pt>
                <c:pt idx="123">
                  <c:v>8.0649999999999995</c:v>
                </c:pt>
                <c:pt idx="124">
                  <c:v>15.3499999999999</c:v>
                </c:pt>
                <c:pt idx="125">
                  <c:v>2.48</c:v>
                </c:pt>
                <c:pt idx="126">
                  <c:v>8.7999999999999901</c:v>
                </c:pt>
                <c:pt idx="127">
                  <c:v>7.9949999999999903</c:v>
                </c:pt>
                <c:pt idx="128">
                  <c:v>-12.7</c:v>
                </c:pt>
                <c:pt idx="129">
                  <c:v>5.7449999999999903</c:v>
                </c:pt>
                <c:pt idx="130">
                  <c:v>-13.574999999999999</c:v>
                </c:pt>
                <c:pt idx="131">
                  <c:v>-13.525</c:v>
                </c:pt>
                <c:pt idx="132">
                  <c:v>-15.56</c:v>
                </c:pt>
                <c:pt idx="133">
                  <c:v>-1.9349999999999901</c:v>
                </c:pt>
                <c:pt idx="134">
                  <c:v>14.5399999999999</c:v>
                </c:pt>
                <c:pt idx="135">
                  <c:v>6.1150000000000002</c:v>
                </c:pt>
                <c:pt idx="136">
                  <c:v>16.59</c:v>
                </c:pt>
                <c:pt idx="137">
                  <c:v>9.1299999999999901</c:v>
                </c:pt>
                <c:pt idx="138">
                  <c:v>9.1999999999999993</c:v>
                </c:pt>
                <c:pt idx="139">
                  <c:v>4.0999999999999996</c:v>
                </c:pt>
                <c:pt idx="140">
                  <c:v>2.4449999999999901</c:v>
                </c:pt>
                <c:pt idx="141">
                  <c:v>9.41</c:v>
                </c:pt>
                <c:pt idx="142">
                  <c:v>1.9849999999999901</c:v>
                </c:pt>
                <c:pt idx="143">
                  <c:v>-1.375</c:v>
                </c:pt>
                <c:pt idx="144">
                  <c:v>1.76</c:v>
                </c:pt>
                <c:pt idx="145">
                  <c:v>2.895</c:v>
                </c:pt>
                <c:pt idx="146">
                  <c:v>7.6749999999999998</c:v>
                </c:pt>
                <c:pt idx="147">
                  <c:v>9.2299999999999898</c:v>
                </c:pt>
                <c:pt idx="148">
                  <c:v>11.154999999999999</c:v>
                </c:pt>
                <c:pt idx="149">
                  <c:v>6.625</c:v>
                </c:pt>
                <c:pt idx="150">
                  <c:v>5.0350000000000001</c:v>
                </c:pt>
                <c:pt idx="151">
                  <c:v>17.844999999999999</c:v>
                </c:pt>
                <c:pt idx="152">
                  <c:v>-4.0350000000000001</c:v>
                </c:pt>
                <c:pt idx="153">
                  <c:v>0.15</c:v>
                </c:pt>
                <c:pt idx="154">
                  <c:v>0.34</c:v>
                </c:pt>
                <c:pt idx="155">
                  <c:v>3.8899999999999899</c:v>
                </c:pt>
                <c:pt idx="156">
                  <c:v>14.8</c:v>
                </c:pt>
                <c:pt idx="157">
                  <c:v>14.87</c:v>
                </c:pt>
                <c:pt idx="158">
                  <c:v>-1.1599999999999899</c:v>
                </c:pt>
                <c:pt idx="159">
                  <c:v>-4.8849999999999998</c:v>
                </c:pt>
                <c:pt idx="160">
                  <c:v>2.34</c:v>
                </c:pt>
                <c:pt idx="161">
                  <c:v>0.19</c:v>
                </c:pt>
                <c:pt idx="162">
                  <c:v>-1.7049999999999901</c:v>
                </c:pt>
                <c:pt idx="163">
                  <c:v>1.395</c:v>
                </c:pt>
                <c:pt idx="164">
                  <c:v>-0.90499999999999903</c:v>
                </c:pt>
                <c:pt idx="165">
                  <c:v>11.12</c:v>
                </c:pt>
                <c:pt idx="166">
                  <c:v>9.42</c:v>
                </c:pt>
                <c:pt idx="167">
                  <c:v>-4.3149999999999897</c:v>
                </c:pt>
                <c:pt idx="168">
                  <c:v>-1.64</c:v>
                </c:pt>
                <c:pt idx="169">
                  <c:v>-1.95</c:v>
                </c:pt>
                <c:pt idx="170">
                  <c:v>1.94</c:v>
                </c:pt>
                <c:pt idx="171">
                  <c:v>-1.5449999999999999</c:v>
                </c:pt>
                <c:pt idx="172">
                  <c:v>-5.4850000000000003</c:v>
                </c:pt>
                <c:pt idx="173">
                  <c:v>5.79</c:v>
                </c:pt>
                <c:pt idx="174">
                  <c:v>-5.6499999999999897</c:v>
                </c:pt>
                <c:pt idx="175">
                  <c:v>-3.7949999999999999</c:v>
                </c:pt>
                <c:pt idx="176">
                  <c:v>-2.1099999999999901</c:v>
                </c:pt>
                <c:pt idx="177">
                  <c:v>10.265000000000001</c:v>
                </c:pt>
                <c:pt idx="178">
                  <c:v>-19.38</c:v>
                </c:pt>
                <c:pt idx="179">
                  <c:v>6.3449999999999998</c:v>
                </c:pt>
                <c:pt idx="180">
                  <c:v>4.6950000000000003</c:v>
                </c:pt>
                <c:pt idx="181">
                  <c:v>4.96999999999999</c:v>
                </c:pt>
                <c:pt idx="182">
                  <c:v>-2.4950000000000001</c:v>
                </c:pt>
                <c:pt idx="183">
                  <c:v>3.7749999999999999</c:v>
                </c:pt>
                <c:pt idx="184">
                  <c:v>16.889999999999901</c:v>
                </c:pt>
                <c:pt idx="185">
                  <c:v>1.65</c:v>
                </c:pt>
                <c:pt idx="186">
                  <c:v>-5.0199999999999996</c:v>
                </c:pt>
                <c:pt idx="187">
                  <c:v>-7.1749999999999998</c:v>
                </c:pt>
                <c:pt idx="188">
                  <c:v>-3.34499999999999</c:v>
                </c:pt>
                <c:pt idx="189">
                  <c:v>0.434999999999999</c:v>
                </c:pt>
                <c:pt idx="190">
                  <c:v>2.5449999999999999</c:v>
                </c:pt>
                <c:pt idx="191">
                  <c:v>-3.94999999999999</c:v>
                </c:pt>
                <c:pt idx="192">
                  <c:v>7.59</c:v>
                </c:pt>
                <c:pt idx="193">
                  <c:v>0.40500000000000003</c:v>
                </c:pt>
                <c:pt idx="194">
                  <c:v>-4.7350000000000003</c:v>
                </c:pt>
                <c:pt idx="195">
                  <c:v>1.63</c:v>
                </c:pt>
                <c:pt idx="196">
                  <c:v>-8.8699999999999992</c:v>
                </c:pt>
                <c:pt idx="197">
                  <c:v>-12.404999999999999</c:v>
                </c:pt>
                <c:pt idx="198">
                  <c:v>-8.96999999999999</c:v>
                </c:pt>
                <c:pt idx="199">
                  <c:v>3.37</c:v>
                </c:pt>
                <c:pt idx="200">
                  <c:v>-12.305</c:v>
                </c:pt>
                <c:pt idx="201">
                  <c:v>-7.4649999999999999</c:v>
                </c:pt>
                <c:pt idx="202">
                  <c:v>-0.54499999999999904</c:v>
                </c:pt>
                <c:pt idx="203">
                  <c:v>-7.6449999999999996</c:v>
                </c:pt>
                <c:pt idx="204">
                  <c:v>-8.48</c:v>
                </c:pt>
                <c:pt idx="205">
                  <c:v>7.8550000000000004</c:v>
                </c:pt>
                <c:pt idx="206">
                  <c:v>10.805</c:v>
                </c:pt>
                <c:pt idx="207">
                  <c:v>-0.995</c:v>
                </c:pt>
                <c:pt idx="208">
                  <c:v>-11.6699999999999</c:v>
                </c:pt>
                <c:pt idx="209">
                  <c:v>-15.594999999999899</c:v>
                </c:pt>
                <c:pt idx="210">
                  <c:v>4.4799999999999898</c:v>
                </c:pt>
                <c:pt idx="211">
                  <c:v>-0.44999999999999901</c:v>
                </c:pt>
                <c:pt idx="212">
                  <c:v>15.5899999999999</c:v>
                </c:pt>
                <c:pt idx="213">
                  <c:v>1.99999999999999E-2</c:v>
                </c:pt>
                <c:pt idx="214">
                  <c:v>-8.8650000000000002</c:v>
                </c:pt>
                <c:pt idx="215">
                  <c:v>-4.3250000000000002</c:v>
                </c:pt>
                <c:pt idx="216">
                  <c:v>-0.72</c:v>
                </c:pt>
                <c:pt idx="217">
                  <c:v>-26.68</c:v>
                </c:pt>
                <c:pt idx="218">
                  <c:v>2.76</c:v>
                </c:pt>
                <c:pt idx="219">
                  <c:v>-1.2349999999999901</c:v>
                </c:pt>
                <c:pt idx="220">
                  <c:v>2.73</c:v>
                </c:pt>
                <c:pt idx="221">
                  <c:v>16.7149999999999</c:v>
                </c:pt>
                <c:pt idx="222">
                  <c:v>11.4599999999999</c:v>
                </c:pt>
                <c:pt idx="223">
                  <c:v>-1.0599999999999901</c:v>
                </c:pt>
                <c:pt idx="224">
                  <c:v>-1.74</c:v>
                </c:pt>
                <c:pt idx="225">
                  <c:v>-1.6850000000000001</c:v>
                </c:pt>
                <c:pt idx="226">
                  <c:v>2.4550000000000001</c:v>
                </c:pt>
                <c:pt idx="227">
                  <c:v>-8.9550000000000001</c:v>
                </c:pt>
                <c:pt idx="228">
                  <c:v>11.36</c:v>
                </c:pt>
                <c:pt idx="229">
                  <c:v>-2.7999999999999901</c:v>
                </c:pt>
                <c:pt idx="230">
                  <c:v>5.8199999999999896</c:v>
                </c:pt>
                <c:pt idx="231">
                  <c:v>3.5049999999999999</c:v>
                </c:pt>
                <c:pt idx="232">
                  <c:v>0.36</c:v>
                </c:pt>
                <c:pt idx="233">
                  <c:v>-9.7449999999999992</c:v>
                </c:pt>
                <c:pt idx="234">
                  <c:v>-24.25</c:v>
                </c:pt>
                <c:pt idx="235">
                  <c:v>28.315000000000001</c:v>
                </c:pt>
                <c:pt idx="236">
                  <c:v>-7.8299999999999903</c:v>
                </c:pt>
                <c:pt idx="237">
                  <c:v>-17.774999999999999</c:v>
                </c:pt>
                <c:pt idx="238">
                  <c:v>-2.415</c:v>
                </c:pt>
                <c:pt idx="239">
                  <c:v>5.9649999999999901</c:v>
                </c:pt>
                <c:pt idx="240">
                  <c:v>1.54</c:v>
                </c:pt>
                <c:pt idx="241">
                  <c:v>5.31</c:v>
                </c:pt>
                <c:pt idx="242">
                  <c:v>-14.344999999999899</c:v>
                </c:pt>
                <c:pt idx="243">
                  <c:v>0.57999999999999996</c:v>
                </c:pt>
                <c:pt idx="244">
                  <c:v>2.6199999999999899</c:v>
                </c:pt>
                <c:pt idx="245">
                  <c:v>-2.21</c:v>
                </c:pt>
                <c:pt idx="246">
                  <c:v>-17.329999999999998</c:v>
                </c:pt>
                <c:pt idx="247">
                  <c:v>-4.7350000000000003</c:v>
                </c:pt>
                <c:pt idx="248">
                  <c:v>2.08</c:v>
                </c:pt>
                <c:pt idx="249">
                  <c:v>-2.2349999999999999</c:v>
                </c:pt>
                <c:pt idx="250">
                  <c:v>-3.58</c:v>
                </c:pt>
                <c:pt idx="251">
                  <c:v>6.9749999999999996</c:v>
                </c:pt>
                <c:pt idx="252">
                  <c:v>-26.945</c:v>
                </c:pt>
                <c:pt idx="253">
                  <c:v>2.72</c:v>
                </c:pt>
                <c:pt idx="254">
                  <c:v>24.355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9C-4EEA-8616-144AD249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891599"/>
        <c:axId val="1454261951"/>
      </c:lineChart>
      <c:catAx>
        <c:axId val="159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1951"/>
        <c:crosses val="autoZero"/>
        <c:auto val="1"/>
        <c:lblAlgn val="ctr"/>
        <c:lblOffset val="100"/>
        <c:noMultiLvlLbl val="0"/>
      </c:catAx>
      <c:valAx>
        <c:axId val="145426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-594.912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14.174999999999899</c:v>
                </c:pt>
                <c:pt idx="10">
                  <c:v>12.555</c:v>
                </c:pt>
                <c:pt idx="11">
                  <c:v>20.149999999999999</c:v>
                </c:pt>
                <c:pt idx="12">
                  <c:v>2.75</c:v>
                </c:pt>
                <c:pt idx="13">
                  <c:v>-18.739999999999998</c:v>
                </c:pt>
                <c:pt idx="14">
                  <c:v>-11.9</c:v>
                </c:pt>
                <c:pt idx="15">
                  <c:v>-35.854999999999997</c:v>
                </c:pt>
                <c:pt idx="16">
                  <c:v>21.444999999999901</c:v>
                </c:pt>
                <c:pt idx="17">
                  <c:v>-6.6599999999999904</c:v>
                </c:pt>
                <c:pt idx="18">
                  <c:v>-12.095000000000001</c:v>
                </c:pt>
                <c:pt idx="19">
                  <c:v>-6.16</c:v>
                </c:pt>
                <c:pt idx="20">
                  <c:v>-33.21</c:v>
                </c:pt>
                <c:pt idx="21">
                  <c:v>18.25</c:v>
                </c:pt>
                <c:pt idx="22">
                  <c:v>15.875</c:v>
                </c:pt>
                <c:pt idx="23">
                  <c:v>-7.64</c:v>
                </c:pt>
                <c:pt idx="24">
                  <c:v>-6.9649999999999999</c:v>
                </c:pt>
                <c:pt idx="25">
                  <c:v>-39.22</c:v>
                </c:pt>
                <c:pt idx="26">
                  <c:v>-29.509999999999899</c:v>
                </c:pt>
                <c:pt idx="27">
                  <c:v>13.574999999999999</c:v>
                </c:pt>
                <c:pt idx="28">
                  <c:v>17.88</c:v>
                </c:pt>
                <c:pt idx="29">
                  <c:v>10.115</c:v>
                </c:pt>
                <c:pt idx="30">
                  <c:v>-12.94</c:v>
                </c:pt>
                <c:pt idx="31">
                  <c:v>3.1850000000000001</c:v>
                </c:pt>
                <c:pt idx="32">
                  <c:v>3.17</c:v>
                </c:pt>
                <c:pt idx="33">
                  <c:v>-6.3649999999999904</c:v>
                </c:pt>
                <c:pt idx="34">
                  <c:v>-11.0049999999999</c:v>
                </c:pt>
                <c:pt idx="35">
                  <c:v>23.145</c:v>
                </c:pt>
                <c:pt idx="36">
                  <c:v>-26.23</c:v>
                </c:pt>
                <c:pt idx="37">
                  <c:v>3.7649999999999899</c:v>
                </c:pt>
                <c:pt idx="38">
                  <c:v>-1.05</c:v>
                </c:pt>
                <c:pt idx="39">
                  <c:v>28.21</c:v>
                </c:pt>
                <c:pt idx="40">
                  <c:v>16.145</c:v>
                </c:pt>
                <c:pt idx="41">
                  <c:v>7.9249999999999998</c:v>
                </c:pt>
                <c:pt idx="42">
                  <c:v>-17.375</c:v>
                </c:pt>
                <c:pt idx="43">
                  <c:v>-0.35499999999999998</c:v>
                </c:pt>
                <c:pt idx="44">
                  <c:v>-32.274999999999999</c:v>
                </c:pt>
                <c:pt idx="45">
                  <c:v>-58.819999999999901</c:v>
                </c:pt>
                <c:pt idx="46">
                  <c:v>11.77</c:v>
                </c:pt>
                <c:pt idx="47">
                  <c:v>-4.4649999999999999</c:v>
                </c:pt>
                <c:pt idx="48">
                  <c:v>0.189999999999999</c:v>
                </c:pt>
                <c:pt idx="49">
                  <c:v>0.96499999999999897</c:v>
                </c:pt>
                <c:pt idx="50">
                  <c:v>7.2349999999999897</c:v>
                </c:pt>
                <c:pt idx="51">
                  <c:v>-0.82</c:v>
                </c:pt>
                <c:pt idx="52">
                  <c:v>-12.78</c:v>
                </c:pt>
                <c:pt idx="53">
                  <c:v>12</c:v>
                </c:pt>
                <c:pt idx="54">
                  <c:v>-5.3449999999999998</c:v>
                </c:pt>
                <c:pt idx="55">
                  <c:v>-27.254999999999999</c:v>
                </c:pt>
                <c:pt idx="56">
                  <c:v>-30.829999999999899</c:v>
                </c:pt>
                <c:pt idx="57">
                  <c:v>6.0449999999999999</c:v>
                </c:pt>
                <c:pt idx="58">
                  <c:v>7.6199999999999903</c:v>
                </c:pt>
                <c:pt idx="59">
                  <c:v>-81.114999999999995</c:v>
                </c:pt>
                <c:pt idx="60">
                  <c:v>27.41</c:v>
                </c:pt>
                <c:pt idx="61">
                  <c:v>6.4050000000000002</c:v>
                </c:pt>
                <c:pt idx="62">
                  <c:v>15.954999999999901</c:v>
                </c:pt>
                <c:pt idx="63">
                  <c:v>-20.49</c:v>
                </c:pt>
                <c:pt idx="64">
                  <c:v>35.209999999999901</c:v>
                </c:pt>
                <c:pt idx="65">
                  <c:v>-6.63</c:v>
                </c:pt>
                <c:pt idx="66">
                  <c:v>4.38</c:v>
                </c:pt>
                <c:pt idx="67">
                  <c:v>-2.71</c:v>
                </c:pt>
                <c:pt idx="68">
                  <c:v>-4.78</c:v>
                </c:pt>
                <c:pt idx="69">
                  <c:v>-47.65</c:v>
                </c:pt>
                <c:pt idx="70">
                  <c:v>13.895</c:v>
                </c:pt>
                <c:pt idx="71">
                  <c:v>53.014999999999901</c:v>
                </c:pt>
                <c:pt idx="72">
                  <c:v>-0.69499999999999995</c:v>
                </c:pt>
                <c:pt idx="73">
                  <c:v>4.4749999999999996</c:v>
                </c:pt>
                <c:pt idx="74">
                  <c:v>17.259999999999899</c:v>
                </c:pt>
                <c:pt idx="75">
                  <c:v>-41.66</c:v>
                </c:pt>
                <c:pt idx="76">
                  <c:v>9.7949999999999999</c:v>
                </c:pt>
                <c:pt idx="77">
                  <c:v>-41.37</c:v>
                </c:pt>
                <c:pt idx="78">
                  <c:v>9.6</c:v>
                </c:pt>
                <c:pt idx="79">
                  <c:v>-6.0499999999999901</c:v>
                </c:pt>
                <c:pt idx="80">
                  <c:v>5.875</c:v>
                </c:pt>
                <c:pt idx="81">
                  <c:v>8.75</c:v>
                </c:pt>
                <c:pt idx="82">
                  <c:v>7.4999999999999997E-2</c:v>
                </c:pt>
                <c:pt idx="83">
                  <c:v>-2.335</c:v>
                </c:pt>
                <c:pt idx="84">
                  <c:v>-10.914999999999999</c:v>
                </c:pt>
                <c:pt idx="85">
                  <c:v>-32.39</c:v>
                </c:pt>
                <c:pt idx="86">
                  <c:v>1.56</c:v>
                </c:pt>
                <c:pt idx="87">
                  <c:v>-4.1550000000000002</c:v>
                </c:pt>
                <c:pt idx="88">
                  <c:v>-3.9249999999999998</c:v>
                </c:pt>
                <c:pt idx="89">
                  <c:v>-7.2549999999999999</c:v>
                </c:pt>
                <c:pt idx="90">
                  <c:v>-12.9299999999999</c:v>
                </c:pt>
                <c:pt idx="91">
                  <c:v>-10.239999999999901</c:v>
                </c:pt>
                <c:pt idx="92">
                  <c:v>6.3949999999999996</c:v>
                </c:pt>
                <c:pt idx="93">
                  <c:v>-14.354999999999899</c:v>
                </c:pt>
                <c:pt idx="94">
                  <c:v>7.6950000000000003</c:v>
                </c:pt>
                <c:pt idx="95">
                  <c:v>4.92</c:v>
                </c:pt>
                <c:pt idx="96">
                  <c:v>-11.414999999999999</c:v>
                </c:pt>
                <c:pt idx="97">
                  <c:v>-19.624999999999901</c:v>
                </c:pt>
                <c:pt idx="98">
                  <c:v>0.44</c:v>
                </c:pt>
                <c:pt idx="99">
                  <c:v>-8.83</c:v>
                </c:pt>
                <c:pt idx="100">
                  <c:v>-17.145</c:v>
                </c:pt>
                <c:pt idx="101">
                  <c:v>-9.4949999999999992</c:v>
                </c:pt>
                <c:pt idx="102">
                  <c:v>1.87</c:v>
                </c:pt>
                <c:pt idx="103">
                  <c:v>-13.025</c:v>
                </c:pt>
                <c:pt idx="104">
                  <c:v>-13.819999999999901</c:v>
                </c:pt>
                <c:pt idx="105">
                  <c:v>-7.26</c:v>
                </c:pt>
                <c:pt idx="106">
                  <c:v>-31.374999999999901</c:v>
                </c:pt>
                <c:pt idx="107">
                  <c:v>-5.9549999999999903</c:v>
                </c:pt>
                <c:pt idx="108">
                  <c:v>-17.914999999999999</c:v>
                </c:pt>
                <c:pt idx="109">
                  <c:v>19.195</c:v>
                </c:pt>
                <c:pt idx="110">
                  <c:v>-7.3849999999999998</c:v>
                </c:pt>
                <c:pt idx="111">
                  <c:v>-9.3949999999999996</c:v>
                </c:pt>
                <c:pt idx="112">
                  <c:v>-7.415</c:v>
                </c:pt>
                <c:pt idx="113">
                  <c:v>-5.71</c:v>
                </c:pt>
                <c:pt idx="114">
                  <c:v>3.09499999999999</c:v>
                </c:pt>
                <c:pt idx="115">
                  <c:v>-68.484999999999999</c:v>
                </c:pt>
                <c:pt idx="116">
                  <c:v>41.64</c:v>
                </c:pt>
                <c:pt idx="117">
                  <c:v>-17.389999999999901</c:v>
                </c:pt>
                <c:pt idx="118">
                  <c:v>28.475000000000001</c:v>
                </c:pt>
                <c:pt idx="119">
                  <c:v>-19.82</c:v>
                </c:pt>
                <c:pt idx="120">
                  <c:v>-11.8</c:v>
                </c:pt>
                <c:pt idx="121">
                  <c:v>10.41</c:v>
                </c:pt>
                <c:pt idx="122">
                  <c:v>-11.1299999999999</c:v>
                </c:pt>
                <c:pt idx="123">
                  <c:v>-14.775</c:v>
                </c:pt>
                <c:pt idx="124">
                  <c:v>-29.12</c:v>
                </c:pt>
                <c:pt idx="125">
                  <c:v>-4.3599999999999897</c:v>
                </c:pt>
                <c:pt idx="126">
                  <c:v>-16.91</c:v>
                </c:pt>
                <c:pt idx="127">
                  <c:v>-12.574999999999999</c:v>
                </c:pt>
                <c:pt idx="128">
                  <c:v>24.95</c:v>
                </c:pt>
                <c:pt idx="129">
                  <c:v>-10.285</c:v>
                </c:pt>
                <c:pt idx="130">
                  <c:v>26.594999999999999</c:v>
                </c:pt>
                <c:pt idx="131">
                  <c:v>24.5899999999999</c:v>
                </c:pt>
                <c:pt idx="132">
                  <c:v>28.285</c:v>
                </c:pt>
                <c:pt idx="133">
                  <c:v>2.085</c:v>
                </c:pt>
                <c:pt idx="134">
                  <c:v>-27.594999999999999</c:v>
                </c:pt>
                <c:pt idx="135">
                  <c:v>-11.615</c:v>
                </c:pt>
                <c:pt idx="136">
                  <c:v>-30.094999999999999</c:v>
                </c:pt>
                <c:pt idx="137">
                  <c:v>-17.754999999999999</c:v>
                </c:pt>
                <c:pt idx="138">
                  <c:v>-19.715</c:v>
                </c:pt>
                <c:pt idx="139">
                  <c:v>-6.4450000000000003</c:v>
                </c:pt>
                <c:pt idx="140">
                  <c:v>-4.24</c:v>
                </c:pt>
                <c:pt idx="141">
                  <c:v>-17.98</c:v>
                </c:pt>
                <c:pt idx="142">
                  <c:v>-2.91</c:v>
                </c:pt>
                <c:pt idx="143">
                  <c:v>5.55</c:v>
                </c:pt>
                <c:pt idx="144">
                  <c:v>-3.19</c:v>
                </c:pt>
                <c:pt idx="145">
                  <c:v>-3.96999999999999</c:v>
                </c:pt>
                <c:pt idx="146">
                  <c:v>-15.86</c:v>
                </c:pt>
                <c:pt idx="147">
                  <c:v>-15.675000000000001</c:v>
                </c:pt>
                <c:pt idx="148">
                  <c:v>-21.824999999999999</c:v>
                </c:pt>
                <c:pt idx="149">
                  <c:v>-12.999999999999901</c:v>
                </c:pt>
                <c:pt idx="150">
                  <c:v>-9.34</c:v>
                </c:pt>
                <c:pt idx="151">
                  <c:v>-37.4</c:v>
                </c:pt>
                <c:pt idx="152">
                  <c:v>8.2750000000000004</c:v>
                </c:pt>
                <c:pt idx="153">
                  <c:v>-3.2250000000000001</c:v>
                </c:pt>
                <c:pt idx="154">
                  <c:v>-1.2450000000000001</c:v>
                </c:pt>
                <c:pt idx="155">
                  <c:v>-6.29</c:v>
                </c:pt>
                <c:pt idx="156">
                  <c:v>-28.9</c:v>
                </c:pt>
                <c:pt idx="157">
                  <c:v>-37.674999999999997</c:v>
                </c:pt>
                <c:pt idx="158">
                  <c:v>2.8199999999999901</c:v>
                </c:pt>
                <c:pt idx="159">
                  <c:v>13.545</c:v>
                </c:pt>
                <c:pt idx="160">
                  <c:v>-8.4</c:v>
                </c:pt>
                <c:pt idx="161">
                  <c:v>7.97</c:v>
                </c:pt>
                <c:pt idx="162">
                  <c:v>15.7549999999999</c:v>
                </c:pt>
                <c:pt idx="163">
                  <c:v>-10.77</c:v>
                </c:pt>
                <c:pt idx="164">
                  <c:v>-0.39499999999999902</c:v>
                </c:pt>
                <c:pt idx="165">
                  <c:v>-17.79</c:v>
                </c:pt>
                <c:pt idx="166">
                  <c:v>-14.729999999999899</c:v>
                </c:pt>
                <c:pt idx="167">
                  <c:v>5.9599999999999902</c:v>
                </c:pt>
                <c:pt idx="168">
                  <c:v>1.7449999999999899</c:v>
                </c:pt>
                <c:pt idx="169">
                  <c:v>4.6050000000000004</c:v>
                </c:pt>
                <c:pt idx="170">
                  <c:v>-6.35</c:v>
                </c:pt>
                <c:pt idx="171">
                  <c:v>8.2649999999999899</c:v>
                </c:pt>
                <c:pt idx="172">
                  <c:v>13.8</c:v>
                </c:pt>
                <c:pt idx="173">
                  <c:v>-10.71</c:v>
                </c:pt>
                <c:pt idx="174">
                  <c:v>12.28</c:v>
                </c:pt>
                <c:pt idx="175">
                  <c:v>5.45</c:v>
                </c:pt>
                <c:pt idx="176">
                  <c:v>3.7349999999999999</c:v>
                </c:pt>
                <c:pt idx="177">
                  <c:v>-15.954999999999901</c:v>
                </c:pt>
                <c:pt idx="178">
                  <c:v>33.65</c:v>
                </c:pt>
                <c:pt idx="179">
                  <c:v>-11.462999999999999</c:v>
                </c:pt>
                <c:pt idx="180">
                  <c:v>-8.109</c:v>
                </c:pt>
                <c:pt idx="181">
                  <c:v>-8.5</c:v>
                </c:pt>
                <c:pt idx="182">
                  <c:v>5.5249999999999897</c:v>
                </c:pt>
                <c:pt idx="183">
                  <c:v>-5.0649999999999897</c:v>
                </c:pt>
                <c:pt idx="184">
                  <c:v>-30.324999999999999</c:v>
                </c:pt>
                <c:pt idx="185">
                  <c:v>-3.3199999999999901</c:v>
                </c:pt>
                <c:pt idx="186">
                  <c:v>10.015000000000001</c:v>
                </c:pt>
                <c:pt idx="187">
                  <c:v>12.545</c:v>
                </c:pt>
                <c:pt idx="188">
                  <c:v>2.9849999999999999</c:v>
                </c:pt>
                <c:pt idx="189">
                  <c:v>0.77500000000000002</c:v>
                </c:pt>
                <c:pt idx="190">
                  <c:v>-4.4849999999999897</c:v>
                </c:pt>
                <c:pt idx="191">
                  <c:v>7.0349999999999904</c:v>
                </c:pt>
                <c:pt idx="192">
                  <c:v>-14.8149999999999</c:v>
                </c:pt>
                <c:pt idx="193">
                  <c:v>-1.74999999999999</c:v>
                </c:pt>
                <c:pt idx="194">
                  <c:v>8.5649999999999995</c:v>
                </c:pt>
                <c:pt idx="195">
                  <c:v>-5.18</c:v>
                </c:pt>
                <c:pt idx="196">
                  <c:v>19.494999999999902</c:v>
                </c:pt>
                <c:pt idx="197">
                  <c:v>26.51</c:v>
                </c:pt>
                <c:pt idx="198">
                  <c:v>16.154999999999902</c:v>
                </c:pt>
                <c:pt idx="199">
                  <c:v>-5.34</c:v>
                </c:pt>
                <c:pt idx="200">
                  <c:v>23.11</c:v>
                </c:pt>
                <c:pt idx="201">
                  <c:v>14.175000000000001</c:v>
                </c:pt>
                <c:pt idx="202">
                  <c:v>1.345</c:v>
                </c:pt>
                <c:pt idx="203">
                  <c:v>13.955</c:v>
                </c:pt>
                <c:pt idx="204">
                  <c:v>14.59</c:v>
                </c:pt>
                <c:pt idx="205">
                  <c:v>-12.969999999999899</c:v>
                </c:pt>
                <c:pt idx="206">
                  <c:v>-18.954999999999998</c:v>
                </c:pt>
                <c:pt idx="207">
                  <c:v>1.6850000000000001</c:v>
                </c:pt>
                <c:pt idx="208">
                  <c:v>22.73</c:v>
                </c:pt>
                <c:pt idx="209">
                  <c:v>29.105</c:v>
                </c:pt>
                <c:pt idx="210">
                  <c:v>-8.3699999999999992</c:v>
                </c:pt>
                <c:pt idx="211">
                  <c:v>6.4999999999999697E-2</c:v>
                </c:pt>
                <c:pt idx="212">
                  <c:v>-28.635000000000002</c:v>
                </c:pt>
                <c:pt idx="213">
                  <c:v>-0.45499999999999902</c:v>
                </c:pt>
                <c:pt idx="214">
                  <c:v>15.145</c:v>
                </c:pt>
                <c:pt idx="215">
                  <c:v>9.4849999999999994</c:v>
                </c:pt>
                <c:pt idx="216">
                  <c:v>1.41</c:v>
                </c:pt>
                <c:pt idx="217">
                  <c:v>50.63</c:v>
                </c:pt>
                <c:pt idx="218">
                  <c:v>-5.625</c:v>
                </c:pt>
                <c:pt idx="219">
                  <c:v>2.34</c:v>
                </c:pt>
                <c:pt idx="220">
                  <c:v>-5.46</c:v>
                </c:pt>
                <c:pt idx="221">
                  <c:v>-31.249999999999901</c:v>
                </c:pt>
                <c:pt idx="222">
                  <c:v>-20.139999999999901</c:v>
                </c:pt>
                <c:pt idx="223">
                  <c:v>2.5</c:v>
                </c:pt>
                <c:pt idx="224">
                  <c:v>4.0049999999999999</c:v>
                </c:pt>
                <c:pt idx="225">
                  <c:v>3.03</c:v>
                </c:pt>
                <c:pt idx="226">
                  <c:v>-4.6649999999999903</c:v>
                </c:pt>
                <c:pt idx="227">
                  <c:v>17.43</c:v>
                </c:pt>
                <c:pt idx="228">
                  <c:v>-20.745000000000001</c:v>
                </c:pt>
                <c:pt idx="229">
                  <c:v>4.585</c:v>
                </c:pt>
                <c:pt idx="230">
                  <c:v>-9.67</c:v>
                </c:pt>
                <c:pt idx="231">
                  <c:v>-6.4050000000000002</c:v>
                </c:pt>
                <c:pt idx="232">
                  <c:v>-0.80500000000000005</c:v>
                </c:pt>
                <c:pt idx="233">
                  <c:v>19.55</c:v>
                </c:pt>
                <c:pt idx="234">
                  <c:v>45.854999999999997</c:v>
                </c:pt>
                <c:pt idx="235">
                  <c:v>-54.04</c:v>
                </c:pt>
                <c:pt idx="236">
                  <c:v>15.225</c:v>
                </c:pt>
                <c:pt idx="237">
                  <c:v>33.75</c:v>
                </c:pt>
                <c:pt idx="238">
                  <c:v>4.67</c:v>
                </c:pt>
                <c:pt idx="239">
                  <c:v>-11.514999999999899</c:v>
                </c:pt>
                <c:pt idx="240">
                  <c:v>-3.6099999999999901</c:v>
                </c:pt>
                <c:pt idx="241">
                  <c:v>-9.51</c:v>
                </c:pt>
                <c:pt idx="242">
                  <c:v>26.3399999999999</c:v>
                </c:pt>
                <c:pt idx="243">
                  <c:v>0.92499999999999905</c:v>
                </c:pt>
                <c:pt idx="244">
                  <c:v>-4.6169999999999902</c:v>
                </c:pt>
                <c:pt idx="245">
                  <c:v>3.5569999999999999</c:v>
                </c:pt>
                <c:pt idx="246">
                  <c:v>30.12</c:v>
                </c:pt>
                <c:pt idx="247">
                  <c:v>9.1850000000000005</c:v>
                </c:pt>
                <c:pt idx="248">
                  <c:v>-3.8849999999999998</c:v>
                </c:pt>
                <c:pt idx="249">
                  <c:v>4.5999999999999996</c:v>
                </c:pt>
                <c:pt idx="250">
                  <c:v>6.9749999999999996</c:v>
                </c:pt>
                <c:pt idx="251">
                  <c:v>-12.37</c:v>
                </c:pt>
                <c:pt idx="252">
                  <c:v>49.7</c:v>
                </c:pt>
                <c:pt idx="253">
                  <c:v>-5.165</c:v>
                </c:pt>
                <c:pt idx="254">
                  <c:v>-43.945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A6-4F5A-9176-F95DFB67C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2484431"/>
        <c:axId val="2095240112"/>
      </c:lineChart>
      <c:catAx>
        <c:axId val="155248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240112"/>
        <c:crosses val="autoZero"/>
        <c:auto val="1"/>
        <c:lblAlgn val="ctr"/>
        <c:lblOffset val="100"/>
        <c:noMultiLvlLbl val="0"/>
      </c:catAx>
      <c:valAx>
        <c:axId val="20952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48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653.43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-14.04</c:v>
                </c:pt>
                <c:pt idx="10">
                  <c:v>-12.94</c:v>
                </c:pt>
                <c:pt idx="11">
                  <c:v>-19.999999999999901</c:v>
                </c:pt>
                <c:pt idx="12">
                  <c:v>-3.13</c:v>
                </c:pt>
                <c:pt idx="13">
                  <c:v>20.805</c:v>
                </c:pt>
                <c:pt idx="14">
                  <c:v>12.79</c:v>
                </c:pt>
                <c:pt idx="15">
                  <c:v>39.344999999999999</c:v>
                </c:pt>
                <c:pt idx="16">
                  <c:v>-21.77</c:v>
                </c:pt>
                <c:pt idx="17">
                  <c:v>6.27</c:v>
                </c:pt>
                <c:pt idx="18">
                  <c:v>13.594999999999899</c:v>
                </c:pt>
                <c:pt idx="19">
                  <c:v>7.7649999999999899</c:v>
                </c:pt>
                <c:pt idx="20">
                  <c:v>36.07</c:v>
                </c:pt>
                <c:pt idx="21">
                  <c:v>-18.945</c:v>
                </c:pt>
                <c:pt idx="22">
                  <c:v>-17.18</c:v>
                </c:pt>
                <c:pt idx="23">
                  <c:v>8.6050000000000004</c:v>
                </c:pt>
                <c:pt idx="24">
                  <c:v>8.01</c:v>
                </c:pt>
                <c:pt idx="25">
                  <c:v>42.23</c:v>
                </c:pt>
                <c:pt idx="26">
                  <c:v>32.104999999999997</c:v>
                </c:pt>
                <c:pt idx="27">
                  <c:v>-15.205</c:v>
                </c:pt>
                <c:pt idx="28">
                  <c:v>-20.555</c:v>
                </c:pt>
                <c:pt idx="29">
                  <c:v>-10.455</c:v>
                </c:pt>
                <c:pt idx="30">
                  <c:v>15.3149999999999</c:v>
                </c:pt>
                <c:pt idx="31">
                  <c:v>-4.0199999999999996</c:v>
                </c:pt>
                <c:pt idx="32">
                  <c:v>-3.9449999999999998</c:v>
                </c:pt>
                <c:pt idx="33">
                  <c:v>6.25999999999999</c:v>
                </c:pt>
                <c:pt idx="34">
                  <c:v>13.154999999999999</c:v>
                </c:pt>
                <c:pt idx="35">
                  <c:v>-24.54</c:v>
                </c:pt>
                <c:pt idx="36">
                  <c:v>29.229999999999901</c:v>
                </c:pt>
                <c:pt idx="37">
                  <c:v>-4.3299999999999903</c:v>
                </c:pt>
                <c:pt idx="38">
                  <c:v>2.3849999999999998</c:v>
                </c:pt>
                <c:pt idx="39">
                  <c:v>-31.254999999999999</c:v>
                </c:pt>
                <c:pt idx="40">
                  <c:v>-17.655000000000001</c:v>
                </c:pt>
                <c:pt idx="41">
                  <c:v>-8.7149999999999999</c:v>
                </c:pt>
                <c:pt idx="42">
                  <c:v>18.765000000000001</c:v>
                </c:pt>
                <c:pt idx="43">
                  <c:v>0.245</c:v>
                </c:pt>
                <c:pt idx="44">
                  <c:v>35.270000000000003</c:v>
                </c:pt>
                <c:pt idx="45">
                  <c:v>62.404999999999902</c:v>
                </c:pt>
                <c:pt idx="46">
                  <c:v>-11.89</c:v>
                </c:pt>
                <c:pt idx="47">
                  <c:v>5.63</c:v>
                </c:pt>
                <c:pt idx="48">
                  <c:v>-0.11499999999999901</c:v>
                </c:pt>
                <c:pt idx="49">
                  <c:v>-1.76</c:v>
                </c:pt>
                <c:pt idx="50">
                  <c:v>-8.3450000000000006</c:v>
                </c:pt>
                <c:pt idx="51">
                  <c:v>0.86499999999999999</c:v>
                </c:pt>
                <c:pt idx="52">
                  <c:v>14.375</c:v>
                </c:pt>
                <c:pt idx="53">
                  <c:v>-13.315</c:v>
                </c:pt>
                <c:pt idx="54">
                  <c:v>6.9199999999999902</c:v>
                </c:pt>
                <c:pt idx="55">
                  <c:v>30.574999999999999</c:v>
                </c:pt>
                <c:pt idx="56">
                  <c:v>33.950000000000003</c:v>
                </c:pt>
                <c:pt idx="57">
                  <c:v>-7.0149999999999997</c:v>
                </c:pt>
                <c:pt idx="58">
                  <c:v>-7.6049999999999898</c:v>
                </c:pt>
                <c:pt idx="59">
                  <c:v>83.364999999999995</c:v>
                </c:pt>
                <c:pt idx="60">
                  <c:v>-28.029999999999902</c:v>
                </c:pt>
                <c:pt idx="61">
                  <c:v>-6.9950000000000001</c:v>
                </c:pt>
                <c:pt idx="62">
                  <c:v>-18.249999999999901</c:v>
                </c:pt>
                <c:pt idx="63">
                  <c:v>22.43</c:v>
                </c:pt>
                <c:pt idx="64">
                  <c:v>-39.214999999999897</c:v>
                </c:pt>
                <c:pt idx="65">
                  <c:v>7.09</c:v>
                </c:pt>
                <c:pt idx="66">
                  <c:v>-5.42</c:v>
                </c:pt>
                <c:pt idx="67">
                  <c:v>3.03</c:v>
                </c:pt>
                <c:pt idx="68">
                  <c:v>5.43</c:v>
                </c:pt>
                <c:pt idx="69">
                  <c:v>48.684999999999903</c:v>
                </c:pt>
                <c:pt idx="70">
                  <c:v>-14.77</c:v>
                </c:pt>
                <c:pt idx="71">
                  <c:v>-57.15</c:v>
                </c:pt>
                <c:pt idx="72">
                  <c:v>0.71</c:v>
                </c:pt>
                <c:pt idx="73">
                  <c:v>-5.4349999999999996</c:v>
                </c:pt>
                <c:pt idx="74">
                  <c:v>-17.5049999999999</c:v>
                </c:pt>
                <c:pt idx="75">
                  <c:v>45.375</c:v>
                </c:pt>
                <c:pt idx="76">
                  <c:v>-9.9550000000000001</c:v>
                </c:pt>
                <c:pt idx="77">
                  <c:v>44.95</c:v>
                </c:pt>
                <c:pt idx="78">
                  <c:v>-9.66</c:v>
                </c:pt>
                <c:pt idx="79">
                  <c:v>6.6349999999999998</c:v>
                </c:pt>
                <c:pt idx="80">
                  <c:v>-5.0549999999999997</c:v>
                </c:pt>
                <c:pt idx="81">
                  <c:v>-10.605</c:v>
                </c:pt>
                <c:pt idx="82">
                  <c:v>0.26</c:v>
                </c:pt>
                <c:pt idx="83">
                  <c:v>1.56499999999999</c:v>
                </c:pt>
                <c:pt idx="84">
                  <c:v>10.764999999999899</c:v>
                </c:pt>
                <c:pt idx="85">
                  <c:v>35.755000000000003</c:v>
                </c:pt>
                <c:pt idx="86">
                  <c:v>-1.5999999999999901</c:v>
                </c:pt>
                <c:pt idx="87">
                  <c:v>3.8050000000000002</c:v>
                </c:pt>
                <c:pt idx="88">
                  <c:v>4.7349999999999897</c:v>
                </c:pt>
                <c:pt idx="89">
                  <c:v>7.1499999999999897</c:v>
                </c:pt>
                <c:pt idx="90">
                  <c:v>12.7</c:v>
                </c:pt>
                <c:pt idx="91">
                  <c:v>10.25</c:v>
                </c:pt>
                <c:pt idx="92">
                  <c:v>-7.5549999999999997</c:v>
                </c:pt>
                <c:pt idx="93">
                  <c:v>14.904999999999999</c:v>
                </c:pt>
                <c:pt idx="94">
                  <c:v>-8.9350000000000005</c:v>
                </c:pt>
                <c:pt idx="95">
                  <c:v>-5.7249999999999996</c:v>
                </c:pt>
                <c:pt idx="96">
                  <c:v>12.559999999999899</c:v>
                </c:pt>
                <c:pt idx="97">
                  <c:v>20.21</c:v>
                </c:pt>
                <c:pt idx="98">
                  <c:v>-0.02</c:v>
                </c:pt>
                <c:pt idx="99">
                  <c:v>9.7999999999999901</c:v>
                </c:pt>
                <c:pt idx="100">
                  <c:v>19.244999999999902</c:v>
                </c:pt>
                <c:pt idx="101">
                  <c:v>10.015000000000001</c:v>
                </c:pt>
                <c:pt idx="102">
                  <c:v>-2.92</c:v>
                </c:pt>
                <c:pt idx="103">
                  <c:v>14.284999999999901</c:v>
                </c:pt>
                <c:pt idx="104">
                  <c:v>13.7099999999999</c:v>
                </c:pt>
                <c:pt idx="105">
                  <c:v>9.1</c:v>
                </c:pt>
                <c:pt idx="106">
                  <c:v>31.3</c:v>
                </c:pt>
                <c:pt idx="107">
                  <c:v>7.9249999999999998</c:v>
                </c:pt>
                <c:pt idx="108">
                  <c:v>17.164999999999999</c:v>
                </c:pt>
                <c:pt idx="109">
                  <c:v>-21.46</c:v>
                </c:pt>
                <c:pt idx="110">
                  <c:v>8.6649999999999991</c:v>
                </c:pt>
                <c:pt idx="111">
                  <c:v>8.15</c:v>
                </c:pt>
                <c:pt idx="112">
                  <c:v>6.35</c:v>
                </c:pt>
                <c:pt idx="113">
                  <c:v>4.7</c:v>
                </c:pt>
                <c:pt idx="114">
                  <c:v>-1.905</c:v>
                </c:pt>
                <c:pt idx="115">
                  <c:v>64.619999999999905</c:v>
                </c:pt>
                <c:pt idx="116">
                  <c:v>-42.784999999999997</c:v>
                </c:pt>
                <c:pt idx="117">
                  <c:v>18.04</c:v>
                </c:pt>
                <c:pt idx="118">
                  <c:v>-28.734999999999999</c:v>
                </c:pt>
                <c:pt idx="119">
                  <c:v>20.204999999999998</c:v>
                </c:pt>
                <c:pt idx="120">
                  <c:v>14.39</c:v>
                </c:pt>
                <c:pt idx="121">
                  <c:v>-10.98</c:v>
                </c:pt>
                <c:pt idx="122">
                  <c:v>11.3249999999999</c:v>
                </c:pt>
                <c:pt idx="123">
                  <c:v>15.465</c:v>
                </c:pt>
                <c:pt idx="124">
                  <c:v>30.125</c:v>
                </c:pt>
                <c:pt idx="125">
                  <c:v>4.915</c:v>
                </c:pt>
                <c:pt idx="126">
                  <c:v>17.68</c:v>
                </c:pt>
                <c:pt idx="127">
                  <c:v>16.169999999999899</c:v>
                </c:pt>
                <c:pt idx="128">
                  <c:v>-26.225000000000001</c:v>
                </c:pt>
                <c:pt idx="129">
                  <c:v>11.795</c:v>
                </c:pt>
                <c:pt idx="130">
                  <c:v>-28.135000000000002</c:v>
                </c:pt>
                <c:pt idx="131">
                  <c:v>-27.7</c:v>
                </c:pt>
                <c:pt idx="132">
                  <c:v>-31.99</c:v>
                </c:pt>
                <c:pt idx="133">
                  <c:v>-4.125</c:v>
                </c:pt>
                <c:pt idx="134">
                  <c:v>29.29</c:v>
                </c:pt>
                <c:pt idx="135">
                  <c:v>12.02</c:v>
                </c:pt>
                <c:pt idx="136">
                  <c:v>33.119999999999997</c:v>
                </c:pt>
                <c:pt idx="137">
                  <c:v>17.999999999999901</c:v>
                </c:pt>
                <c:pt idx="138">
                  <c:v>18.169999999999899</c:v>
                </c:pt>
                <c:pt idx="139">
                  <c:v>8.1499999999999897</c:v>
                </c:pt>
                <c:pt idx="140">
                  <c:v>4.8899999999999899</c:v>
                </c:pt>
                <c:pt idx="141">
                  <c:v>19.114999999999998</c:v>
                </c:pt>
                <c:pt idx="142">
                  <c:v>3.7149999999999999</c:v>
                </c:pt>
                <c:pt idx="143">
                  <c:v>-3.52</c:v>
                </c:pt>
                <c:pt idx="144">
                  <c:v>3.585</c:v>
                </c:pt>
                <c:pt idx="145">
                  <c:v>5.6150000000000002</c:v>
                </c:pt>
                <c:pt idx="146">
                  <c:v>15.444999999999901</c:v>
                </c:pt>
                <c:pt idx="147">
                  <c:v>17.995000000000001</c:v>
                </c:pt>
                <c:pt idx="148">
                  <c:v>22.134999999999899</c:v>
                </c:pt>
                <c:pt idx="149">
                  <c:v>13.324999999999999</c:v>
                </c:pt>
                <c:pt idx="150">
                  <c:v>10.034999999999901</c:v>
                </c:pt>
                <c:pt idx="151">
                  <c:v>37.64</c:v>
                </c:pt>
                <c:pt idx="152">
                  <c:v>-8.6649999999999991</c:v>
                </c:pt>
                <c:pt idx="153">
                  <c:v>0.98499999999999899</c:v>
                </c:pt>
                <c:pt idx="154">
                  <c:v>1.135</c:v>
                </c:pt>
                <c:pt idx="155">
                  <c:v>7.82</c:v>
                </c:pt>
                <c:pt idx="156">
                  <c:v>31.805</c:v>
                </c:pt>
                <c:pt idx="157">
                  <c:v>35.9149999999999</c:v>
                </c:pt>
                <c:pt idx="158">
                  <c:v>-3.35</c:v>
                </c:pt>
                <c:pt idx="159">
                  <c:v>-12.67</c:v>
                </c:pt>
                <c:pt idx="160">
                  <c:v>6.96999999999999</c:v>
                </c:pt>
                <c:pt idx="161">
                  <c:v>-3.93</c:v>
                </c:pt>
                <c:pt idx="162">
                  <c:v>-10.695</c:v>
                </c:pt>
                <c:pt idx="163">
                  <c:v>5.57</c:v>
                </c:pt>
                <c:pt idx="164">
                  <c:v>-1.6950000000000001</c:v>
                </c:pt>
                <c:pt idx="165">
                  <c:v>21.655000000000001</c:v>
                </c:pt>
                <c:pt idx="166">
                  <c:v>17.314999999999898</c:v>
                </c:pt>
                <c:pt idx="167">
                  <c:v>-8.0449999999999999</c:v>
                </c:pt>
                <c:pt idx="168">
                  <c:v>-3.1199999999999899</c:v>
                </c:pt>
                <c:pt idx="169">
                  <c:v>-4.0549999999999997</c:v>
                </c:pt>
                <c:pt idx="170">
                  <c:v>4.1100000000000003</c:v>
                </c:pt>
                <c:pt idx="171">
                  <c:v>-5.0750000000000002</c:v>
                </c:pt>
                <c:pt idx="172">
                  <c:v>-12.614999999999901</c:v>
                </c:pt>
                <c:pt idx="173">
                  <c:v>11.89</c:v>
                </c:pt>
                <c:pt idx="174">
                  <c:v>-11.104999999999899</c:v>
                </c:pt>
                <c:pt idx="175">
                  <c:v>-7.25</c:v>
                </c:pt>
                <c:pt idx="176">
                  <c:v>-3.52999999999999</c:v>
                </c:pt>
                <c:pt idx="177">
                  <c:v>24.204999999999998</c:v>
                </c:pt>
                <c:pt idx="178">
                  <c:v>-34.225000000000001</c:v>
                </c:pt>
                <c:pt idx="179">
                  <c:v>11.569999999999901</c:v>
                </c:pt>
                <c:pt idx="180">
                  <c:v>9.0299999999999994</c:v>
                </c:pt>
                <c:pt idx="181">
                  <c:v>9.18</c:v>
                </c:pt>
                <c:pt idx="182">
                  <c:v>-4.75</c:v>
                </c:pt>
                <c:pt idx="183">
                  <c:v>7.0499999999999901</c:v>
                </c:pt>
                <c:pt idx="184">
                  <c:v>31.125</c:v>
                </c:pt>
                <c:pt idx="185">
                  <c:v>3.415</c:v>
                </c:pt>
                <c:pt idx="186">
                  <c:v>-9.8199999999999896</c:v>
                </c:pt>
                <c:pt idx="187">
                  <c:v>-13.375</c:v>
                </c:pt>
                <c:pt idx="188">
                  <c:v>-5.835</c:v>
                </c:pt>
                <c:pt idx="189">
                  <c:v>0.69</c:v>
                </c:pt>
                <c:pt idx="190">
                  <c:v>5.2349999999999897</c:v>
                </c:pt>
                <c:pt idx="191">
                  <c:v>-7.9749999999999996</c:v>
                </c:pt>
                <c:pt idx="192">
                  <c:v>14.6799999999999</c:v>
                </c:pt>
                <c:pt idx="193">
                  <c:v>0.55999999999999905</c:v>
                </c:pt>
                <c:pt idx="194">
                  <c:v>-9.4450000000000003</c:v>
                </c:pt>
                <c:pt idx="195">
                  <c:v>3.0750000000000002</c:v>
                </c:pt>
                <c:pt idx="196">
                  <c:v>-18.355</c:v>
                </c:pt>
                <c:pt idx="197">
                  <c:v>-25.919999999999899</c:v>
                </c:pt>
                <c:pt idx="198">
                  <c:v>-18.209999999999901</c:v>
                </c:pt>
                <c:pt idx="199">
                  <c:v>7.0049999999999999</c:v>
                </c:pt>
                <c:pt idx="200">
                  <c:v>-23.1999999999999</c:v>
                </c:pt>
                <c:pt idx="201">
                  <c:v>-13.255000000000001</c:v>
                </c:pt>
                <c:pt idx="202">
                  <c:v>-0.67999999999999905</c:v>
                </c:pt>
                <c:pt idx="203">
                  <c:v>-14.06</c:v>
                </c:pt>
                <c:pt idx="204">
                  <c:v>-15.045</c:v>
                </c:pt>
                <c:pt idx="205">
                  <c:v>14.994999999999999</c:v>
                </c:pt>
                <c:pt idx="206">
                  <c:v>20.869999999999902</c:v>
                </c:pt>
                <c:pt idx="207">
                  <c:v>-1.925</c:v>
                </c:pt>
                <c:pt idx="208">
                  <c:v>-22.515000000000001</c:v>
                </c:pt>
                <c:pt idx="209">
                  <c:v>-30.54</c:v>
                </c:pt>
                <c:pt idx="210">
                  <c:v>8.8699999999999992</c:v>
                </c:pt>
                <c:pt idx="211">
                  <c:v>-0.86499999999999899</c:v>
                </c:pt>
                <c:pt idx="212">
                  <c:v>30.58</c:v>
                </c:pt>
                <c:pt idx="213">
                  <c:v>-7.4999999999999803E-2</c:v>
                </c:pt>
                <c:pt idx="214">
                  <c:v>-18.010000000000002</c:v>
                </c:pt>
                <c:pt idx="215">
                  <c:v>-8.65</c:v>
                </c:pt>
                <c:pt idx="216">
                  <c:v>-1.44</c:v>
                </c:pt>
                <c:pt idx="217">
                  <c:v>-53.774999999999899</c:v>
                </c:pt>
                <c:pt idx="218">
                  <c:v>5.4899999999999904</c:v>
                </c:pt>
                <c:pt idx="219">
                  <c:v>-2.4849999999999999</c:v>
                </c:pt>
                <c:pt idx="220">
                  <c:v>5.4050000000000002</c:v>
                </c:pt>
                <c:pt idx="221">
                  <c:v>33.03</c:v>
                </c:pt>
                <c:pt idx="222">
                  <c:v>22.844999999999899</c:v>
                </c:pt>
                <c:pt idx="223">
                  <c:v>-2.1349999999999998</c:v>
                </c:pt>
                <c:pt idx="224">
                  <c:v>-3.42</c:v>
                </c:pt>
                <c:pt idx="225">
                  <c:v>-3.33</c:v>
                </c:pt>
                <c:pt idx="226">
                  <c:v>4.7499999999999902</c:v>
                </c:pt>
                <c:pt idx="227">
                  <c:v>-17.405000000000001</c:v>
                </c:pt>
                <c:pt idx="228">
                  <c:v>21.54</c:v>
                </c:pt>
                <c:pt idx="229">
                  <c:v>-5.33</c:v>
                </c:pt>
                <c:pt idx="230">
                  <c:v>11.33</c:v>
                </c:pt>
                <c:pt idx="231">
                  <c:v>6.915</c:v>
                </c:pt>
                <c:pt idx="232">
                  <c:v>0.66500000000000004</c:v>
                </c:pt>
                <c:pt idx="233">
                  <c:v>-19.82</c:v>
                </c:pt>
                <c:pt idx="234">
                  <c:v>-49.02</c:v>
                </c:pt>
                <c:pt idx="235">
                  <c:v>57.445</c:v>
                </c:pt>
                <c:pt idx="236">
                  <c:v>-15.76</c:v>
                </c:pt>
                <c:pt idx="237">
                  <c:v>-35.734999999999999</c:v>
                </c:pt>
                <c:pt idx="238">
                  <c:v>-4.75</c:v>
                </c:pt>
                <c:pt idx="239">
                  <c:v>11.835000000000001</c:v>
                </c:pt>
                <c:pt idx="240">
                  <c:v>2.8699999999999899</c:v>
                </c:pt>
                <c:pt idx="241">
                  <c:v>10.904999999999999</c:v>
                </c:pt>
                <c:pt idx="242">
                  <c:v>-29.064999999999898</c:v>
                </c:pt>
                <c:pt idx="243">
                  <c:v>1.3099999999999901</c:v>
                </c:pt>
                <c:pt idx="244">
                  <c:v>5.1899999999999897</c:v>
                </c:pt>
                <c:pt idx="245">
                  <c:v>-4.34</c:v>
                </c:pt>
                <c:pt idx="246">
                  <c:v>-33.504999999999903</c:v>
                </c:pt>
                <c:pt idx="247">
                  <c:v>-9.3550000000000004</c:v>
                </c:pt>
                <c:pt idx="248">
                  <c:v>4.12</c:v>
                </c:pt>
                <c:pt idx="249">
                  <c:v>-4.4749999999999996</c:v>
                </c:pt>
                <c:pt idx="250">
                  <c:v>-7.1249999999999902</c:v>
                </c:pt>
                <c:pt idx="251">
                  <c:v>14.115</c:v>
                </c:pt>
                <c:pt idx="252">
                  <c:v>-54.414999999999999</c:v>
                </c:pt>
                <c:pt idx="253">
                  <c:v>5.5649999999999897</c:v>
                </c:pt>
                <c:pt idx="254">
                  <c:v>48.42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6-4DFC-9CCE-AC2DC3EE8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38735"/>
        <c:axId val="1678764079"/>
      </c:lineChart>
      <c:catAx>
        <c:axId val="148703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764079"/>
        <c:crosses val="autoZero"/>
        <c:auto val="1"/>
        <c:lblAlgn val="ctr"/>
        <c:lblOffset val="100"/>
        <c:noMultiLvlLbl val="0"/>
      </c:catAx>
      <c:valAx>
        <c:axId val="167876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3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-954.021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-18.085000000000001</c:v>
                </c:pt>
                <c:pt idx="15">
                  <c:v>-53.89</c:v>
                </c:pt>
                <c:pt idx="16">
                  <c:v>32.265000000000001</c:v>
                </c:pt>
                <c:pt idx="17">
                  <c:v>-10.035</c:v>
                </c:pt>
                <c:pt idx="18">
                  <c:v>-18.184999999999999</c:v>
                </c:pt>
                <c:pt idx="19">
                  <c:v>-9.39</c:v>
                </c:pt>
                <c:pt idx="20">
                  <c:v>-50.33</c:v>
                </c:pt>
                <c:pt idx="21">
                  <c:v>27.594999999999999</c:v>
                </c:pt>
                <c:pt idx="22">
                  <c:v>24.04</c:v>
                </c:pt>
                <c:pt idx="23">
                  <c:v>-11.58</c:v>
                </c:pt>
                <c:pt idx="24">
                  <c:v>-10.484999999999999</c:v>
                </c:pt>
                <c:pt idx="25">
                  <c:v>-58.904999999999902</c:v>
                </c:pt>
                <c:pt idx="26">
                  <c:v>-44.19</c:v>
                </c:pt>
                <c:pt idx="27">
                  <c:v>20.22</c:v>
                </c:pt>
                <c:pt idx="28">
                  <c:v>26.545000000000002</c:v>
                </c:pt>
                <c:pt idx="29">
                  <c:v>15.124999999999901</c:v>
                </c:pt>
                <c:pt idx="30">
                  <c:v>-19.204999999999998</c:v>
                </c:pt>
                <c:pt idx="31">
                  <c:v>4.7350000000000003</c:v>
                </c:pt>
                <c:pt idx="32">
                  <c:v>4.71</c:v>
                </c:pt>
                <c:pt idx="33">
                  <c:v>-9.59</c:v>
                </c:pt>
                <c:pt idx="34">
                  <c:v>-16.344999999999999</c:v>
                </c:pt>
                <c:pt idx="35">
                  <c:v>34.43</c:v>
                </c:pt>
                <c:pt idx="36">
                  <c:v>-38.854999999999997</c:v>
                </c:pt>
                <c:pt idx="37">
                  <c:v>5.6050000000000004</c:v>
                </c:pt>
                <c:pt idx="38">
                  <c:v>-1.6199999999999899</c:v>
                </c:pt>
                <c:pt idx="39">
                  <c:v>42.295000000000002</c:v>
                </c:pt>
                <c:pt idx="40">
                  <c:v>24.385000000000002</c:v>
                </c:pt>
                <c:pt idx="41">
                  <c:v>11.9</c:v>
                </c:pt>
                <c:pt idx="42">
                  <c:v>-26.26</c:v>
                </c:pt>
                <c:pt idx="43">
                  <c:v>-0.53</c:v>
                </c:pt>
                <c:pt idx="44">
                  <c:v>-48.8599999999999</c:v>
                </c:pt>
                <c:pt idx="45">
                  <c:v>-88.77</c:v>
                </c:pt>
                <c:pt idx="46">
                  <c:v>17.704999999999998</c:v>
                </c:pt>
                <c:pt idx="47">
                  <c:v>-6.76</c:v>
                </c:pt>
                <c:pt idx="48">
                  <c:v>0.29999999999999899</c:v>
                </c:pt>
                <c:pt idx="49">
                  <c:v>1.47</c:v>
                </c:pt>
                <c:pt idx="50">
                  <c:v>10.744999999999999</c:v>
                </c:pt>
                <c:pt idx="51">
                  <c:v>-1.2450000000000001</c:v>
                </c:pt>
                <c:pt idx="52">
                  <c:v>-18.84</c:v>
                </c:pt>
                <c:pt idx="53">
                  <c:v>17.625</c:v>
                </c:pt>
                <c:pt idx="54">
                  <c:v>-7.69</c:v>
                </c:pt>
                <c:pt idx="55">
                  <c:v>-39.864999999999903</c:v>
                </c:pt>
                <c:pt idx="56">
                  <c:v>-45.44</c:v>
                </c:pt>
                <c:pt idx="57">
                  <c:v>8.875</c:v>
                </c:pt>
                <c:pt idx="58">
                  <c:v>11.42</c:v>
                </c:pt>
                <c:pt idx="59">
                  <c:v>-121.235</c:v>
                </c:pt>
                <c:pt idx="60">
                  <c:v>40.96</c:v>
                </c:pt>
                <c:pt idx="61">
                  <c:v>9.56</c:v>
                </c:pt>
                <c:pt idx="62">
                  <c:v>23.094999999999899</c:v>
                </c:pt>
                <c:pt idx="63">
                  <c:v>-29.954999999999998</c:v>
                </c:pt>
                <c:pt idx="64">
                  <c:v>51.51</c:v>
                </c:pt>
                <c:pt idx="65">
                  <c:v>-9.8249999999999993</c:v>
                </c:pt>
                <c:pt idx="66">
                  <c:v>6.3049999999999997</c:v>
                </c:pt>
                <c:pt idx="67">
                  <c:v>-3.9950000000000001</c:v>
                </c:pt>
                <c:pt idx="68">
                  <c:v>-7.0250000000000004</c:v>
                </c:pt>
                <c:pt idx="69">
                  <c:v>-70.914999999999907</c:v>
                </c:pt>
                <c:pt idx="70">
                  <c:v>20.74</c:v>
                </c:pt>
                <c:pt idx="71">
                  <c:v>78.984999999999999</c:v>
                </c:pt>
                <c:pt idx="72">
                  <c:v>-1.06</c:v>
                </c:pt>
                <c:pt idx="73">
                  <c:v>6.64</c:v>
                </c:pt>
                <c:pt idx="74">
                  <c:v>25.919999999999899</c:v>
                </c:pt>
                <c:pt idx="75">
                  <c:v>-62.125</c:v>
                </c:pt>
                <c:pt idx="76">
                  <c:v>14.6899999999999</c:v>
                </c:pt>
                <c:pt idx="77">
                  <c:v>-61.704999999999998</c:v>
                </c:pt>
                <c:pt idx="78">
                  <c:v>14.395</c:v>
                </c:pt>
                <c:pt idx="79">
                  <c:v>-9.0299999999999994</c:v>
                </c:pt>
                <c:pt idx="80">
                  <c:v>8.82</c:v>
                </c:pt>
                <c:pt idx="81">
                  <c:v>13.09</c:v>
                </c:pt>
                <c:pt idx="82">
                  <c:v>0.11499999999999901</c:v>
                </c:pt>
                <c:pt idx="83">
                  <c:v>-3.5049999999999999</c:v>
                </c:pt>
                <c:pt idx="84">
                  <c:v>-16.344999999999999</c:v>
                </c:pt>
                <c:pt idx="85">
                  <c:v>-48.24</c:v>
                </c:pt>
                <c:pt idx="86">
                  <c:v>2.34499999999999</c:v>
                </c:pt>
                <c:pt idx="87">
                  <c:v>-6.2749999999999897</c:v>
                </c:pt>
                <c:pt idx="88">
                  <c:v>-5.8599999999999897</c:v>
                </c:pt>
                <c:pt idx="89">
                  <c:v>-10.9199999999999</c:v>
                </c:pt>
                <c:pt idx="90">
                  <c:v>-19.54</c:v>
                </c:pt>
                <c:pt idx="91">
                  <c:v>-15.469999999999899</c:v>
                </c:pt>
                <c:pt idx="92">
                  <c:v>9.5049999999999901</c:v>
                </c:pt>
                <c:pt idx="93">
                  <c:v>-21.704999999999998</c:v>
                </c:pt>
                <c:pt idx="94">
                  <c:v>11.32</c:v>
                </c:pt>
                <c:pt idx="95">
                  <c:v>7.3949999999999996</c:v>
                </c:pt>
                <c:pt idx="96">
                  <c:v>-16.939999999999898</c:v>
                </c:pt>
                <c:pt idx="97">
                  <c:v>-29.324999999999999</c:v>
                </c:pt>
                <c:pt idx="98">
                  <c:v>0.65500000000000003</c:v>
                </c:pt>
                <c:pt idx="99">
                  <c:v>-13.185</c:v>
                </c:pt>
                <c:pt idx="100">
                  <c:v>-25.83</c:v>
                </c:pt>
                <c:pt idx="101">
                  <c:v>-14.299999999999899</c:v>
                </c:pt>
                <c:pt idx="102">
                  <c:v>2.6349999999999998</c:v>
                </c:pt>
                <c:pt idx="103">
                  <c:v>-19.79</c:v>
                </c:pt>
                <c:pt idx="104">
                  <c:v>-20.885000000000002</c:v>
                </c:pt>
                <c:pt idx="105">
                  <c:v>-10.885</c:v>
                </c:pt>
                <c:pt idx="106">
                  <c:v>-47.654999999999902</c:v>
                </c:pt>
                <c:pt idx="107">
                  <c:v>-8.35</c:v>
                </c:pt>
                <c:pt idx="108">
                  <c:v>-27.225000000000001</c:v>
                </c:pt>
                <c:pt idx="109">
                  <c:v>28.68</c:v>
                </c:pt>
                <c:pt idx="110">
                  <c:v>-10.965</c:v>
                </c:pt>
                <c:pt idx="111">
                  <c:v>-14.484999999999999</c:v>
                </c:pt>
                <c:pt idx="112">
                  <c:v>-11.37</c:v>
                </c:pt>
                <c:pt idx="113">
                  <c:v>-9.0950000000000006</c:v>
                </c:pt>
                <c:pt idx="114">
                  <c:v>4.91</c:v>
                </c:pt>
                <c:pt idx="115">
                  <c:v>-106.875</c:v>
                </c:pt>
                <c:pt idx="116">
                  <c:v>63.844999999999999</c:v>
                </c:pt>
                <c:pt idx="117">
                  <c:v>-26.855</c:v>
                </c:pt>
                <c:pt idx="118">
                  <c:v>43.78</c:v>
                </c:pt>
                <c:pt idx="119">
                  <c:v>-29.994999999999902</c:v>
                </c:pt>
                <c:pt idx="120">
                  <c:v>-17.264999999999901</c:v>
                </c:pt>
                <c:pt idx="121">
                  <c:v>15.45</c:v>
                </c:pt>
                <c:pt idx="122">
                  <c:v>-16.434999999999999</c:v>
                </c:pt>
                <c:pt idx="123">
                  <c:v>-21.515000000000001</c:v>
                </c:pt>
                <c:pt idx="124">
                  <c:v>-42.68</c:v>
                </c:pt>
                <c:pt idx="125">
                  <c:v>-6.21</c:v>
                </c:pt>
                <c:pt idx="126">
                  <c:v>-24.33</c:v>
                </c:pt>
                <c:pt idx="127">
                  <c:v>-18.009999999999899</c:v>
                </c:pt>
                <c:pt idx="128">
                  <c:v>36.949999999999903</c:v>
                </c:pt>
                <c:pt idx="129">
                  <c:v>-15.324999999999999</c:v>
                </c:pt>
                <c:pt idx="130">
                  <c:v>40.229999999999997</c:v>
                </c:pt>
                <c:pt idx="131">
                  <c:v>37.22</c:v>
                </c:pt>
                <c:pt idx="132">
                  <c:v>43.185000000000002</c:v>
                </c:pt>
                <c:pt idx="133">
                  <c:v>3.2649999999999899</c:v>
                </c:pt>
                <c:pt idx="134">
                  <c:v>-42.364999999999903</c:v>
                </c:pt>
                <c:pt idx="135">
                  <c:v>-17.809999999999999</c:v>
                </c:pt>
                <c:pt idx="136">
                  <c:v>-45.98</c:v>
                </c:pt>
                <c:pt idx="137">
                  <c:v>-26.8949999999999</c:v>
                </c:pt>
                <c:pt idx="138">
                  <c:v>-29.57</c:v>
                </c:pt>
                <c:pt idx="139">
                  <c:v>-9.7650000000000006</c:v>
                </c:pt>
                <c:pt idx="140">
                  <c:v>-6.3849999999999998</c:v>
                </c:pt>
                <c:pt idx="141">
                  <c:v>-27.06</c:v>
                </c:pt>
                <c:pt idx="142">
                  <c:v>-4.3899999999999997</c:v>
                </c:pt>
                <c:pt idx="143">
                  <c:v>8.6449999999999996</c:v>
                </c:pt>
                <c:pt idx="144">
                  <c:v>-4.8099999999999996</c:v>
                </c:pt>
                <c:pt idx="145">
                  <c:v>-5.8250000000000002</c:v>
                </c:pt>
                <c:pt idx="146">
                  <c:v>-24.299999999999901</c:v>
                </c:pt>
                <c:pt idx="147">
                  <c:v>-23.41</c:v>
                </c:pt>
                <c:pt idx="148">
                  <c:v>-33.29</c:v>
                </c:pt>
                <c:pt idx="149">
                  <c:v>-20.2</c:v>
                </c:pt>
                <c:pt idx="150">
                  <c:v>-14.0999999999999</c:v>
                </c:pt>
                <c:pt idx="151">
                  <c:v>-57.094999999999999</c:v>
                </c:pt>
                <c:pt idx="152">
                  <c:v>12.64</c:v>
                </c:pt>
                <c:pt idx="153">
                  <c:v>-5.125</c:v>
                </c:pt>
                <c:pt idx="154">
                  <c:v>-2.0249999999999999</c:v>
                </c:pt>
                <c:pt idx="155">
                  <c:v>-9.2149999999999999</c:v>
                </c:pt>
                <c:pt idx="156">
                  <c:v>-44.96</c:v>
                </c:pt>
                <c:pt idx="157">
                  <c:v>-64.06</c:v>
                </c:pt>
                <c:pt idx="158">
                  <c:v>5.9050000000000002</c:v>
                </c:pt>
                <c:pt idx="159">
                  <c:v>23.655000000000001</c:v>
                </c:pt>
                <c:pt idx="160">
                  <c:v>-15.255000000000001</c:v>
                </c:pt>
                <c:pt idx="161">
                  <c:v>15.845000000000001</c:v>
                </c:pt>
                <c:pt idx="162">
                  <c:v>30.454999999999998</c:v>
                </c:pt>
                <c:pt idx="163">
                  <c:v>-20.190000000000001</c:v>
                </c:pt>
                <c:pt idx="164">
                  <c:v>-0.33</c:v>
                </c:pt>
                <c:pt idx="165">
                  <c:v>-29.625</c:v>
                </c:pt>
                <c:pt idx="166">
                  <c:v>-25.4</c:v>
                </c:pt>
                <c:pt idx="167">
                  <c:v>8.7399999999999896</c:v>
                </c:pt>
                <c:pt idx="168">
                  <c:v>1.97999999999999</c:v>
                </c:pt>
                <c:pt idx="169">
                  <c:v>6.9249999999999998</c:v>
                </c:pt>
                <c:pt idx="170">
                  <c:v>-9.5950000000000006</c:v>
                </c:pt>
                <c:pt idx="171">
                  <c:v>12.8</c:v>
                </c:pt>
                <c:pt idx="172">
                  <c:v>20.035</c:v>
                </c:pt>
                <c:pt idx="173">
                  <c:v>-15.635</c:v>
                </c:pt>
                <c:pt idx="174">
                  <c:v>18.73</c:v>
                </c:pt>
                <c:pt idx="175">
                  <c:v>8.1649999999999991</c:v>
                </c:pt>
                <c:pt idx="176">
                  <c:v>5.8849999999999998</c:v>
                </c:pt>
                <c:pt idx="177">
                  <c:v>-23.885000000000002</c:v>
                </c:pt>
                <c:pt idx="178">
                  <c:v>49.23</c:v>
                </c:pt>
                <c:pt idx="179">
                  <c:v>-16.661000000000001</c:v>
                </c:pt>
                <c:pt idx="180">
                  <c:v>-11.617999999999901</c:v>
                </c:pt>
                <c:pt idx="181">
                  <c:v>-11.53</c:v>
                </c:pt>
                <c:pt idx="182">
                  <c:v>7.3949999999999996</c:v>
                </c:pt>
                <c:pt idx="183">
                  <c:v>-7.25</c:v>
                </c:pt>
                <c:pt idx="184">
                  <c:v>-41.17</c:v>
                </c:pt>
                <c:pt idx="185">
                  <c:v>-4.50999999999999</c:v>
                </c:pt>
                <c:pt idx="186">
                  <c:v>13.994999999999999</c:v>
                </c:pt>
                <c:pt idx="187">
                  <c:v>17.75</c:v>
                </c:pt>
                <c:pt idx="188">
                  <c:v>3.8149999999999999</c:v>
                </c:pt>
                <c:pt idx="189">
                  <c:v>1.2449999999999899</c:v>
                </c:pt>
                <c:pt idx="190">
                  <c:v>-6.1</c:v>
                </c:pt>
                <c:pt idx="191">
                  <c:v>9.6999999999999993</c:v>
                </c:pt>
                <c:pt idx="192">
                  <c:v>-21.684999999999999</c:v>
                </c:pt>
                <c:pt idx="193">
                  <c:v>-2.9199999999999902</c:v>
                </c:pt>
                <c:pt idx="194">
                  <c:v>13.024999999999901</c:v>
                </c:pt>
                <c:pt idx="195">
                  <c:v>-7.87</c:v>
                </c:pt>
                <c:pt idx="196">
                  <c:v>29.114999999999998</c:v>
                </c:pt>
                <c:pt idx="197">
                  <c:v>39.39</c:v>
                </c:pt>
                <c:pt idx="198">
                  <c:v>24.114999999999998</c:v>
                </c:pt>
                <c:pt idx="199">
                  <c:v>-8.74</c:v>
                </c:pt>
                <c:pt idx="200">
                  <c:v>34.049999999999997</c:v>
                </c:pt>
                <c:pt idx="201">
                  <c:v>20.794999999999899</c:v>
                </c:pt>
                <c:pt idx="202">
                  <c:v>1.77999999999999</c:v>
                </c:pt>
                <c:pt idx="203">
                  <c:v>20.635000000000002</c:v>
                </c:pt>
                <c:pt idx="204">
                  <c:v>20.515000000000001</c:v>
                </c:pt>
                <c:pt idx="205">
                  <c:v>-18.84</c:v>
                </c:pt>
                <c:pt idx="206">
                  <c:v>-27.2149999999999</c:v>
                </c:pt>
                <c:pt idx="207">
                  <c:v>2.4</c:v>
                </c:pt>
                <c:pt idx="208">
                  <c:v>32.03</c:v>
                </c:pt>
                <c:pt idx="209">
                  <c:v>41.76</c:v>
                </c:pt>
                <c:pt idx="210">
                  <c:v>-11.909999999999901</c:v>
                </c:pt>
                <c:pt idx="211">
                  <c:v>-0.2</c:v>
                </c:pt>
                <c:pt idx="212">
                  <c:v>-41.625</c:v>
                </c:pt>
                <c:pt idx="213">
                  <c:v>-0.69999999999999896</c:v>
                </c:pt>
                <c:pt idx="214">
                  <c:v>22.52</c:v>
                </c:pt>
                <c:pt idx="215">
                  <c:v>14.125</c:v>
                </c:pt>
                <c:pt idx="216">
                  <c:v>2.0299999999999998</c:v>
                </c:pt>
                <c:pt idx="217">
                  <c:v>75.16</c:v>
                </c:pt>
                <c:pt idx="218">
                  <c:v>-8.4499999999999993</c:v>
                </c:pt>
                <c:pt idx="219">
                  <c:v>3.52</c:v>
                </c:pt>
                <c:pt idx="220">
                  <c:v>-8.0749999999999993</c:v>
                </c:pt>
                <c:pt idx="221">
                  <c:v>-46.849999999999902</c:v>
                </c:pt>
                <c:pt idx="222">
                  <c:v>-30.1999999999999</c:v>
                </c:pt>
                <c:pt idx="223">
                  <c:v>3.8650000000000002</c:v>
                </c:pt>
                <c:pt idx="224">
                  <c:v>6.125</c:v>
                </c:pt>
                <c:pt idx="225">
                  <c:v>4.55</c:v>
                </c:pt>
                <c:pt idx="226">
                  <c:v>-6.8599999999999897</c:v>
                </c:pt>
                <c:pt idx="227">
                  <c:v>25.65</c:v>
                </c:pt>
                <c:pt idx="228">
                  <c:v>-30.474999999999898</c:v>
                </c:pt>
                <c:pt idx="229">
                  <c:v>6.59</c:v>
                </c:pt>
                <c:pt idx="230">
                  <c:v>-14.04</c:v>
                </c:pt>
                <c:pt idx="231">
                  <c:v>-9.35</c:v>
                </c:pt>
                <c:pt idx="232">
                  <c:v>-1.21</c:v>
                </c:pt>
                <c:pt idx="233">
                  <c:v>28.594999999999999</c:v>
                </c:pt>
                <c:pt idx="234">
                  <c:v>67.284999999999997</c:v>
                </c:pt>
                <c:pt idx="235">
                  <c:v>-79.715000000000003</c:v>
                </c:pt>
                <c:pt idx="236">
                  <c:v>22.655000000000001</c:v>
                </c:pt>
                <c:pt idx="237">
                  <c:v>50.564999999999998</c:v>
                </c:pt>
                <c:pt idx="238">
                  <c:v>7.06</c:v>
                </c:pt>
                <c:pt idx="239">
                  <c:v>-17.434999999999999</c:v>
                </c:pt>
                <c:pt idx="240">
                  <c:v>-5.35</c:v>
                </c:pt>
                <c:pt idx="241">
                  <c:v>-14.53</c:v>
                </c:pt>
                <c:pt idx="242">
                  <c:v>39.89</c:v>
                </c:pt>
                <c:pt idx="243">
                  <c:v>0.85499999999999798</c:v>
                </c:pt>
                <c:pt idx="244">
                  <c:v>-6.8330000000000002</c:v>
                </c:pt>
                <c:pt idx="245">
                  <c:v>5.3460000000000001</c:v>
                </c:pt>
                <c:pt idx="246">
                  <c:v>45.32</c:v>
                </c:pt>
                <c:pt idx="247">
                  <c:v>13.645</c:v>
                </c:pt>
                <c:pt idx="248">
                  <c:v>-5.84</c:v>
                </c:pt>
                <c:pt idx="249">
                  <c:v>6.85</c:v>
                </c:pt>
                <c:pt idx="250">
                  <c:v>10.3</c:v>
                </c:pt>
                <c:pt idx="251">
                  <c:v>-18.195</c:v>
                </c:pt>
                <c:pt idx="252">
                  <c:v>73.314999999999998</c:v>
                </c:pt>
                <c:pt idx="253">
                  <c:v>-7.7750000000000004</c:v>
                </c:pt>
                <c:pt idx="254">
                  <c:v>-65.430000000000007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69-4108-BE9B-1E6FE75B5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6167983"/>
        <c:axId val="2092182528"/>
      </c:lineChart>
      <c:catAx>
        <c:axId val="165616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2528"/>
        <c:crosses val="autoZero"/>
        <c:auto val="1"/>
        <c:lblAlgn val="ctr"/>
        <c:lblOffset val="100"/>
        <c:noMultiLvlLbl val="0"/>
      </c:catAx>
      <c:valAx>
        <c:axId val="209218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16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1039.87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19.48</c:v>
                </c:pt>
                <c:pt idx="15">
                  <c:v>59.255000000000003</c:v>
                </c:pt>
                <c:pt idx="16">
                  <c:v>-32.744999999999997</c:v>
                </c:pt>
                <c:pt idx="17">
                  <c:v>9.4049999999999994</c:v>
                </c:pt>
                <c:pt idx="18">
                  <c:v>20.45</c:v>
                </c:pt>
                <c:pt idx="19">
                  <c:v>11.805</c:v>
                </c:pt>
                <c:pt idx="20">
                  <c:v>54.49</c:v>
                </c:pt>
                <c:pt idx="21">
                  <c:v>-28.529999999999902</c:v>
                </c:pt>
                <c:pt idx="22">
                  <c:v>-25.96</c:v>
                </c:pt>
                <c:pt idx="23">
                  <c:v>12.99</c:v>
                </c:pt>
                <c:pt idx="24">
                  <c:v>12.015000000000001</c:v>
                </c:pt>
                <c:pt idx="25">
                  <c:v>63.515000000000001</c:v>
                </c:pt>
                <c:pt idx="26">
                  <c:v>48.144999999999897</c:v>
                </c:pt>
                <c:pt idx="27">
                  <c:v>-22.69</c:v>
                </c:pt>
                <c:pt idx="28">
                  <c:v>-30.62</c:v>
                </c:pt>
                <c:pt idx="29">
                  <c:v>-15.694999999999901</c:v>
                </c:pt>
                <c:pt idx="30">
                  <c:v>22.774999999999999</c:v>
                </c:pt>
                <c:pt idx="31">
                  <c:v>-6</c:v>
                </c:pt>
                <c:pt idx="32">
                  <c:v>-5.875</c:v>
                </c:pt>
                <c:pt idx="33">
                  <c:v>9.4250000000000007</c:v>
                </c:pt>
                <c:pt idx="34">
                  <c:v>19.53</c:v>
                </c:pt>
                <c:pt idx="35">
                  <c:v>-36.545000000000002</c:v>
                </c:pt>
                <c:pt idx="36">
                  <c:v>43.36</c:v>
                </c:pt>
                <c:pt idx="37">
                  <c:v>-6.4849999999999897</c:v>
                </c:pt>
                <c:pt idx="38">
                  <c:v>3.59499999999999</c:v>
                </c:pt>
                <c:pt idx="39">
                  <c:v>-46.834999999999901</c:v>
                </c:pt>
                <c:pt idx="40">
                  <c:v>-26.639999999999901</c:v>
                </c:pt>
                <c:pt idx="41">
                  <c:v>-13.09</c:v>
                </c:pt>
                <c:pt idx="42">
                  <c:v>28.33</c:v>
                </c:pt>
                <c:pt idx="43">
                  <c:v>0.33499999999999902</c:v>
                </c:pt>
                <c:pt idx="44">
                  <c:v>53.36</c:v>
                </c:pt>
                <c:pt idx="45">
                  <c:v>94.105000000000004</c:v>
                </c:pt>
                <c:pt idx="46">
                  <c:v>-17.88</c:v>
                </c:pt>
                <c:pt idx="47">
                  <c:v>8.51</c:v>
                </c:pt>
                <c:pt idx="48">
                  <c:v>-0.17999999999999899</c:v>
                </c:pt>
                <c:pt idx="49">
                  <c:v>-2.6749999999999998</c:v>
                </c:pt>
                <c:pt idx="50">
                  <c:v>-12.389999999999899</c:v>
                </c:pt>
                <c:pt idx="51">
                  <c:v>1.2749999999999999</c:v>
                </c:pt>
                <c:pt idx="52">
                  <c:v>21.195</c:v>
                </c:pt>
                <c:pt idx="53">
                  <c:v>-19.690000000000001</c:v>
                </c:pt>
                <c:pt idx="54">
                  <c:v>9.99</c:v>
                </c:pt>
                <c:pt idx="55">
                  <c:v>44.844999999999999</c:v>
                </c:pt>
                <c:pt idx="56">
                  <c:v>50.05</c:v>
                </c:pt>
                <c:pt idx="57">
                  <c:v>-10.35</c:v>
                </c:pt>
                <c:pt idx="58">
                  <c:v>-11.414999999999999</c:v>
                </c:pt>
                <c:pt idx="59">
                  <c:v>124.774999999999</c:v>
                </c:pt>
                <c:pt idx="60">
                  <c:v>-42.064999999999998</c:v>
                </c:pt>
                <c:pt idx="61">
                  <c:v>-10.315</c:v>
                </c:pt>
                <c:pt idx="62">
                  <c:v>-26.619999999999902</c:v>
                </c:pt>
                <c:pt idx="63">
                  <c:v>32.92</c:v>
                </c:pt>
                <c:pt idx="64">
                  <c:v>-57.48</c:v>
                </c:pt>
                <c:pt idx="65">
                  <c:v>10.535</c:v>
                </c:pt>
                <c:pt idx="66">
                  <c:v>-7.8549999999999898</c:v>
                </c:pt>
                <c:pt idx="67">
                  <c:v>4.45</c:v>
                </c:pt>
                <c:pt idx="68">
                  <c:v>7.98</c:v>
                </c:pt>
                <c:pt idx="69">
                  <c:v>72.709999999999994</c:v>
                </c:pt>
                <c:pt idx="70">
                  <c:v>-22.08</c:v>
                </c:pt>
                <c:pt idx="71">
                  <c:v>-85.21</c:v>
                </c:pt>
                <c:pt idx="72">
                  <c:v>1.08</c:v>
                </c:pt>
                <c:pt idx="73">
                  <c:v>-8.0749999999999993</c:v>
                </c:pt>
                <c:pt idx="74">
                  <c:v>-26.3249999999999</c:v>
                </c:pt>
                <c:pt idx="75">
                  <c:v>67.72</c:v>
                </c:pt>
                <c:pt idx="76">
                  <c:v>-14.934999999999899</c:v>
                </c:pt>
                <c:pt idx="77">
                  <c:v>67.09</c:v>
                </c:pt>
                <c:pt idx="78">
                  <c:v>-14.494999999999999</c:v>
                </c:pt>
                <c:pt idx="79">
                  <c:v>9.8849999999999998</c:v>
                </c:pt>
                <c:pt idx="80">
                  <c:v>-7.6150000000000002</c:v>
                </c:pt>
                <c:pt idx="81">
                  <c:v>-15.86</c:v>
                </c:pt>
                <c:pt idx="82">
                  <c:v>0.37</c:v>
                </c:pt>
                <c:pt idx="83">
                  <c:v>2.3149999999999999</c:v>
                </c:pt>
                <c:pt idx="84">
                  <c:v>16.12</c:v>
                </c:pt>
                <c:pt idx="85">
                  <c:v>53.265000000000001</c:v>
                </c:pt>
                <c:pt idx="86">
                  <c:v>-2.4249999999999998</c:v>
                </c:pt>
                <c:pt idx="87">
                  <c:v>5.7850000000000001</c:v>
                </c:pt>
                <c:pt idx="88">
                  <c:v>7.05</c:v>
                </c:pt>
                <c:pt idx="89">
                  <c:v>10.775</c:v>
                </c:pt>
                <c:pt idx="90">
                  <c:v>19.195</c:v>
                </c:pt>
                <c:pt idx="91">
                  <c:v>15.52</c:v>
                </c:pt>
                <c:pt idx="92">
                  <c:v>-11.27</c:v>
                </c:pt>
                <c:pt idx="93">
                  <c:v>22.574999999999999</c:v>
                </c:pt>
                <c:pt idx="94">
                  <c:v>-13.195</c:v>
                </c:pt>
                <c:pt idx="95">
                  <c:v>-8.6</c:v>
                </c:pt>
                <c:pt idx="96">
                  <c:v>18.7</c:v>
                </c:pt>
                <c:pt idx="97">
                  <c:v>30.25</c:v>
                </c:pt>
                <c:pt idx="98">
                  <c:v>-2.9999999999999898E-2</c:v>
                </c:pt>
                <c:pt idx="99">
                  <c:v>14.654999999999999</c:v>
                </c:pt>
                <c:pt idx="100">
                  <c:v>28.984999999999999</c:v>
                </c:pt>
                <c:pt idx="101">
                  <c:v>15.135</c:v>
                </c:pt>
                <c:pt idx="102">
                  <c:v>-4.2349999999999897</c:v>
                </c:pt>
                <c:pt idx="103">
                  <c:v>21.715</c:v>
                </c:pt>
                <c:pt idx="104">
                  <c:v>20.73</c:v>
                </c:pt>
                <c:pt idx="105">
                  <c:v>13.664999999999999</c:v>
                </c:pt>
                <c:pt idx="106">
                  <c:v>47.655000000000001</c:v>
                </c:pt>
                <c:pt idx="107">
                  <c:v>11.2599999999999</c:v>
                </c:pt>
                <c:pt idx="108">
                  <c:v>26.234999999999999</c:v>
                </c:pt>
                <c:pt idx="109">
                  <c:v>-32.104999999999997</c:v>
                </c:pt>
                <c:pt idx="110">
                  <c:v>12.875</c:v>
                </c:pt>
                <c:pt idx="111">
                  <c:v>12.74</c:v>
                </c:pt>
                <c:pt idx="112">
                  <c:v>9.86</c:v>
                </c:pt>
                <c:pt idx="113">
                  <c:v>7.6499999999999897</c:v>
                </c:pt>
                <c:pt idx="114">
                  <c:v>-3.1799999999999899</c:v>
                </c:pt>
                <c:pt idx="115">
                  <c:v>102.05</c:v>
                </c:pt>
                <c:pt idx="116">
                  <c:v>-65.97</c:v>
                </c:pt>
                <c:pt idx="117">
                  <c:v>27.89</c:v>
                </c:pt>
                <c:pt idx="118">
                  <c:v>-44.335000000000001</c:v>
                </c:pt>
                <c:pt idx="119">
                  <c:v>30.664999999999999</c:v>
                </c:pt>
                <c:pt idx="120">
                  <c:v>21.044999999999899</c:v>
                </c:pt>
                <c:pt idx="121">
                  <c:v>-16.285</c:v>
                </c:pt>
                <c:pt idx="122">
                  <c:v>16.754999999999999</c:v>
                </c:pt>
                <c:pt idx="123">
                  <c:v>22.484999999999999</c:v>
                </c:pt>
                <c:pt idx="124">
                  <c:v>43.935000000000002</c:v>
                </c:pt>
                <c:pt idx="125">
                  <c:v>7.0750000000000002</c:v>
                </c:pt>
                <c:pt idx="126">
                  <c:v>25.584999999999901</c:v>
                </c:pt>
                <c:pt idx="127">
                  <c:v>23.224999999999898</c:v>
                </c:pt>
                <c:pt idx="128">
                  <c:v>-38.795000000000002</c:v>
                </c:pt>
                <c:pt idx="129">
                  <c:v>17.53</c:v>
                </c:pt>
                <c:pt idx="130">
                  <c:v>-42.494999999999997</c:v>
                </c:pt>
                <c:pt idx="131">
                  <c:v>-41.949999999999903</c:v>
                </c:pt>
                <c:pt idx="132">
                  <c:v>-48.839999999999897</c:v>
                </c:pt>
                <c:pt idx="133">
                  <c:v>-6.4099999999999904</c:v>
                </c:pt>
                <c:pt idx="134">
                  <c:v>44.92</c:v>
                </c:pt>
                <c:pt idx="135">
                  <c:v>18.414999999999999</c:v>
                </c:pt>
                <c:pt idx="136">
                  <c:v>50.625</c:v>
                </c:pt>
                <c:pt idx="137">
                  <c:v>27.2149999999999</c:v>
                </c:pt>
                <c:pt idx="138">
                  <c:v>27.244999999999902</c:v>
                </c:pt>
                <c:pt idx="139">
                  <c:v>12.37</c:v>
                </c:pt>
                <c:pt idx="140">
                  <c:v>7.3449999999999998</c:v>
                </c:pt>
                <c:pt idx="141">
                  <c:v>28.7149999999999</c:v>
                </c:pt>
                <c:pt idx="142">
                  <c:v>5.57</c:v>
                </c:pt>
                <c:pt idx="143">
                  <c:v>-5.6649999999999903</c:v>
                </c:pt>
                <c:pt idx="144">
                  <c:v>5.39</c:v>
                </c:pt>
                <c:pt idx="145">
                  <c:v>8.25</c:v>
                </c:pt>
                <c:pt idx="146">
                  <c:v>23.765000000000001</c:v>
                </c:pt>
                <c:pt idx="147">
                  <c:v>26.81</c:v>
                </c:pt>
                <c:pt idx="148">
                  <c:v>34.034999999999997</c:v>
                </c:pt>
                <c:pt idx="149">
                  <c:v>20.729999999999901</c:v>
                </c:pt>
                <c:pt idx="150">
                  <c:v>15.17</c:v>
                </c:pt>
                <c:pt idx="151">
                  <c:v>57.574999999999903</c:v>
                </c:pt>
                <c:pt idx="152">
                  <c:v>-13.219999999999899</c:v>
                </c:pt>
                <c:pt idx="153">
                  <c:v>1.825</c:v>
                </c:pt>
                <c:pt idx="154">
                  <c:v>1.87499999999999</c:v>
                </c:pt>
                <c:pt idx="155">
                  <c:v>11.55</c:v>
                </c:pt>
                <c:pt idx="156">
                  <c:v>49.754999999999903</c:v>
                </c:pt>
                <c:pt idx="157">
                  <c:v>62.38</c:v>
                </c:pt>
                <c:pt idx="158">
                  <c:v>-6.4749999999999996</c:v>
                </c:pt>
                <c:pt idx="159">
                  <c:v>-22.94</c:v>
                </c:pt>
                <c:pt idx="160">
                  <c:v>13.35</c:v>
                </c:pt>
                <c:pt idx="161">
                  <c:v>-10.78</c:v>
                </c:pt>
                <c:pt idx="162">
                  <c:v>-23.9149999999999</c:v>
                </c:pt>
                <c:pt idx="163">
                  <c:v>12.7449999999999</c:v>
                </c:pt>
                <c:pt idx="164">
                  <c:v>-2.71</c:v>
                </c:pt>
                <c:pt idx="165">
                  <c:v>35.6</c:v>
                </c:pt>
                <c:pt idx="166">
                  <c:v>29.495000000000001</c:v>
                </c:pt>
                <c:pt idx="167">
                  <c:v>-11.93</c:v>
                </c:pt>
                <c:pt idx="168">
                  <c:v>-3.9849999999999901</c:v>
                </c:pt>
                <c:pt idx="169">
                  <c:v>-6.2249999999999996</c:v>
                </c:pt>
                <c:pt idx="170">
                  <c:v>6.15</c:v>
                </c:pt>
                <c:pt idx="171">
                  <c:v>-7.8649999999999904</c:v>
                </c:pt>
                <c:pt idx="172">
                  <c:v>-17.934999999999999</c:v>
                </c:pt>
                <c:pt idx="173">
                  <c:v>17.434999999999999</c:v>
                </c:pt>
                <c:pt idx="174">
                  <c:v>-16.975000000000001</c:v>
                </c:pt>
                <c:pt idx="175">
                  <c:v>-10.955</c:v>
                </c:pt>
                <c:pt idx="176">
                  <c:v>-5.66</c:v>
                </c:pt>
                <c:pt idx="177">
                  <c:v>36.26</c:v>
                </c:pt>
                <c:pt idx="178">
                  <c:v>-50.23</c:v>
                </c:pt>
                <c:pt idx="179">
                  <c:v>16.71</c:v>
                </c:pt>
                <c:pt idx="180">
                  <c:v>12.945</c:v>
                </c:pt>
                <c:pt idx="181">
                  <c:v>12.42</c:v>
                </c:pt>
                <c:pt idx="182">
                  <c:v>-6.2549999999999999</c:v>
                </c:pt>
                <c:pt idx="183">
                  <c:v>10.19</c:v>
                </c:pt>
                <c:pt idx="184">
                  <c:v>42.07</c:v>
                </c:pt>
                <c:pt idx="185">
                  <c:v>4.6399999999999997</c:v>
                </c:pt>
                <c:pt idx="186">
                  <c:v>-13.8849999999999</c:v>
                </c:pt>
                <c:pt idx="187">
                  <c:v>-18.925000000000001</c:v>
                </c:pt>
                <c:pt idx="188">
                  <c:v>-7.8599999999999897</c:v>
                </c:pt>
                <c:pt idx="189">
                  <c:v>0.75</c:v>
                </c:pt>
                <c:pt idx="190">
                  <c:v>7.26</c:v>
                </c:pt>
                <c:pt idx="191">
                  <c:v>-11.154999999999999</c:v>
                </c:pt>
                <c:pt idx="192">
                  <c:v>21.659999999999901</c:v>
                </c:pt>
                <c:pt idx="193">
                  <c:v>1.115</c:v>
                </c:pt>
                <c:pt idx="194">
                  <c:v>-14.36</c:v>
                </c:pt>
                <c:pt idx="195">
                  <c:v>4.67</c:v>
                </c:pt>
                <c:pt idx="196">
                  <c:v>-27.395</c:v>
                </c:pt>
                <c:pt idx="197">
                  <c:v>-38.369999999999997</c:v>
                </c:pt>
                <c:pt idx="198">
                  <c:v>-27.195</c:v>
                </c:pt>
                <c:pt idx="199">
                  <c:v>11.19</c:v>
                </c:pt>
                <c:pt idx="200">
                  <c:v>-34.11</c:v>
                </c:pt>
                <c:pt idx="201">
                  <c:v>-19.38</c:v>
                </c:pt>
                <c:pt idx="202">
                  <c:v>-0.72499999999999898</c:v>
                </c:pt>
                <c:pt idx="203">
                  <c:v>-20.704999999999998</c:v>
                </c:pt>
                <c:pt idx="204">
                  <c:v>-21.104999999999901</c:v>
                </c:pt>
                <c:pt idx="205">
                  <c:v>21.72</c:v>
                </c:pt>
                <c:pt idx="206">
                  <c:v>29.895</c:v>
                </c:pt>
                <c:pt idx="207">
                  <c:v>-2.74</c:v>
                </c:pt>
                <c:pt idx="208">
                  <c:v>-31.11</c:v>
                </c:pt>
                <c:pt idx="209">
                  <c:v>-43.825000000000003</c:v>
                </c:pt>
                <c:pt idx="210">
                  <c:v>12.5</c:v>
                </c:pt>
                <c:pt idx="211">
                  <c:v>-0.95</c:v>
                </c:pt>
                <c:pt idx="212">
                  <c:v>44.26</c:v>
                </c:pt>
                <c:pt idx="213">
                  <c:v>-0.17</c:v>
                </c:pt>
                <c:pt idx="214">
                  <c:v>-26.75</c:v>
                </c:pt>
                <c:pt idx="215">
                  <c:v>-12.809999999999899</c:v>
                </c:pt>
                <c:pt idx="216">
                  <c:v>-2.0649999999999999</c:v>
                </c:pt>
                <c:pt idx="217">
                  <c:v>-79.885000000000005</c:v>
                </c:pt>
                <c:pt idx="218">
                  <c:v>8.2249999999999908</c:v>
                </c:pt>
                <c:pt idx="219">
                  <c:v>-3.7149999999999999</c:v>
                </c:pt>
                <c:pt idx="220">
                  <c:v>8.0149999999999899</c:v>
                </c:pt>
                <c:pt idx="221">
                  <c:v>49.435000000000002</c:v>
                </c:pt>
                <c:pt idx="222">
                  <c:v>34.234999999999999</c:v>
                </c:pt>
                <c:pt idx="223">
                  <c:v>-3.19</c:v>
                </c:pt>
                <c:pt idx="224">
                  <c:v>-5.15</c:v>
                </c:pt>
                <c:pt idx="225">
                  <c:v>-5</c:v>
                </c:pt>
                <c:pt idx="226">
                  <c:v>6.84499999999999</c:v>
                </c:pt>
                <c:pt idx="227">
                  <c:v>-25.6</c:v>
                </c:pt>
                <c:pt idx="228">
                  <c:v>31.58</c:v>
                </c:pt>
                <c:pt idx="229">
                  <c:v>-7.6999999999999904</c:v>
                </c:pt>
                <c:pt idx="230">
                  <c:v>16.48</c:v>
                </c:pt>
                <c:pt idx="231">
                  <c:v>10.074999999999999</c:v>
                </c:pt>
                <c:pt idx="232">
                  <c:v>1.01</c:v>
                </c:pt>
                <c:pt idx="233">
                  <c:v>-28.905000000000001</c:v>
                </c:pt>
                <c:pt idx="234">
                  <c:v>-71.745000000000005</c:v>
                </c:pt>
                <c:pt idx="235">
                  <c:v>84.479999999999905</c:v>
                </c:pt>
                <c:pt idx="236">
                  <c:v>-23.445</c:v>
                </c:pt>
                <c:pt idx="237">
                  <c:v>-53.434999999999903</c:v>
                </c:pt>
                <c:pt idx="238">
                  <c:v>-7.1749999999999998</c:v>
                </c:pt>
                <c:pt idx="239">
                  <c:v>17.895</c:v>
                </c:pt>
                <c:pt idx="240">
                  <c:v>4.25</c:v>
                </c:pt>
                <c:pt idx="241">
                  <c:v>16.5749999999999</c:v>
                </c:pt>
                <c:pt idx="242">
                  <c:v>-43.91</c:v>
                </c:pt>
                <c:pt idx="243">
                  <c:v>2.3849999999999998</c:v>
                </c:pt>
                <c:pt idx="244">
                  <c:v>7.69</c:v>
                </c:pt>
                <c:pt idx="245">
                  <c:v>-6.5299999999999896</c:v>
                </c:pt>
                <c:pt idx="246">
                  <c:v>-50.335000000000001</c:v>
                </c:pt>
                <c:pt idx="247">
                  <c:v>-13.91</c:v>
                </c:pt>
                <c:pt idx="248">
                  <c:v>6.16</c:v>
                </c:pt>
                <c:pt idx="249">
                  <c:v>-6.6550000000000002</c:v>
                </c:pt>
                <c:pt idx="250">
                  <c:v>-10.54</c:v>
                </c:pt>
                <c:pt idx="251">
                  <c:v>20.72</c:v>
                </c:pt>
                <c:pt idx="252">
                  <c:v>-80.309999999999903</c:v>
                </c:pt>
                <c:pt idx="253">
                  <c:v>8.4</c:v>
                </c:pt>
                <c:pt idx="254">
                  <c:v>71.944999999999993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BD-4871-A735-332C300EF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6012432"/>
        <c:axId val="1569035711"/>
      </c:lineChart>
      <c:catAx>
        <c:axId val="209601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035711"/>
        <c:crosses val="autoZero"/>
        <c:auto val="1"/>
        <c:lblAlgn val="ctr"/>
        <c:lblOffset val="100"/>
        <c:noMultiLvlLbl val="0"/>
      </c:catAx>
      <c:valAx>
        <c:axId val="156903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01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-1204.366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'PeriodicAntiRoll_2019-01-02_201'!$AN$1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'PeriodicAntiRoll_2019-01-02_201'!$AN$2:$AN$256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-12.785</c:v>
                </c:pt>
                <c:pt idx="20">
                  <c:v>-67.319999999999993</c:v>
                </c:pt>
                <c:pt idx="21">
                  <c:v>36.86</c:v>
                </c:pt>
                <c:pt idx="22">
                  <c:v>32.055</c:v>
                </c:pt>
                <c:pt idx="23">
                  <c:v>-15.454999999999901</c:v>
                </c:pt>
                <c:pt idx="24">
                  <c:v>-14.094999999999899</c:v>
                </c:pt>
                <c:pt idx="25">
                  <c:v>-79.134999999999906</c:v>
                </c:pt>
                <c:pt idx="26">
                  <c:v>-59.449999999999903</c:v>
                </c:pt>
                <c:pt idx="27">
                  <c:v>27.234999999999999</c:v>
                </c:pt>
                <c:pt idx="28">
                  <c:v>35.625</c:v>
                </c:pt>
                <c:pt idx="29">
                  <c:v>20.159999999999901</c:v>
                </c:pt>
                <c:pt idx="30">
                  <c:v>-25.53</c:v>
                </c:pt>
                <c:pt idx="31">
                  <c:v>6.2449999999999903</c:v>
                </c:pt>
                <c:pt idx="32">
                  <c:v>6.2050000000000001</c:v>
                </c:pt>
                <c:pt idx="33">
                  <c:v>-12.765000000000001</c:v>
                </c:pt>
                <c:pt idx="34">
                  <c:v>-21.625</c:v>
                </c:pt>
                <c:pt idx="35">
                  <c:v>45.72</c:v>
                </c:pt>
                <c:pt idx="36">
                  <c:v>-51.7</c:v>
                </c:pt>
                <c:pt idx="37">
                  <c:v>7.4649999999999999</c:v>
                </c:pt>
                <c:pt idx="38">
                  <c:v>-2.1049999999999902</c:v>
                </c:pt>
                <c:pt idx="39">
                  <c:v>56.185000000000002</c:v>
                </c:pt>
                <c:pt idx="40">
                  <c:v>32.270000000000003</c:v>
                </c:pt>
                <c:pt idx="41">
                  <c:v>15.795</c:v>
                </c:pt>
                <c:pt idx="42">
                  <c:v>-34.884999999999998</c:v>
                </c:pt>
                <c:pt idx="43">
                  <c:v>-0.63500000000000001</c:v>
                </c:pt>
                <c:pt idx="44">
                  <c:v>-65.204999999999899</c:v>
                </c:pt>
                <c:pt idx="45">
                  <c:v>-118.67</c:v>
                </c:pt>
                <c:pt idx="46">
                  <c:v>23.655000000000001</c:v>
                </c:pt>
                <c:pt idx="47">
                  <c:v>-9.17</c:v>
                </c:pt>
                <c:pt idx="48">
                  <c:v>0.41499999999999998</c:v>
                </c:pt>
                <c:pt idx="49">
                  <c:v>2.0449999999999999</c:v>
                </c:pt>
                <c:pt idx="50">
                  <c:v>14.34</c:v>
                </c:pt>
                <c:pt idx="51">
                  <c:v>-1.63</c:v>
                </c:pt>
                <c:pt idx="52">
                  <c:v>-25.094999999999999</c:v>
                </c:pt>
                <c:pt idx="53">
                  <c:v>23.504999999999999</c:v>
                </c:pt>
                <c:pt idx="54">
                  <c:v>-10.17</c:v>
                </c:pt>
                <c:pt idx="55">
                  <c:v>-52.66</c:v>
                </c:pt>
                <c:pt idx="56">
                  <c:v>-59.944999999999901</c:v>
                </c:pt>
                <c:pt idx="57">
                  <c:v>11.59</c:v>
                </c:pt>
                <c:pt idx="58">
                  <c:v>15.1299999999999</c:v>
                </c:pt>
                <c:pt idx="59">
                  <c:v>-159.83000000000001</c:v>
                </c:pt>
                <c:pt idx="60">
                  <c:v>53.8</c:v>
                </c:pt>
                <c:pt idx="61">
                  <c:v>12.555</c:v>
                </c:pt>
                <c:pt idx="62">
                  <c:v>30.055</c:v>
                </c:pt>
                <c:pt idx="63">
                  <c:v>-39.299999999999997</c:v>
                </c:pt>
                <c:pt idx="64">
                  <c:v>67.375</c:v>
                </c:pt>
                <c:pt idx="65">
                  <c:v>-12.945</c:v>
                </c:pt>
                <c:pt idx="66">
                  <c:v>7.98</c:v>
                </c:pt>
                <c:pt idx="67">
                  <c:v>-5.22</c:v>
                </c:pt>
                <c:pt idx="68">
                  <c:v>-9.0749999999999993</c:v>
                </c:pt>
                <c:pt idx="69">
                  <c:v>-94.19</c:v>
                </c:pt>
                <c:pt idx="70">
                  <c:v>27.3949999999999</c:v>
                </c:pt>
                <c:pt idx="71">
                  <c:v>104.065</c:v>
                </c:pt>
                <c:pt idx="72">
                  <c:v>-1.44</c:v>
                </c:pt>
                <c:pt idx="73">
                  <c:v>8.5649999999999995</c:v>
                </c:pt>
                <c:pt idx="74">
                  <c:v>34.31</c:v>
                </c:pt>
                <c:pt idx="75">
                  <c:v>-82.19</c:v>
                </c:pt>
                <c:pt idx="76">
                  <c:v>19.544999999999899</c:v>
                </c:pt>
                <c:pt idx="77">
                  <c:v>-81.804999999999893</c:v>
                </c:pt>
                <c:pt idx="78">
                  <c:v>19.18</c:v>
                </c:pt>
                <c:pt idx="79">
                  <c:v>-12.0049999999999</c:v>
                </c:pt>
                <c:pt idx="80">
                  <c:v>11.81</c:v>
                </c:pt>
                <c:pt idx="81">
                  <c:v>17.274999999999999</c:v>
                </c:pt>
                <c:pt idx="82">
                  <c:v>0.104999999999999</c:v>
                </c:pt>
                <c:pt idx="83">
                  <c:v>-4.7149999999999999</c:v>
                </c:pt>
                <c:pt idx="84">
                  <c:v>-21.744999999999902</c:v>
                </c:pt>
                <c:pt idx="85">
                  <c:v>-64.13</c:v>
                </c:pt>
                <c:pt idx="86">
                  <c:v>3.125</c:v>
                </c:pt>
                <c:pt idx="87">
                  <c:v>-8.3799999999999901</c:v>
                </c:pt>
                <c:pt idx="88">
                  <c:v>-7.75</c:v>
                </c:pt>
                <c:pt idx="89">
                  <c:v>-14.52</c:v>
                </c:pt>
                <c:pt idx="90">
                  <c:v>-26.05</c:v>
                </c:pt>
                <c:pt idx="91">
                  <c:v>-20.645</c:v>
                </c:pt>
                <c:pt idx="92">
                  <c:v>12.56</c:v>
                </c:pt>
                <c:pt idx="93">
                  <c:v>-28.995000000000001</c:v>
                </c:pt>
                <c:pt idx="94">
                  <c:v>14.93</c:v>
                </c:pt>
                <c:pt idx="95">
                  <c:v>9.9149999999999991</c:v>
                </c:pt>
                <c:pt idx="96">
                  <c:v>-22.514999999999901</c:v>
                </c:pt>
                <c:pt idx="97">
                  <c:v>-39.125</c:v>
                </c:pt>
                <c:pt idx="98">
                  <c:v>0.83</c:v>
                </c:pt>
                <c:pt idx="99">
                  <c:v>-17.474999999999898</c:v>
                </c:pt>
                <c:pt idx="100">
                  <c:v>-34.339999999999897</c:v>
                </c:pt>
                <c:pt idx="101">
                  <c:v>-19.049999999999901</c:v>
                </c:pt>
                <c:pt idx="102">
                  <c:v>3.2749999999999999</c:v>
                </c:pt>
                <c:pt idx="103">
                  <c:v>-26.5</c:v>
                </c:pt>
                <c:pt idx="104">
                  <c:v>-27.884999999999899</c:v>
                </c:pt>
                <c:pt idx="105">
                  <c:v>-14.489999999999901</c:v>
                </c:pt>
                <c:pt idx="106">
                  <c:v>-64.180000000000007</c:v>
                </c:pt>
                <c:pt idx="107">
                  <c:v>-10.535</c:v>
                </c:pt>
                <c:pt idx="108">
                  <c:v>-36.754999999999903</c:v>
                </c:pt>
                <c:pt idx="109">
                  <c:v>38.414999999999999</c:v>
                </c:pt>
                <c:pt idx="110">
                  <c:v>-14.51</c:v>
                </c:pt>
                <c:pt idx="111">
                  <c:v>-19.824999999999999</c:v>
                </c:pt>
                <c:pt idx="112">
                  <c:v>-15.494999999999999</c:v>
                </c:pt>
                <c:pt idx="113">
                  <c:v>-12.635</c:v>
                </c:pt>
                <c:pt idx="114">
                  <c:v>6.7899999999999903</c:v>
                </c:pt>
                <c:pt idx="115">
                  <c:v>-146.065</c:v>
                </c:pt>
                <c:pt idx="116">
                  <c:v>86.034999999999997</c:v>
                </c:pt>
                <c:pt idx="117">
                  <c:v>-36.524999999999999</c:v>
                </c:pt>
                <c:pt idx="118">
                  <c:v>59.464999999999897</c:v>
                </c:pt>
                <c:pt idx="119">
                  <c:v>-40.604999999999997</c:v>
                </c:pt>
                <c:pt idx="120">
                  <c:v>-22.895</c:v>
                </c:pt>
                <c:pt idx="121">
                  <c:v>20.635000000000002</c:v>
                </c:pt>
                <c:pt idx="122">
                  <c:v>-21.995000000000001</c:v>
                </c:pt>
                <c:pt idx="123">
                  <c:v>-28.875</c:v>
                </c:pt>
                <c:pt idx="124">
                  <c:v>-57.02</c:v>
                </c:pt>
                <c:pt idx="125">
                  <c:v>-8.2949999999999999</c:v>
                </c:pt>
                <c:pt idx="126">
                  <c:v>-31.805</c:v>
                </c:pt>
                <c:pt idx="127">
                  <c:v>-22.99</c:v>
                </c:pt>
                <c:pt idx="128">
                  <c:v>48.51</c:v>
                </c:pt>
                <c:pt idx="129">
                  <c:v>-19.795000000000002</c:v>
                </c:pt>
                <c:pt idx="130">
                  <c:v>52.48</c:v>
                </c:pt>
                <c:pt idx="131">
                  <c:v>48.265000000000001</c:v>
                </c:pt>
                <c:pt idx="132">
                  <c:v>56.524999999999999</c:v>
                </c:pt>
                <c:pt idx="133">
                  <c:v>4.1899999999999897</c:v>
                </c:pt>
                <c:pt idx="134">
                  <c:v>-56.634999999999998</c:v>
                </c:pt>
                <c:pt idx="135">
                  <c:v>-23.925000000000001</c:v>
                </c:pt>
                <c:pt idx="136">
                  <c:v>-62.075000000000003</c:v>
                </c:pt>
                <c:pt idx="137">
                  <c:v>-36.225000000000001</c:v>
                </c:pt>
                <c:pt idx="138">
                  <c:v>-40.024999999999999</c:v>
                </c:pt>
                <c:pt idx="139">
                  <c:v>-13.285</c:v>
                </c:pt>
                <c:pt idx="140">
                  <c:v>-8.66</c:v>
                </c:pt>
                <c:pt idx="141">
                  <c:v>-36.765000000000001</c:v>
                </c:pt>
                <c:pt idx="142">
                  <c:v>-5.875</c:v>
                </c:pt>
                <c:pt idx="143">
                  <c:v>11.47</c:v>
                </c:pt>
                <c:pt idx="144">
                  <c:v>-6.4749999999999996</c:v>
                </c:pt>
                <c:pt idx="145">
                  <c:v>-7.7549999999999901</c:v>
                </c:pt>
                <c:pt idx="146">
                  <c:v>-32.524999999999999</c:v>
                </c:pt>
                <c:pt idx="147">
                  <c:v>-31.135000000000002</c:v>
                </c:pt>
                <c:pt idx="148">
                  <c:v>-44.475000000000001</c:v>
                </c:pt>
                <c:pt idx="149">
                  <c:v>-27.544999999999899</c:v>
                </c:pt>
                <c:pt idx="150">
                  <c:v>-18.914999999999999</c:v>
                </c:pt>
                <c:pt idx="151">
                  <c:v>-77.69</c:v>
                </c:pt>
                <c:pt idx="152">
                  <c:v>17.229999999999901</c:v>
                </c:pt>
                <c:pt idx="153">
                  <c:v>-7.3299999999999903</c:v>
                </c:pt>
                <c:pt idx="154">
                  <c:v>-2.9049999999999998</c:v>
                </c:pt>
                <c:pt idx="155">
                  <c:v>-11.934999999999899</c:v>
                </c:pt>
                <c:pt idx="156">
                  <c:v>-60.604999999999997</c:v>
                </c:pt>
                <c:pt idx="157">
                  <c:v>-90.045000000000002</c:v>
                </c:pt>
                <c:pt idx="158">
                  <c:v>8.9449999999999896</c:v>
                </c:pt>
                <c:pt idx="159">
                  <c:v>33.729999999999997</c:v>
                </c:pt>
                <c:pt idx="160">
                  <c:v>-22.33</c:v>
                </c:pt>
                <c:pt idx="161">
                  <c:v>24.945</c:v>
                </c:pt>
                <c:pt idx="162">
                  <c:v>48.73</c:v>
                </c:pt>
                <c:pt idx="163">
                  <c:v>-32.744999999999997</c:v>
                </c:pt>
                <c:pt idx="164">
                  <c:v>-0.219999999999999</c:v>
                </c:pt>
                <c:pt idx="165">
                  <c:v>-43.48</c:v>
                </c:pt>
                <c:pt idx="166">
                  <c:v>-38.134999999999998</c:v>
                </c:pt>
                <c:pt idx="167">
                  <c:v>11.41</c:v>
                </c:pt>
                <c:pt idx="168">
                  <c:v>1.585</c:v>
                </c:pt>
                <c:pt idx="169">
                  <c:v>9.21999999999999</c:v>
                </c:pt>
                <c:pt idx="170">
                  <c:v>-13.409999999999901</c:v>
                </c:pt>
                <c:pt idx="171">
                  <c:v>20.855</c:v>
                </c:pt>
                <c:pt idx="172">
                  <c:v>31.4</c:v>
                </c:pt>
                <c:pt idx="173">
                  <c:v>-21.74</c:v>
                </c:pt>
                <c:pt idx="174">
                  <c:v>25.715</c:v>
                </c:pt>
                <c:pt idx="175">
                  <c:v>10.7</c:v>
                </c:pt>
                <c:pt idx="176">
                  <c:v>7.85</c:v>
                </c:pt>
                <c:pt idx="177">
                  <c:v>-31.895</c:v>
                </c:pt>
                <c:pt idx="178">
                  <c:v>63.314999999999998</c:v>
                </c:pt>
                <c:pt idx="179">
                  <c:v>-22.001999999999999</c:v>
                </c:pt>
                <c:pt idx="180">
                  <c:v>-15.337999999999999</c:v>
                </c:pt>
                <c:pt idx="181">
                  <c:v>-15.324999999999999</c:v>
                </c:pt>
                <c:pt idx="182">
                  <c:v>9.65</c:v>
                </c:pt>
                <c:pt idx="183">
                  <c:v>-9.4450000000000003</c:v>
                </c:pt>
                <c:pt idx="184">
                  <c:v>-51.515000000000001</c:v>
                </c:pt>
                <c:pt idx="185">
                  <c:v>-5.38</c:v>
                </c:pt>
                <c:pt idx="186">
                  <c:v>17.16</c:v>
                </c:pt>
                <c:pt idx="187">
                  <c:v>22.274999999999999</c:v>
                </c:pt>
                <c:pt idx="188">
                  <c:v>4.6150000000000002</c:v>
                </c:pt>
                <c:pt idx="189">
                  <c:v>1.655</c:v>
                </c:pt>
                <c:pt idx="190">
                  <c:v>-7.32</c:v>
                </c:pt>
                <c:pt idx="191">
                  <c:v>12.1349999999999</c:v>
                </c:pt>
                <c:pt idx="192">
                  <c:v>-27.66</c:v>
                </c:pt>
                <c:pt idx="193">
                  <c:v>-3.9350000000000001</c:v>
                </c:pt>
                <c:pt idx="194">
                  <c:v>16.844999999999999</c:v>
                </c:pt>
                <c:pt idx="195">
                  <c:v>-10.5449999999999</c:v>
                </c:pt>
                <c:pt idx="196">
                  <c:v>38.270000000000003</c:v>
                </c:pt>
                <c:pt idx="197">
                  <c:v>51.974999999999902</c:v>
                </c:pt>
                <c:pt idx="198">
                  <c:v>31.995000000000001</c:v>
                </c:pt>
                <c:pt idx="199">
                  <c:v>-11.48</c:v>
                </c:pt>
                <c:pt idx="200">
                  <c:v>45.454999999999998</c:v>
                </c:pt>
                <c:pt idx="201">
                  <c:v>27.155000000000001</c:v>
                </c:pt>
                <c:pt idx="202">
                  <c:v>1.95</c:v>
                </c:pt>
                <c:pt idx="203">
                  <c:v>27.24</c:v>
                </c:pt>
                <c:pt idx="204">
                  <c:v>26.12</c:v>
                </c:pt>
                <c:pt idx="205">
                  <c:v>-25.07</c:v>
                </c:pt>
                <c:pt idx="206">
                  <c:v>-35.99</c:v>
                </c:pt>
                <c:pt idx="207">
                  <c:v>3.12</c:v>
                </c:pt>
                <c:pt idx="208">
                  <c:v>41.564999999999998</c:v>
                </c:pt>
                <c:pt idx="209">
                  <c:v>54</c:v>
                </c:pt>
                <c:pt idx="210">
                  <c:v>-15.1199999999999</c:v>
                </c:pt>
                <c:pt idx="211">
                  <c:v>-0.75</c:v>
                </c:pt>
                <c:pt idx="212">
                  <c:v>-52.354999999999997</c:v>
                </c:pt>
                <c:pt idx="213">
                  <c:v>-1.1849999999999901</c:v>
                </c:pt>
                <c:pt idx="214">
                  <c:v>29.15</c:v>
                </c:pt>
                <c:pt idx="215">
                  <c:v>17.850000000000001</c:v>
                </c:pt>
                <c:pt idx="216">
                  <c:v>2.4049999999999998</c:v>
                </c:pt>
                <c:pt idx="217">
                  <c:v>97.885000000000005</c:v>
                </c:pt>
                <c:pt idx="218">
                  <c:v>-11.285</c:v>
                </c:pt>
                <c:pt idx="219">
                  <c:v>4.7549999999999999</c:v>
                </c:pt>
                <c:pt idx="220">
                  <c:v>-10.569999999999901</c:v>
                </c:pt>
                <c:pt idx="221">
                  <c:v>-62.125</c:v>
                </c:pt>
                <c:pt idx="222">
                  <c:v>-39.975000000000001</c:v>
                </c:pt>
                <c:pt idx="223">
                  <c:v>5.2549999999999999</c:v>
                </c:pt>
                <c:pt idx="224">
                  <c:v>8.0649999999999995</c:v>
                </c:pt>
                <c:pt idx="225">
                  <c:v>6.0750000000000002</c:v>
                </c:pt>
                <c:pt idx="226">
                  <c:v>-9.1349999999999998</c:v>
                </c:pt>
                <c:pt idx="227">
                  <c:v>34.024999999999999</c:v>
                </c:pt>
                <c:pt idx="228">
                  <c:v>-40.274999999999999</c:v>
                </c:pt>
                <c:pt idx="229">
                  <c:v>8.5449999999999999</c:v>
                </c:pt>
                <c:pt idx="230">
                  <c:v>-18.344999999999999</c:v>
                </c:pt>
                <c:pt idx="231">
                  <c:v>-12.335000000000001</c:v>
                </c:pt>
                <c:pt idx="232">
                  <c:v>-1.5899999999999901</c:v>
                </c:pt>
                <c:pt idx="233">
                  <c:v>37.534999999999997</c:v>
                </c:pt>
                <c:pt idx="234">
                  <c:v>88.045000000000002</c:v>
                </c:pt>
                <c:pt idx="235">
                  <c:v>-104.285</c:v>
                </c:pt>
                <c:pt idx="236">
                  <c:v>29.51</c:v>
                </c:pt>
                <c:pt idx="237">
                  <c:v>66.069999999999993</c:v>
                </c:pt>
                <c:pt idx="238">
                  <c:v>9.1449999999999996</c:v>
                </c:pt>
                <c:pt idx="239">
                  <c:v>-22.875</c:v>
                </c:pt>
                <c:pt idx="240">
                  <c:v>-7.0049999999999901</c:v>
                </c:pt>
                <c:pt idx="241">
                  <c:v>-19.45</c:v>
                </c:pt>
                <c:pt idx="242">
                  <c:v>53.37</c:v>
                </c:pt>
                <c:pt idx="243">
                  <c:v>0.77000000000000202</c:v>
                </c:pt>
                <c:pt idx="244">
                  <c:v>-9.1479999999999997</c:v>
                </c:pt>
                <c:pt idx="245">
                  <c:v>7.1869999999999896</c:v>
                </c:pt>
                <c:pt idx="246">
                  <c:v>60.814999999999898</c:v>
                </c:pt>
                <c:pt idx="247">
                  <c:v>18.175000000000001</c:v>
                </c:pt>
                <c:pt idx="248">
                  <c:v>-7.9549999999999903</c:v>
                </c:pt>
                <c:pt idx="249">
                  <c:v>9.0499999999999901</c:v>
                </c:pt>
                <c:pt idx="250">
                  <c:v>13.44</c:v>
                </c:pt>
                <c:pt idx="251">
                  <c:v>-24.335000000000001</c:v>
                </c:pt>
                <c:pt idx="252">
                  <c:v>97.644999999999996</c:v>
                </c:pt>
                <c:pt idx="253">
                  <c:v>-10.37</c:v>
                </c:pt>
                <c:pt idx="254">
                  <c:v>-86.499999999999901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58-4234-A226-51DC38251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6471872"/>
        <c:axId val="1489331007"/>
      </c:lineChart>
      <c:catAx>
        <c:axId val="209647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331007"/>
        <c:crosses val="autoZero"/>
        <c:auto val="1"/>
        <c:lblAlgn val="ctr"/>
        <c:lblOffset val="100"/>
        <c:noMultiLvlLbl val="0"/>
      </c:catAx>
      <c:valAx>
        <c:axId val="148933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7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19.795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-1.85499999999999</c:v>
                </c:pt>
                <c:pt idx="5">
                  <c:v>7.9049999999999896</c:v>
                </c:pt>
                <c:pt idx="6">
                  <c:v>-24.82</c:v>
                </c:pt>
                <c:pt idx="7">
                  <c:v>17.545000000000002</c:v>
                </c:pt>
                <c:pt idx="8">
                  <c:v>14.989999999999901</c:v>
                </c:pt>
                <c:pt idx="9">
                  <c:v>3.69</c:v>
                </c:pt>
                <c:pt idx="10">
                  <c:v>-1.5549999999999999</c:v>
                </c:pt>
                <c:pt idx="11">
                  <c:v>8.83</c:v>
                </c:pt>
                <c:pt idx="12">
                  <c:v>4.21</c:v>
                </c:pt>
                <c:pt idx="13">
                  <c:v>8.4700000000000006</c:v>
                </c:pt>
                <c:pt idx="14">
                  <c:v>4.22</c:v>
                </c:pt>
                <c:pt idx="15">
                  <c:v>11.244999999999999</c:v>
                </c:pt>
                <c:pt idx="16">
                  <c:v>13.58</c:v>
                </c:pt>
                <c:pt idx="17">
                  <c:v>-6.3849999999999998</c:v>
                </c:pt>
                <c:pt idx="18">
                  <c:v>1.865</c:v>
                </c:pt>
                <c:pt idx="19">
                  <c:v>5.33</c:v>
                </c:pt>
                <c:pt idx="20">
                  <c:v>3.38</c:v>
                </c:pt>
                <c:pt idx="21">
                  <c:v>4.8699999999999903</c:v>
                </c:pt>
                <c:pt idx="22">
                  <c:v>-10.215</c:v>
                </c:pt>
                <c:pt idx="23">
                  <c:v>16.074999999999999</c:v>
                </c:pt>
                <c:pt idx="24">
                  <c:v>4.8549999999999898</c:v>
                </c:pt>
                <c:pt idx="25">
                  <c:v>-61.744999999999898</c:v>
                </c:pt>
                <c:pt idx="26">
                  <c:v>-25.855</c:v>
                </c:pt>
                <c:pt idx="27">
                  <c:v>33.770000000000003</c:v>
                </c:pt>
                <c:pt idx="28">
                  <c:v>4.4550000000000001</c:v>
                </c:pt>
                <c:pt idx="29">
                  <c:v>-2.29</c:v>
                </c:pt>
                <c:pt idx="30">
                  <c:v>8.6649999999999991</c:v>
                </c:pt>
                <c:pt idx="31">
                  <c:v>11.844999999999899</c:v>
                </c:pt>
                <c:pt idx="32">
                  <c:v>-15.02</c:v>
                </c:pt>
                <c:pt idx="33">
                  <c:v>-34.74</c:v>
                </c:pt>
                <c:pt idx="34">
                  <c:v>-10.58</c:v>
                </c:pt>
                <c:pt idx="35">
                  <c:v>23.36</c:v>
                </c:pt>
                <c:pt idx="36">
                  <c:v>15.37</c:v>
                </c:pt>
                <c:pt idx="37">
                  <c:v>-6.62</c:v>
                </c:pt>
                <c:pt idx="38">
                  <c:v>-23.219999999999899</c:v>
                </c:pt>
                <c:pt idx="39">
                  <c:v>-14.98</c:v>
                </c:pt>
                <c:pt idx="40">
                  <c:v>-8.8799999999999901</c:v>
                </c:pt>
                <c:pt idx="41">
                  <c:v>30.43</c:v>
                </c:pt>
                <c:pt idx="42">
                  <c:v>-21.049999999999901</c:v>
                </c:pt>
                <c:pt idx="43">
                  <c:v>5.4950000000000001</c:v>
                </c:pt>
                <c:pt idx="44">
                  <c:v>1.92</c:v>
                </c:pt>
                <c:pt idx="45">
                  <c:v>23.234999999999999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93-432E-BE1C-7E4505755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2864287"/>
        <c:axId val="688018176"/>
      </c:lineChart>
      <c:catAx>
        <c:axId val="117286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18176"/>
        <c:crosses val="autoZero"/>
        <c:auto val="1"/>
        <c:lblAlgn val="ctr"/>
        <c:lblOffset val="100"/>
        <c:noMultiLvlLbl val="0"/>
      </c:catAx>
      <c:valAx>
        <c:axId val="68801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86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1310.675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'PeriodicRoll_2019-01-02_2019-12'!$AN$1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'PeriodicRoll_2019-01-02_2019-12'!$AN$2:$AN$256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16.105</c:v>
                </c:pt>
                <c:pt idx="20">
                  <c:v>72.964999999999904</c:v>
                </c:pt>
                <c:pt idx="21">
                  <c:v>-38.129999999999903</c:v>
                </c:pt>
                <c:pt idx="22">
                  <c:v>-34.644999999999897</c:v>
                </c:pt>
                <c:pt idx="23">
                  <c:v>17.36</c:v>
                </c:pt>
                <c:pt idx="24">
                  <c:v>16.125</c:v>
                </c:pt>
                <c:pt idx="25">
                  <c:v>85.155000000000001</c:v>
                </c:pt>
                <c:pt idx="26">
                  <c:v>64.66</c:v>
                </c:pt>
                <c:pt idx="27">
                  <c:v>-30.515000000000001</c:v>
                </c:pt>
                <c:pt idx="28">
                  <c:v>-41.059999999999903</c:v>
                </c:pt>
                <c:pt idx="29">
                  <c:v>-20.919999999999899</c:v>
                </c:pt>
                <c:pt idx="30">
                  <c:v>30.319999999999901</c:v>
                </c:pt>
                <c:pt idx="31">
                  <c:v>-7.96</c:v>
                </c:pt>
                <c:pt idx="32">
                  <c:v>-7.7549999999999901</c:v>
                </c:pt>
                <c:pt idx="33">
                  <c:v>12.535</c:v>
                </c:pt>
                <c:pt idx="34">
                  <c:v>25.91</c:v>
                </c:pt>
                <c:pt idx="35">
                  <c:v>-48.585000000000001</c:v>
                </c:pt>
                <c:pt idx="36">
                  <c:v>57.709999999999901</c:v>
                </c:pt>
                <c:pt idx="37">
                  <c:v>-8.6349999999999998</c:v>
                </c:pt>
                <c:pt idx="38">
                  <c:v>4.7350000000000003</c:v>
                </c:pt>
                <c:pt idx="39">
                  <c:v>-62.224999999999902</c:v>
                </c:pt>
                <c:pt idx="40">
                  <c:v>-35.279999999999902</c:v>
                </c:pt>
                <c:pt idx="41">
                  <c:v>-17.38</c:v>
                </c:pt>
                <c:pt idx="42">
                  <c:v>37.64</c:v>
                </c:pt>
                <c:pt idx="43">
                  <c:v>0.42999999999999899</c:v>
                </c:pt>
                <c:pt idx="44">
                  <c:v>71.194999999999993</c:v>
                </c:pt>
                <c:pt idx="45">
                  <c:v>125.675</c:v>
                </c:pt>
                <c:pt idx="46">
                  <c:v>-23.82</c:v>
                </c:pt>
                <c:pt idx="47">
                  <c:v>11.494999999999999</c:v>
                </c:pt>
                <c:pt idx="48">
                  <c:v>-0.25</c:v>
                </c:pt>
                <c:pt idx="49">
                  <c:v>-3.67</c:v>
                </c:pt>
                <c:pt idx="50">
                  <c:v>-16.55</c:v>
                </c:pt>
                <c:pt idx="51">
                  <c:v>1.67</c:v>
                </c:pt>
                <c:pt idx="52">
                  <c:v>28.225000000000001</c:v>
                </c:pt>
                <c:pt idx="53">
                  <c:v>-26.1999999999999</c:v>
                </c:pt>
                <c:pt idx="54">
                  <c:v>13.195</c:v>
                </c:pt>
                <c:pt idx="55">
                  <c:v>59.305</c:v>
                </c:pt>
                <c:pt idx="56">
                  <c:v>66.025000000000006</c:v>
                </c:pt>
                <c:pt idx="57">
                  <c:v>-13.54</c:v>
                </c:pt>
                <c:pt idx="58">
                  <c:v>-15.125</c:v>
                </c:pt>
                <c:pt idx="59">
                  <c:v>164.89</c:v>
                </c:pt>
                <c:pt idx="60">
                  <c:v>-55.499999999999901</c:v>
                </c:pt>
                <c:pt idx="61">
                  <c:v>-13.46</c:v>
                </c:pt>
                <c:pt idx="62">
                  <c:v>-34.78</c:v>
                </c:pt>
                <c:pt idx="63">
                  <c:v>43.28</c:v>
                </c:pt>
                <c:pt idx="64">
                  <c:v>-75.304999999999893</c:v>
                </c:pt>
                <c:pt idx="65">
                  <c:v>13.9</c:v>
                </c:pt>
                <c:pt idx="66">
                  <c:v>-10.039999999999999</c:v>
                </c:pt>
                <c:pt idx="67">
                  <c:v>5.7999999999999901</c:v>
                </c:pt>
                <c:pt idx="68">
                  <c:v>10.344999999999899</c:v>
                </c:pt>
                <c:pt idx="69">
                  <c:v>96.734999999999999</c:v>
                </c:pt>
                <c:pt idx="70">
                  <c:v>-29.224999999999898</c:v>
                </c:pt>
                <c:pt idx="71">
                  <c:v>-112.40499999999901</c:v>
                </c:pt>
                <c:pt idx="72">
                  <c:v>1.44</c:v>
                </c:pt>
                <c:pt idx="73">
                  <c:v>-10.4599999999999</c:v>
                </c:pt>
                <c:pt idx="74">
                  <c:v>-34.94</c:v>
                </c:pt>
                <c:pt idx="75">
                  <c:v>89.64</c:v>
                </c:pt>
                <c:pt idx="76">
                  <c:v>-19.889999999999901</c:v>
                </c:pt>
                <c:pt idx="77">
                  <c:v>89.009999999999906</c:v>
                </c:pt>
                <c:pt idx="78">
                  <c:v>-19.354999999999901</c:v>
                </c:pt>
                <c:pt idx="79">
                  <c:v>13.16</c:v>
                </c:pt>
                <c:pt idx="80">
                  <c:v>-10.25</c:v>
                </c:pt>
                <c:pt idx="81">
                  <c:v>-20.94</c:v>
                </c:pt>
                <c:pt idx="82">
                  <c:v>0.495</c:v>
                </c:pt>
                <c:pt idx="83">
                  <c:v>3.16</c:v>
                </c:pt>
                <c:pt idx="84">
                  <c:v>21.475000000000001</c:v>
                </c:pt>
                <c:pt idx="85">
                  <c:v>70.849999999999994</c:v>
                </c:pt>
                <c:pt idx="86">
                  <c:v>-3.2450000000000001</c:v>
                </c:pt>
                <c:pt idx="87">
                  <c:v>7.72</c:v>
                </c:pt>
                <c:pt idx="88">
                  <c:v>9.35</c:v>
                </c:pt>
                <c:pt idx="89">
                  <c:v>14.335000000000001</c:v>
                </c:pt>
                <c:pt idx="90">
                  <c:v>25.61</c:v>
                </c:pt>
                <c:pt idx="91">
                  <c:v>20.719999999999899</c:v>
                </c:pt>
                <c:pt idx="92">
                  <c:v>-14.914999999999999</c:v>
                </c:pt>
                <c:pt idx="93">
                  <c:v>30.164999999999999</c:v>
                </c:pt>
                <c:pt idx="94">
                  <c:v>-17.439999999999898</c:v>
                </c:pt>
                <c:pt idx="95">
                  <c:v>-11.52</c:v>
                </c:pt>
                <c:pt idx="96">
                  <c:v>24.904999999999902</c:v>
                </c:pt>
                <c:pt idx="97">
                  <c:v>40.445</c:v>
                </c:pt>
                <c:pt idx="98">
                  <c:v>-1.4999999999999999E-2</c:v>
                </c:pt>
                <c:pt idx="99">
                  <c:v>19.439999999999898</c:v>
                </c:pt>
                <c:pt idx="100">
                  <c:v>38.534999999999997</c:v>
                </c:pt>
                <c:pt idx="101">
                  <c:v>20.209999999999901</c:v>
                </c:pt>
                <c:pt idx="102">
                  <c:v>-5.41</c:v>
                </c:pt>
                <c:pt idx="103">
                  <c:v>29.07</c:v>
                </c:pt>
                <c:pt idx="104">
                  <c:v>27.754999999999999</c:v>
                </c:pt>
                <c:pt idx="105">
                  <c:v>18.215</c:v>
                </c:pt>
                <c:pt idx="106">
                  <c:v>64.3599999999999</c:v>
                </c:pt>
                <c:pt idx="107">
                  <c:v>14.305</c:v>
                </c:pt>
                <c:pt idx="108">
                  <c:v>35.674999999999997</c:v>
                </c:pt>
                <c:pt idx="109">
                  <c:v>-43</c:v>
                </c:pt>
                <c:pt idx="110">
                  <c:v>17.094999999999999</c:v>
                </c:pt>
                <c:pt idx="111">
                  <c:v>17.61</c:v>
                </c:pt>
                <c:pt idx="112">
                  <c:v>13.565</c:v>
                </c:pt>
                <c:pt idx="113">
                  <c:v>10.8149999999999</c:v>
                </c:pt>
                <c:pt idx="114">
                  <c:v>-4.5449999999999902</c:v>
                </c:pt>
                <c:pt idx="115">
                  <c:v>140.469999999999</c:v>
                </c:pt>
                <c:pt idx="116">
                  <c:v>-89.234999999999999</c:v>
                </c:pt>
                <c:pt idx="117">
                  <c:v>37.914999999999999</c:v>
                </c:pt>
                <c:pt idx="118">
                  <c:v>-60.4149999999999</c:v>
                </c:pt>
                <c:pt idx="119">
                  <c:v>41.685000000000002</c:v>
                </c:pt>
                <c:pt idx="120">
                  <c:v>27.844999999999899</c:v>
                </c:pt>
                <c:pt idx="121">
                  <c:v>-21.824999999999999</c:v>
                </c:pt>
                <c:pt idx="122">
                  <c:v>22.54</c:v>
                </c:pt>
                <c:pt idx="123">
                  <c:v>30.23</c:v>
                </c:pt>
                <c:pt idx="124">
                  <c:v>58.66</c:v>
                </c:pt>
                <c:pt idx="125">
                  <c:v>9.4450000000000003</c:v>
                </c:pt>
                <c:pt idx="126">
                  <c:v>33.67</c:v>
                </c:pt>
                <c:pt idx="127">
                  <c:v>29.724999999999898</c:v>
                </c:pt>
                <c:pt idx="128">
                  <c:v>-50.874999999999901</c:v>
                </c:pt>
                <c:pt idx="129">
                  <c:v>22.52</c:v>
                </c:pt>
                <c:pt idx="130">
                  <c:v>-55.515000000000001</c:v>
                </c:pt>
                <c:pt idx="131">
                  <c:v>-54.4</c:v>
                </c:pt>
                <c:pt idx="132">
                  <c:v>-63.94</c:v>
                </c:pt>
                <c:pt idx="133">
                  <c:v>-8.34499999999999</c:v>
                </c:pt>
                <c:pt idx="134">
                  <c:v>59.964999999999897</c:v>
                </c:pt>
                <c:pt idx="135">
                  <c:v>24.715</c:v>
                </c:pt>
                <c:pt idx="136">
                  <c:v>68.349999999999994</c:v>
                </c:pt>
                <c:pt idx="137">
                  <c:v>36.695</c:v>
                </c:pt>
                <c:pt idx="138">
                  <c:v>36.994999999999997</c:v>
                </c:pt>
                <c:pt idx="139">
                  <c:v>16.79</c:v>
                </c:pt>
                <c:pt idx="140">
                  <c:v>9.9600000000000009</c:v>
                </c:pt>
                <c:pt idx="141">
                  <c:v>38.94</c:v>
                </c:pt>
                <c:pt idx="142">
                  <c:v>7.55</c:v>
                </c:pt>
                <c:pt idx="143">
                  <c:v>-7.5650000000000004</c:v>
                </c:pt>
                <c:pt idx="144">
                  <c:v>7.17</c:v>
                </c:pt>
                <c:pt idx="145">
                  <c:v>10.984999999999999</c:v>
                </c:pt>
                <c:pt idx="146">
                  <c:v>31.814999999999898</c:v>
                </c:pt>
                <c:pt idx="147">
                  <c:v>35.634999999999998</c:v>
                </c:pt>
                <c:pt idx="148">
                  <c:v>45.575000000000003</c:v>
                </c:pt>
                <c:pt idx="149">
                  <c:v>28.28</c:v>
                </c:pt>
                <c:pt idx="150">
                  <c:v>20.3949999999999</c:v>
                </c:pt>
                <c:pt idx="151">
                  <c:v>78.634999999999906</c:v>
                </c:pt>
                <c:pt idx="152">
                  <c:v>-18.059999999999999</c:v>
                </c:pt>
                <c:pt idx="153">
                  <c:v>3.07499999999999</c:v>
                </c:pt>
                <c:pt idx="154">
                  <c:v>2.835</c:v>
                </c:pt>
                <c:pt idx="155">
                  <c:v>15.08</c:v>
                </c:pt>
                <c:pt idx="156">
                  <c:v>67.204999999999998</c:v>
                </c:pt>
                <c:pt idx="157">
                  <c:v>88.46</c:v>
                </c:pt>
                <c:pt idx="158">
                  <c:v>-9.6499999999999897</c:v>
                </c:pt>
                <c:pt idx="159">
                  <c:v>-33.130000000000003</c:v>
                </c:pt>
                <c:pt idx="160">
                  <c:v>20.03</c:v>
                </c:pt>
                <c:pt idx="161">
                  <c:v>-18.999999999999901</c:v>
                </c:pt>
                <c:pt idx="162">
                  <c:v>-41.034999999999997</c:v>
                </c:pt>
                <c:pt idx="163">
                  <c:v>23.305</c:v>
                </c:pt>
                <c:pt idx="164">
                  <c:v>-3.6899999999999902</c:v>
                </c:pt>
                <c:pt idx="165">
                  <c:v>51.824999999999903</c:v>
                </c:pt>
                <c:pt idx="166">
                  <c:v>43.954999999999998</c:v>
                </c:pt>
                <c:pt idx="167">
                  <c:v>-15.7349999999999</c:v>
                </c:pt>
                <c:pt idx="168">
                  <c:v>-4.2299999999999898</c:v>
                </c:pt>
                <c:pt idx="169">
                  <c:v>-8.3999999999999897</c:v>
                </c:pt>
                <c:pt idx="170">
                  <c:v>9.0499999999999901</c:v>
                </c:pt>
                <c:pt idx="171">
                  <c:v>-14.68</c:v>
                </c:pt>
                <c:pt idx="172">
                  <c:v>-29.0749999999999</c:v>
                </c:pt>
                <c:pt idx="173">
                  <c:v>24.334999999999901</c:v>
                </c:pt>
                <c:pt idx="174">
                  <c:v>-23.5049999999999</c:v>
                </c:pt>
                <c:pt idx="175">
                  <c:v>-14.54</c:v>
                </c:pt>
                <c:pt idx="176">
                  <c:v>-7.67</c:v>
                </c:pt>
                <c:pt idx="177">
                  <c:v>49.094999999999999</c:v>
                </c:pt>
                <c:pt idx="178">
                  <c:v>-64.855000000000004</c:v>
                </c:pt>
                <c:pt idx="179">
                  <c:v>22.15</c:v>
                </c:pt>
                <c:pt idx="180">
                  <c:v>17.239999999999998</c:v>
                </c:pt>
                <c:pt idx="181">
                  <c:v>16.454999999999899</c:v>
                </c:pt>
                <c:pt idx="182">
                  <c:v>-8.1850000000000005</c:v>
                </c:pt>
                <c:pt idx="183">
                  <c:v>13.42</c:v>
                </c:pt>
                <c:pt idx="184">
                  <c:v>52.449999999999903</c:v>
                </c:pt>
                <c:pt idx="185">
                  <c:v>5.53</c:v>
                </c:pt>
                <c:pt idx="186">
                  <c:v>-16.98</c:v>
                </c:pt>
                <c:pt idx="187">
                  <c:v>-23.765000000000001</c:v>
                </c:pt>
                <c:pt idx="188">
                  <c:v>-9.76</c:v>
                </c:pt>
                <c:pt idx="189">
                  <c:v>0.91</c:v>
                </c:pt>
                <c:pt idx="190">
                  <c:v>8.9450000000000003</c:v>
                </c:pt>
                <c:pt idx="191">
                  <c:v>-14.04</c:v>
                </c:pt>
                <c:pt idx="192">
                  <c:v>27.74</c:v>
                </c:pt>
                <c:pt idx="193">
                  <c:v>1.44</c:v>
                </c:pt>
                <c:pt idx="194">
                  <c:v>-18.454999999999998</c:v>
                </c:pt>
                <c:pt idx="195">
                  <c:v>6.6749999999999998</c:v>
                </c:pt>
                <c:pt idx="196">
                  <c:v>-36.454999999999998</c:v>
                </c:pt>
                <c:pt idx="197">
                  <c:v>-50.594999999999999</c:v>
                </c:pt>
                <c:pt idx="198">
                  <c:v>-36.085000000000001</c:v>
                </c:pt>
                <c:pt idx="199">
                  <c:v>14.725</c:v>
                </c:pt>
                <c:pt idx="200">
                  <c:v>-45.519999999999897</c:v>
                </c:pt>
                <c:pt idx="201">
                  <c:v>-25.21</c:v>
                </c:pt>
                <c:pt idx="202">
                  <c:v>-0.56499999999999995</c:v>
                </c:pt>
                <c:pt idx="203">
                  <c:v>-27.195</c:v>
                </c:pt>
                <c:pt idx="204">
                  <c:v>-26.78</c:v>
                </c:pt>
                <c:pt idx="205">
                  <c:v>28.835000000000001</c:v>
                </c:pt>
                <c:pt idx="206">
                  <c:v>39.4299999999999</c:v>
                </c:pt>
                <c:pt idx="207">
                  <c:v>-3.57499999999999</c:v>
                </c:pt>
                <c:pt idx="208">
                  <c:v>-40</c:v>
                </c:pt>
                <c:pt idx="209">
                  <c:v>-56.659999999999897</c:v>
                </c:pt>
                <c:pt idx="210">
                  <c:v>15.7699999999999</c:v>
                </c:pt>
                <c:pt idx="211">
                  <c:v>-0.77499999999999902</c:v>
                </c:pt>
                <c:pt idx="212">
                  <c:v>55.35</c:v>
                </c:pt>
                <c:pt idx="213">
                  <c:v>-0.20499999999999899</c:v>
                </c:pt>
                <c:pt idx="214">
                  <c:v>-34.57</c:v>
                </c:pt>
                <c:pt idx="215">
                  <c:v>-15.885</c:v>
                </c:pt>
                <c:pt idx="216">
                  <c:v>-2.58</c:v>
                </c:pt>
                <c:pt idx="217">
                  <c:v>-103.92</c:v>
                </c:pt>
                <c:pt idx="218">
                  <c:v>10.95</c:v>
                </c:pt>
                <c:pt idx="219">
                  <c:v>-4.875</c:v>
                </c:pt>
                <c:pt idx="220">
                  <c:v>10.489999999999901</c:v>
                </c:pt>
                <c:pt idx="221">
                  <c:v>65.444999999999894</c:v>
                </c:pt>
                <c:pt idx="222">
                  <c:v>45.274999999999999</c:v>
                </c:pt>
                <c:pt idx="223">
                  <c:v>-4.1999999999999904</c:v>
                </c:pt>
                <c:pt idx="224">
                  <c:v>-6.7499999999999902</c:v>
                </c:pt>
                <c:pt idx="225">
                  <c:v>-6.67</c:v>
                </c:pt>
                <c:pt idx="226">
                  <c:v>9.0499999999999901</c:v>
                </c:pt>
                <c:pt idx="227">
                  <c:v>-33.979999999999997</c:v>
                </c:pt>
                <c:pt idx="228">
                  <c:v>41.684999999999903</c:v>
                </c:pt>
                <c:pt idx="229">
                  <c:v>-9.9250000000000007</c:v>
                </c:pt>
                <c:pt idx="230">
                  <c:v>21.559999999999899</c:v>
                </c:pt>
                <c:pt idx="231">
                  <c:v>13.18</c:v>
                </c:pt>
                <c:pt idx="232">
                  <c:v>1.345</c:v>
                </c:pt>
                <c:pt idx="233">
                  <c:v>-37.854999999999997</c:v>
                </c:pt>
                <c:pt idx="234">
                  <c:v>-93.954999999999998</c:v>
                </c:pt>
                <c:pt idx="235">
                  <c:v>110.41</c:v>
                </c:pt>
                <c:pt idx="236">
                  <c:v>-30.569999999999901</c:v>
                </c:pt>
                <c:pt idx="237">
                  <c:v>-69.8</c:v>
                </c:pt>
                <c:pt idx="238">
                  <c:v>-9.3249999999999993</c:v>
                </c:pt>
                <c:pt idx="239">
                  <c:v>23.395</c:v>
                </c:pt>
                <c:pt idx="240">
                  <c:v>5.5449999999999999</c:v>
                </c:pt>
                <c:pt idx="241">
                  <c:v>22.085000000000001</c:v>
                </c:pt>
                <c:pt idx="242">
                  <c:v>-58.62</c:v>
                </c:pt>
                <c:pt idx="243">
                  <c:v>3.44999999999999</c:v>
                </c:pt>
                <c:pt idx="244">
                  <c:v>10.244999999999999</c:v>
                </c:pt>
                <c:pt idx="245">
                  <c:v>-8.7549999999999901</c:v>
                </c:pt>
                <c:pt idx="246">
                  <c:v>-67.474999999999994</c:v>
                </c:pt>
                <c:pt idx="247">
                  <c:v>-18.52</c:v>
                </c:pt>
                <c:pt idx="248">
                  <c:v>8.2349999999999994</c:v>
                </c:pt>
                <c:pt idx="249">
                  <c:v>-8.73</c:v>
                </c:pt>
                <c:pt idx="250">
                  <c:v>-13.8149999999999</c:v>
                </c:pt>
                <c:pt idx="251">
                  <c:v>27.77</c:v>
                </c:pt>
                <c:pt idx="252">
                  <c:v>-106.72499999999999</c:v>
                </c:pt>
                <c:pt idx="253">
                  <c:v>11.1699999999999</c:v>
                </c:pt>
                <c:pt idx="254">
                  <c:v>94.965000000000003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7E-4567-9938-5BFE1D68E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144335"/>
        <c:axId val="1590280367"/>
      </c:lineChart>
      <c:catAx>
        <c:axId val="155514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280367"/>
        <c:crosses val="autoZero"/>
        <c:auto val="1"/>
        <c:lblAlgn val="ctr"/>
        <c:lblOffset val="100"/>
        <c:noMultiLvlLbl val="0"/>
      </c:catAx>
      <c:valAx>
        <c:axId val="159028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14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-34.183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'PeriodicAntiRoll_2020-01-02_202'!$AM$2:$AM$258</c:f>
              <c:numCache>
                <c:formatCode>General</c:formatCode>
                <c:ptCount val="257"/>
                <c:pt idx="0">
                  <c:v>-4.0299999999999896</c:v>
                </c:pt>
                <c:pt idx="1">
                  <c:v>-0.86499999999999999</c:v>
                </c:pt>
                <c:pt idx="2">
                  <c:v>-0.91500000000000004</c:v>
                </c:pt>
                <c:pt idx="3">
                  <c:v>1.73</c:v>
                </c:pt>
                <c:pt idx="4">
                  <c:v>4.1349999999999998</c:v>
                </c:pt>
                <c:pt idx="5">
                  <c:v>-0.30499999999999999</c:v>
                </c:pt>
                <c:pt idx="6">
                  <c:v>2.5649999999999999</c:v>
                </c:pt>
                <c:pt idx="7">
                  <c:v>-0.6</c:v>
                </c:pt>
                <c:pt idx="8">
                  <c:v>-1.44</c:v>
                </c:pt>
                <c:pt idx="9">
                  <c:v>-1.29</c:v>
                </c:pt>
                <c:pt idx="10">
                  <c:v>0.65500000000000003</c:v>
                </c:pt>
                <c:pt idx="11">
                  <c:v>-0.39</c:v>
                </c:pt>
                <c:pt idx="12">
                  <c:v>-1.8049999999999899</c:v>
                </c:pt>
                <c:pt idx="13">
                  <c:v>-1.075</c:v>
                </c:pt>
                <c:pt idx="14">
                  <c:v>-3.4299999999999899</c:v>
                </c:pt>
                <c:pt idx="15">
                  <c:v>-1.5699999999999901</c:v>
                </c:pt>
                <c:pt idx="16">
                  <c:v>-5.4049999999999896</c:v>
                </c:pt>
                <c:pt idx="17">
                  <c:v>2.73</c:v>
                </c:pt>
                <c:pt idx="18">
                  <c:v>-1.1399999999999999</c:v>
                </c:pt>
                <c:pt idx="19">
                  <c:v>-2.0549999999999899</c:v>
                </c:pt>
                <c:pt idx="20">
                  <c:v>-2.5449999999999999</c:v>
                </c:pt>
                <c:pt idx="21">
                  <c:v>0.92500000000000004</c:v>
                </c:pt>
                <c:pt idx="22">
                  <c:v>1.4649999999999901</c:v>
                </c:pt>
                <c:pt idx="23">
                  <c:v>2.0099999999999998</c:v>
                </c:pt>
                <c:pt idx="24">
                  <c:v>0.90999999999999903</c:v>
                </c:pt>
                <c:pt idx="25">
                  <c:v>-1.5699999999999901</c:v>
                </c:pt>
                <c:pt idx="26">
                  <c:v>-1.56</c:v>
                </c:pt>
                <c:pt idx="27">
                  <c:v>0.96</c:v>
                </c:pt>
                <c:pt idx="28">
                  <c:v>0.57499999999999996</c:v>
                </c:pt>
                <c:pt idx="29">
                  <c:v>-1.2249999999999901</c:v>
                </c:pt>
                <c:pt idx="30">
                  <c:v>-1.175</c:v>
                </c:pt>
                <c:pt idx="31">
                  <c:v>-0.48999999999999899</c:v>
                </c:pt>
                <c:pt idx="32">
                  <c:v>-0.65</c:v>
                </c:pt>
                <c:pt idx="33">
                  <c:v>-0.44999999999999901</c:v>
                </c:pt>
                <c:pt idx="34">
                  <c:v>-0.66500000000000004</c:v>
                </c:pt>
                <c:pt idx="35">
                  <c:v>0.47</c:v>
                </c:pt>
                <c:pt idx="36">
                  <c:v>-1.9549999999999901</c:v>
                </c:pt>
                <c:pt idx="37">
                  <c:v>-1.17</c:v>
                </c:pt>
                <c:pt idx="38">
                  <c:v>0.86499999999999999</c:v>
                </c:pt>
                <c:pt idx="39">
                  <c:v>-2.21</c:v>
                </c:pt>
                <c:pt idx="40">
                  <c:v>-1.07</c:v>
                </c:pt>
                <c:pt idx="41">
                  <c:v>-0.94499999999999895</c:v>
                </c:pt>
                <c:pt idx="42">
                  <c:v>0.39</c:v>
                </c:pt>
                <c:pt idx="43">
                  <c:v>-1.7049999999999901</c:v>
                </c:pt>
                <c:pt idx="44">
                  <c:v>-1.06</c:v>
                </c:pt>
                <c:pt idx="45">
                  <c:v>-0.36499999999999899</c:v>
                </c:pt>
                <c:pt idx="46">
                  <c:v>-1.26</c:v>
                </c:pt>
                <c:pt idx="47">
                  <c:v>2.88</c:v>
                </c:pt>
                <c:pt idx="48">
                  <c:v>0.81499999999999995</c:v>
                </c:pt>
                <c:pt idx="49">
                  <c:v>1.8899999999999899</c:v>
                </c:pt>
                <c:pt idx="50">
                  <c:v>5.67</c:v>
                </c:pt>
                <c:pt idx="51">
                  <c:v>3.37</c:v>
                </c:pt>
                <c:pt idx="52">
                  <c:v>0.18</c:v>
                </c:pt>
                <c:pt idx="53">
                  <c:v>9.5150000000000006</c:v>
                </c:pt>
                <c:pt idx="54">
                  <c:v>8.89</c:v>
                </c:pt>
                <c:pt idx="55">
                  <c:v>-8.7649999999999899</c:v>
                </c:pt>
                <c:pt idx="56">
                  <c:v>-3.0999999999999899</c:v>
                </c:pt>
                <c:pt idx="57">
                  <c:v>3.6749999999999998</c:v>
                </c:pt>
                <c:pt idx="58">
                  <c:v>0.84499999999999997</c:v>
                </c:pt>
                <c:pt idx="59">
                  <c:v>-5.3049999999999997</c:v>
                </c:pt>
                <c:pt idx="60">
                  <c:v>-5.4649999999999999</c:v>
                </c:pt>
                <c:pt idx="61">
                  <c:v>-2.85</c:v>
                </c:pt>
                <c:pt idx="62">
                  <c:v>2.79</c:v>
                </c:pt>
                <c:pt idx="63">
                  <c:v>-0.91500000000000004</c:v>
                </c:pt>
                <c:pt idx="64">
                  <c:v>-4.9999999999999802E-3</c:v>
                </c:pt>
                <c:pt idx="65">
                  <c:v>-0.64</c:v>
                </c:pt>
                <c:pt idx="66">
                  <c:v>-1.99999999999999E-2</c:v>
                </c:pt>
                <c:pt idx="67">
                  <c:v>3.0350000000000001</c:v>
                </c:pt>
                <c:pt idx="68">
                  <c:v>-1.2949999999999999</c:v>
                </c:pt>
                <c:pt idx="69">
                  <c:v>-5.4999999999999702E-2</c:v>
                </c:pt>
                <c:pt idx="70">
                  <c:v>-0.6</c:v>
                </c:pt>
                <c:pt idx="71">
                  <c:v>-3.2749999999999999</c:v>
                </c:pt>
                <c:pt idx="72">
                  <c:v>-1.0649999999999999</c:v>
                </c:pt>
                <c:pt idx="73">
                  <c:v>-7.9999999999999905E-2</c:v>
                </c:pt>
                <c:pt idx="74">
                  <c:v>0.93</c:v>
                </c:pt>
                <c:pt idx="75">
                  <c:v>-1.655</c:v>
                </c:pt>
                <c:pt idx="76">
                  <c:v>0.59</c:v>
                </c:pt>
                <c:pt idx="77">
                  <c:v>0.26</c:v>
                </c:pt>
                <c:pt idx="78">
                  <c:v>1.3699999999999899</c:v>
                </c:pt>
                <c:pt idx="79">
                  <c:v>1.18</c:v>
                </c:pt>
                <c:pt idx="80">
                  <c:v>-0.75999999999999901</c:v>
                </c:pt>
                <c:pt idx="81">
                  <c:v>-0.12</c:v>
                </c:pt>
                <c:pt idx="82">
                  <c:v>-3.875</c:v>
                </c:pt>
                <c:pt idx="83">
                  <c:v>0.75999999999999901</c:v>
                </c:pt>
                <c:pt idx="84">
                  <c:v>-1.9099999999999899</c:v>
                </c:pt>
                <c:pt idx="85">
                  <c:v>0.80499999999999905</c:v>
                </c:pt>
                <c:pt idx="86">
                  <c:v>-0.78500000000000003</c:v>
                </c:pt>
                <c:pt idx="87">
                  <c:v>-0.14499999999999999</c:v>
                </c:pt>
                <c:pt idx="88">
                  <c:v>-0.16</c:v>
                </c:pt>
                <c:pt idx="89">
                  <c:v>-0.80500000000000005</c:v>
                </c:pt>
                <c:pt idx="90">
                  <c:v>-0.13</c:v>
                </c:pt>
                <c:pt idx="91">
                  <c:v>0.185</c:v>
                </c:pt>
                <c:pt idx="92">
                  <c:v>0.66999999999999904</c:v>
                </c:pt>
                <c:pt idx="93">
                  <c:v>0.91500000000000004</c:v>
                </c:pt>
                <c:pt idx="94">
                  <c:v>1.1599999999999999</c:v>
                </c:pt>
                <c:pt idx="95">
                  <c:v>0.42499999999999999</c:v>
                </c:pt>
                <c:pt idx="96">
                  <c:v>-1.645</c:v>
                </c:pt>
                <c:pt idx="97">
                  <c:v>0.24</c:v>
                </c:pt>
                <c:pt idx="98">
                  <c:v>-0.57999999999999996</c:v>
                </c:pt>
                <c:pt idx="99">
                  <c:v>1.8299999999999901</c:v>
                </c:pt>
                <c:pt idx="100">
                  <c:v>0.14499999999999899</c:v>
                </c:pt>
                <c:pt idx="101">
                  <c:v>0.17499999999999999</c:v>
                </c:pt>
                <c:pt idx="102">
                  <c:v>-1.135</c:v>
                </c:pt>
                <c:pt idx="103">
                  <c:v>1.72</c:v>
                </c:pt>
                <c:pt idx="104">
                  <c:v>-9.4999999999999904E-2</c:v>
                </c:pt>
                <c:pt idx="105">
                  <c:v>3.1549999999999998</c:v>
                </c:pt>
                <c:pt idx="106">
                  <c:v>0.96</c:v>
                </c:pt>
                <c:pt idx="107">
                  <c:v>0.61</c:v>
                </c:pt>
                <c:pt idx="108">
                  <c:v>-2.3149999999999999</c:v>
                </c:pt>
                <c:pt idx="109">
                  <c:v>0.21</c:v>
                </c:pt>
                <c:pt idx="110">
                  <c:v>0.31</c:v>
                </c:pt>
                <c:pt idx="111">
                  <c:v>-4.57</c:v>
                </c:pt>
                <c:pt idx="112">
                  <c:v>-1.1099999999999901</c:v>
                </c:pt>
                <c:pt idx="113">
                  <c:v>-0.33499999999999902</c:v>
                </c:pt>
                <c:pt idx="114">
                  <c:v>0.59</c:v>
                </c:pt>
                <c:pt idx="115">
                  <c:v>-0.64</c:v>
                </c:pt>
                <c:pt idx="116">
                  <c:v>-0.57999999999999996</c:v>
                </c:pt>
                <c:pt idx="117">
                  <c:v>-0.72499999999999998</c:v>
                </c:pt>
                <c:pt idx="118">
                  <c:v>-2.04</c:v>
                </c:pt>
                <c:pt idx="119">
                  <c:v>1.1299999999999999</c:v>
                </c:pt>
                <c:pt idx="120">
                  <c:v>-0.16999999999999901</c:v>
                </c:pt>
                <c:pt idx="121">
                  <c:v>-0.98</c:v>
                </c:pt>
                <c:pt idx="122">
                  <c:v>-0.439999999999999</c:v>
                </c:pt>
                <c:pt idx="123">
                  <c:v>0.25</c:v>
                </c:pt>
                <c:pt idx="124">
                  <c:v>-0.37</c:v>
                </c:pt>
                <c:pt idx="125">
                  <c:v>3.84</c:v>
                </c:pt>
                <c:pt idx="126">
                  <c:v>-2.61</c:v>
                </c:pt>
                <c:pt idx="127">
                  <c:v>-7.0000000000000007E-2</c:v>
                </c:pt>
                <c:pt idx="128">
                  <c:v>0.56000000000000005</c:v>
                </c:pt>
                <c:pt idx="129">
                  <c:v>1.21</c:v>
                </c:pt>
                <c:pt idx="130">
                  <c:v>-0.59</c:v>
                </c:pt>
                <c:pt idx="131">
                  <c:v>-1.46</c:v>
                </c:pt>
                <c:pt idx="132">
                  <c:v>-0.62</c:v>
                </c:pt>
                <c:pt idx="133">
                  <c:v>2.8</c:v>
                </c:pt>
                <c:pt idx="134">
                  <c:v>-1.1000000000000001</c:v>
                </c:pt>
                <c:pt idx="135">
                  <c:v>-1.17</c:v>
                </c:pt>
                <c:pt idx="136">
                  <c:v>-1.3899999999999899</c:v>
                </c:pt>
                <c:pt idx="137">
                  <c:v>0.30499999999999899</c:v>
                </c:pt>
                <c:pt idx="138">
                  <c:v>0</c:v>
                </c:pt>
                <c:pt idx="139">
                  <c:v>-0.91500000000000004</c:v>
                </c:pt>
                <c:pt idx="140">
                  <c:v>-1.4</c:v>
                </c:pt>
                <c:pt idx="141">
                  <c:v>0.35499999999999998</c:v>
                </c:pt>
                <c:pt idx="142">
                  <c:v>2.2449999999999899</c:v>
                </c:pt>
                <c:pt idx="143">
                  <c:v>-1.92</c:v>
                </c:pt>
                <c:pt idx="144">
                  <c:v>-1.1950000000000001</c:v>
                </c:pt>
                <c:pt idx="145">
                  <c:v>1.03</c:v>
                </c:pt>
                <c:pt idx="146">
                  <c:v>-2.2250000000000001</c:v>
                </c:pt>
                <c:pt idx="147">
                  <c:v>0.70499999999999996</c:v>
                </c:pt>
                <c:pt idx="148">
                  <c:v>0.65</c:v>
                </c:pt>
                <c:pt idx="149">
                  <c:v>-1.65</c:v>
                </c:pt>
                <c:pt idx="150">
                  <c:v>2.2949999999999999</c:v>
                </c:pt>
                <c:pt idx="151">
                  <c:v>-1.4</c:v>
                </c:pt>
                <c:pt idx="152">
                  <c:v>1.53</c:v>
                </c:pt>
                <c:pt idx="153">
                  <c:v>-1.4849999999999901</c:v>
                </c:pt>
                <c:pt idx="154">
                  <c:v>2.7149999999999999</c:v>
                </c:pt>
                <c:pt idx="155">
                  <c:v>1.69</c:v>
                </c:pt>
                <c:pt idx="156">
                  <c:v>2.105</c:v>
                </c:pt>
                <c:pt idx="157">
                  <c:v>-0.24</c:v>
                </c:pt>
                <c:pt idx="158">
                  <c:v>-1.7449999999999899</c:v>
                </c:pt>
                <c:pt idx="159">
                  <c:v>-1.7749999999999999</c:v>
                </c:pt>
                <c:pt idx="160">
                  <c:v>-0.87999999999999901</c:v>
                </c:pt>
                <c:pt idx="161">
                  <c:v>-1.145</c:v>
                </c:pt>
                <c:pt idx="162">
                  <c:v>-1.1000000000000001</c:v>
                </c:pt>
                <c:pt idx="163">
                  <c:v>0.99</c:v>
                </c:pt>
                <c:pt idx="164">
                  <c:v>2.88</c:v>
                </c:pt>
                <c:pt idx="165">
                  <c:v>0.81499999999999995</c:v>
                </c:pt>
                <c:pt idx="166">
                  <c:v>-0.15</c:v>
                </c:pt>
                <c:pt idx="167">
                  <c:v>-1.4950000000000001</c:v>
                </c:pt>
                <c:pt idx="168">
                  <c:v>0.90500000000000003</c:v>
                </c:pt>
                <c:pt idx="169">
                  <c:v>-1.3399999999999901</c:v>
                </c:pt>
                <c:pt idx="170">
                  <c:v>-3.27</c:v>
                </c:pt>
                <c:pt idx="171">
                  <c:v>-0.74</c:v>
                </c:pt>
                <c:pt idx="172">
                  <c:v>0.97</c:v>
                </c:pt>
                <c:pt idx="173">
                  <c:v>-0.14000000000000001</c:v>
                </c:pt>
                <c:pt idx="174">
                  <c:v>-1.28</c:v>
                </c:pt>
                <c:pt idx="175">
                  <c:v>1.77</c:v>
                </c:pt>
                <c:pt idx="176">
                  <c:v>2.2200000000000002</c:v>
                </c:pt>
                <c:pt idx="177">
                  <c:v>-2.8849999999999998</c:v>
                </c:pt>
                <c:pt idx="178">
                  <c:v>-0.44999999999999901</c:v>
                </c:pt>
                <c:pt idx="179">
                  <c:v>0.44999999999999901</c:v>
                </c:pt>
                <c:pt idx="180">
                  <c:v>0.08</c:v>
                </c:pt>
                <c:pt idx="181">
                  <c:v>-1.0349999999999999</c:v>
                </c:pt>
                <c:pt idx="182">
                  <c:v>0.68499999999999905</c:v>
                </c:pt>
                <c:pt idx="183">
                  <c:v>-1.55</c:v>
                </c:pt>
                <c:pt idx="184">
                  <c:v>0.90500000000000003</c:v>
                </c:pt>
                <c:pt idx="185">
                  <c:v>0.245</c:v>
                </c:pt>
                <c:pt idx="186">
                  <c:v>0.08</c:v>
                </c:pt>
                <c:pt idx="187">
                  <c:v>-0.60499999999999998</c:v>
                </c:pt>
                <c:pt idx="188">
                  <c:v>0.41999999999999899</c:v>
                </c:pt>
                <c:pt idx="189">
                  <c:v>-0.65</c:v>
                </c:pt>
                <c:pt idx="190">
                  <c:v>1.4099999999999899</c:v>
                </c:pt>
                <c:pt idx="191">
                  <c:v>-1.26</c:v>
                </c:pt>
                <c:pt idx="192">
                  <c:v>0.13</c:v>
                </c:pt>
                <c:pt idx="193">
                  <c:v>0.91</c:v>
                </c:pt>
                <c:pt idx="194">
                  <c:v>0.58499999999999996</c:v>
                </c:pt>
                <c:pt idx="195">
                  <c:v>0.82</c:v>
                </c:pt>
                <c:pt idx="196">
                  <c:v>-1.645</c:v>
                </c:pt>
                <c:pt idx="197">
                  <c:v>-0.869999999999999</c:v>
                </c:pt>
                <c:pt idx="198">
                  <c:v>9.5000000000000001E-2</c:v>
                </c:pt>
                <c:pt idx="199">
                  <c:v>-1.4249999999999901</c:v>
                </c:pt>
                <c:pt idx="200">
                  <c:v>-0.56499999999999995</c:v>
                </c:pt>
                <c:pt idx="201">
                  <c:v>-1.23</c:v>
                </c:pt>
                <c:pt idx="202">
                  <c:v>-0.14000000000000001</c:v>
                </c:pt>
                <c:pt idx="203">
                  <c:v>-0.13</c:v>
                </c:pt>
                <c:pt idx="204">
                  <c:v>1.47</c:v>
                </c:pt>
                <c:pt idx="205">
                  <c:v>0.23499999999999999</c:v>
                </c:pt>
                <c:pt idx="206">
                  <c:v>1.16499999999999</c:v>
                </c:pt>
                <c:pt idx="207">
                  <c:v>0.245</c:v>
                </c:pt>
                <c:pt idx="208">
                  <c:v>-0.245</c:v>
                </c:pt>
                <c:pt idx="209">
                  <c:v>-2.4849999999999999</c:v>
                </c:pt>
                <c:pt idx="210">
                  <c:v>0.37</c:v>
                </c:pt>
                <c:pt idx="211">
                  <c:v>-0.52</c:v>
                </c:pt>
                <c:pt idx="212">
                  <c:v>0.53</c:v>
                </c:pt>
                <c:pt idx="213">
                  <c:v>-0.18</c:v>
                </c:pt>
                <c:pt idx="214">
                  <c:v>0.84499999999999997</c:v>
                </c:pt>
                <c:pt idx="215">
                  <c:v>-0.46499999999999903</c:v>
                </c:pt>
                <c:pt idx="216">
                  <c:v>-0.44499999999999901</c:v>
                </c:pt>
                <c:pt idx="217">
                  <c:v>0.52499999999999902</c:v>
                </c:pt>
                <c:pt idx="218">
                  <c:v>4.09</c:v>
                </c:pt>
                <c:pt idx="219">
                  <c:v>1.9349999999999901</c:v>
                </c:pt>
                <c:pt idx="220">
                  <c:v>-0.78</c:v>
                </c:pt>
                <c:pt idx="221">
                  <c:v>-1.575</c:v>
                </c:pt>
                <c:pt idx="222">
                  <c:v>-1.1199999999999899</c:v>
                </c:pt>
                <c:pt idx="223">
                  <c:v>0.03</c:v>
                </c:pt>
                <c:pt idx="224">
                  <c:v>-0.64</c:v>
                </c:pt>
                <c:pt idx="225">
                  <c:v>-0.37</c:v>
                </c:pt>
                <c:pt idx="226">
                  <c:v>-0.34</c:v>
                </c:pt>
                <c:pt idx="227">
                  <c:v>-0.73</c:v>
                </c:pt>
                <c:pt idx="228">
                  <c:v>1.21</c:v>
                </c:pt>
                <c:pt idx="229">
                  <c:v>0.3</c:v>
                </c:pt>
                <c:pt idx="230">
                  <c:v>7.0000000000000007E-2</c:v>
                </c:pt>
                <c:pt idx="231">
                  <c:v>-0.51</c:v>
                </c:pt>
                <c:pt idx="232">
                  <c:v>0</c:v>
                </c:pt>
                <c:pt idx="233">
                  <c:v>0</c:v>
                </c:pt>
                <c:pt idx="234">
                  <c:v>1.54</c:v>
                </c:pt>
                <c:pt idx="235">
                  <c:v>0.54</c:v>
                </c:pt>
                <c:pt idx="236">
                  <c:v>-1.4</c:v>
                </c:pt>
                <c:pt idx="237" formatCode="0.00E+00">
                  <c:v>-1.38777878078144E-17</c:v>
                </c:pt>
                <c:pt idx="238">
                  <c:v>-2.0350000000000001</c:v>
                </c:pt>
                <c:pt idx="239">
                  <c:v>-1.0449999999999999</c:v>
                </c:pt>
                <c:pt idx="240">
                  <c:v>0.35</c:v>
                </c:pt>
                <c:pt idx="241">
                  <c:v>-0.14499999999999999</c:v>
                </c:pt>
                <c:pt idx="242">
                  <c:v>-1.3399999999999901</c:v>
                </c:pt>
                <c:pt idx="243">
                  <c:v>0.127</c:v>
                </c:pt>
                <c:pt idx="244">
                  <c:v>0.37</c:v>
                </c:pt>
                <c:pt idx="245">
                  <c:v>2.94</c:v>
                </c:pt>
                <c:pt idx="246">
                  <c:v>-0.51999999999999902</c:v>
                </c:pt>
                <c:pt idx="247">
                  <c:v>1.07</c:v>
                </c:pt>
                <c:pt idx="248">
                  <c:v>-0.98</c:v>
                </c:pt>
                <c:pt idx="249">
                  <c:v>0.8</c:v>
                </c:pt>
                <c:pt idx="250">
                  <c:v>2.5099999999999998</c:v>
                </c:pt>
                <c:pt idx="251">
                  <c:v>0.06</c:v>
                </c:pt>
                <c:pt idx="252">
                  <c:v>-0.83</c:v>
                </c:pt>
                <c:pt idx="253">
                  <c:v>-1.3499999999999901</c:v>
                </c:pt>
                <c:pt idx="254">
                  <c:v>-0.12</c:v>
                </c:pt>
                <c:pt idx="255">
                  <c:v>-0.44999999999999901</c:v>
                </c:pt>
                <c:pt idx="256">
                  <c:v>-1.97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04-406A-A1DC-A921C597F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0290079"/>
        <c:axId val="1454261951"/>
      </c:lineChart>
      <c:catAx>
        <c:axId val="156029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1951"/>
        <c:crosses val="autoZero"/>
        <c:auto val="1"/>
        <c:lblAlgn val="ctr"/>
        <c:lblOffset val="100"/>
        <c:noMultiLvlLbl val="0"/>
      </c:catAx>
      <c:valAx>
        <c:axId val="145426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29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43.685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'PeriodicRoll_2020-01-02_2020-12'!$AM$2:$AM$258</c:f>
              <c:numCache>
                <c:formatCode>General</c:formatCode>
                <c:ptCount val="257"/>
                <c:pt idx="0">
                  <c:v>4.3650000000000002</c:v>
                </c:pt>
                <c:pt idx="1">
                  <c:v>0.95</c:v>
                </c:pt>
                <c:pt idx="2">
                  <c:v>0.96</c:v>
                </c:pt>
                <c:pt idx="3">
                  <c:v>-1.82</c:v>
                </c:pt>
                <c:pt idx="4">
                  <c:v>-4.43</c:v>
                </c:pt>
                <c:pt idx="5">
                  <c:v>0.48499999999999999</c:v>
                </c:pt>
                <c:pt idx="6">
                  <c:v>-2.7749999999999901</c:v>
                </c:pt>
                <c:pt idx="7">
                  <c:v>0.74</c:v>
                </c:pt>
                <c:pt idx="8">
                  <c:v>1.63499999999999</c:v>
                </c:pt>
                <c:pt idx="9">
                  <c:v>1.4450000000000001</c:v>
                </c:pt>
                <c:pt idx="10">
                  <c:v>-0.72</c:v>
                </c:pt>
                <c:pt idx="11">
                  <c:v>0.41999999999999899</c:v>
                </c:pt>
                <c:pt idx="12">
                  <c:v>2.08</c:v>
                </c:pt>
                <c:pt idx="13">
                  <c:v>1.2249999999999901</c:v>
                </c:pt>
                <c:pt idx="14">
                  <c:v>3.7449999999999899</c:v>
                </c:pt>
                <c:pt idx="15">
                  <c:v>1.6849999999999901</c:v>
                </c:pt>
                <c:pt idx="16">
                  <c:v>5.8749999999999902</c:v>
                </c:pt>
                <c:pt idx="17">
                  <c:v>-2.9</c:v>
                </c:pt>
                <c:pt idx="18">
                  <c:v>1.0249999999999999</c:v>
                </c:pt>
                <c:pt idx="19">
                  <c:v>2.17</c:v>
                </c:pt>
                <c:pt idx="20">
                  <c:v>2.66</c:v>
                </c:pt>
                <c:pt idx="21">
                  <c:v>-1.075</c:v>
                </c:pt>
                <c:pt idx="22">
                  <c:v>-1.39499999999999</c:v>
                </c:pt>
                <c:pt idx="23">
                  <c:v>-2.145</c:v>
                </c:pt>
                <c:pt idx="24">
                  <c:v>-0.81999999999999895</c:v>
                </c:pt>
                <c:pt idx="25">
                  <c:v>1.58499999999999</c:v>
                </c:pt>
                <c:pt idx="26">
                  <c:v>1.76999999999999</c:v>
                </c:pt>
                <c:pt idx="27">
                  <c:v>-1.08</c:v>
                </c:pt>
                <c:pt idx="28">
                  <c:v>-0.57499999999999996</c:v>
                </c:pt>
                <c:pt idx="29">
                  <c:v>1.24</c:v>
                </c:pt>
                <c:pt idx="30">
                  <c:v>1.24999999999999</c:v>
                </c:pt>
                <c:pt idx="31">
                  <c:v>0.39499999999999902</c:v>
                </c:pt>
                <c:pt idx="32">
                  <c:v>0.76</c:v>
                </c:pt>
                <c:pt idx="33">
                  <c:v>0.69</c:v>
                </c:pt>
                <c:pt idx="34">
                  <c:v>0.88</c:v>
                </c:pt>
                <c:pt idx="35">
                  <c:v>-0.44999999999999901</c:v>
                </c:pt>
                <c:pt idx="36">
                  <c:v>1.9749999999999901</c:v>
                </c:pt>
                <c:pt idx="37">
                  <c:v>1.02</c:v>
                </c:pt>
                <c:pt idx="38">
                  <c:v>-0.96</c:v>
                </c:pt>
                <c:pt idx="39">
                  <c:v>2.4049999999999998</c:v>
                </c:pt>
                <c:pt idx="40">
                  <c:v>0.68</c:v>
                </c:pt>
                <c:pt idx="41">
                  <c:v>0.79500000000000004</c:v>
                </c:pt>
                <c:pt idx="42">
                  <c:v>-0.27499999999999902</c:v>
                </c:pt>
                <c:pt idx="43">
                  <c:v>1.915</c:v>
                </c:pt>
                <c:pt idx="44">
                  <c:v>1.2050000000000001</c:v>
                </c:pt>
                <c:pt idx="45">
                  <c:v>0.62</c:v>
                </c:pt>
                <c:pt idx="46">
                  <c:v>1.00999999999999</c:v>
                </c:pt>
                <c:pt idx="47">
                  <c:v>-3.21999999999999</c:v>
                </c:pt>
                <c:pt idx="48">
                  <c:v>-1.0649999999999999</c:v>
                </c:pt>
                <c:pt idx="49">
                  <c:v>-1.76999999999999</c:v>
                </c:pt>
                <c:pt idx="50">
                  <c:v>-5.63</c:v>
                </c:pt>
                <c:pt idx="51">
                  <c:v>-3.645</c:v>
                </c:pt>
                <c:pt idx="52">
                  <c:v>0.105</c:v>
                </c:pt>
                <c:pt idx="53">
                  <c:v>-10.154999999999999</c:v>
                </c:pt>
                <c:pt idx="54">
                  <c:v>-8.9450000000000003</c:v>
                </c:pt>
                <c:pt idx="55">
                  <c:v>9.6549999999999994</c:v>
                </c:pt>
                <c:pt idx="56">
                  <c:v>3.5249999999999999</c:v>
                </c:pt>
                <c:pt idx="57">
                  <c:v>-3.7749999999999999</c:v>
                </c:pt>
                <c:pt idx="58">
                  <c:v>-0.72499999999999998</c:v>
                </c:pt>
                <c:pt idx="59">
                  <c:v>5.4449999999999896</c:v>
                </c:pt>
                <c:pt idx="60">
                  <c:v>5.6749999999999998</c:v>
                </c:pt>
                <c:pt idx="61">
                  <c:v>3.11499999999999</c:v>
                </c:pt>
                <c:pt idx="62">
                  <c:v>-2.86</c:v>
                </c:pt>
                <c:pt idx="63">
                  <c:v>0.98999999999999899</c:v>
                </c:pt>
                <c:pt idx="64">
                  <c:v>0.215</c:v>
                </c:pt>
                <c:pt idx="65">
                  <c:v>0.495</c:v>
                </c:pt>
                <c:pt idx="66">
                  <c:v>-0.19499999999999901</c:v>
                </c:pt>
                <c:pt idx="67">
                  <c:v>-3.5550000000000002</c:v>
                </c:pt>
                <c:pt idx="68">
                  <c:v>0.42499999999999999</c:v>
                </c:pt>
                <c:pt idx="69">
                  <c:v>0.875</c:v>
                </c:pt>
                <c:pt idx="70">
                  <c:v>0.95999999999999897</c:v>
                </c:pt>
                <c:pt idx="71">
                  <c:v>3.4550000000000001</c:v>
                </c:pt>
                <c:pt idx="72">
                  <c:v>1.0349999999999999</c:v>
                </c:pt>
                <c:pt idx="73">
                  <c:v>0.33</c:v>
                </c:pt>
                <c:pt idx="74">
                  <c:v>-0.51999999999999902</c:v>
                </c:pt>
                <c:pt idx="75">
                  <c:v>1.9549999999999901</c:v>
                </c:pt>
                <c:pt idx="76">
                  <c:v>-0.61</c:v>
                </c:pt>
                <c:pt idx="77">
                  <c:v>-0.28999999999999998</c:v>
                </c:pt>
                <c:pt idx="78">
                  <c:v>-1.1000000000000001</c:v>
                </c:pt>
                <c:pt idx="79">
                  <c:v>-1.2349999999999901</c:v>
                </c:pt>
                <c:pt idx="80">
                  <c:v>0.85999999999999899</c:v>
                </c:pt>
                <c:pt idx="81">
                  <c:v>0.51</c:v>
                </c:pt>
                <c:pt idx="82">
                  <c:v>3.83</c:v>
                </c:pt>
                <c:pt idx="83">
                  <c:v>-0.624999999999999</c:v>
                </c:pt>
                <c:pt idx="84">
                  <c:v>1.58</c:v>
                </c:pt>
                <c:pt idx="85">
                  <c:v>-0.98999999999999899</c:v>
                </c:pt>
                <c:pt idx="86">
                  <c:v>1.0349999999999999</c:v>
                </c:pt>
                <c:pt idx="87">
                  <c:v>-0.03</c:v>
                </c:pt>
                <c:pt idx="88">
                  <c:v>0.20499999999999999</c:v>
                </c:pt>
                <c:pt idx="89">
                  <c:v>0.88500000000000001</c:v>
                </c:pt>
                <c:pt idx="90">
                  <c:v>0.47</c:v>
                </c:pt>
                <c:pt idx="91">
                  <c:v>-0.14000000000000001</c:v>
                </c:pt>
                <c:pt idx="92">
                  <c:v>-0.50499999999999901</c:v>
                </c:pt>
                <c:pt idx="93">
                  <c:v>-0.68</c:v>
                </c:pt>
                <c:pt idx="94">
                  <c:v>-1.105</c:v>
                </c:pt>
                <c:pt idx="95">
                  <c:v>-0.47499999999999998</c:v>
                </c:pt>
                <c:pt idx="96">
                  <c:v>1.5249999999999999</c:v>
                </c:pt>
                <c:pt idx="97">
                  <c:v>-0.13</c:v>
                </c:pt>
                <c:pt idx="98">
                  <c:v>0.55000000000000004</c:v>
                </c:pt>
                <c:pt idx="99">
                  <c:v>-2.04</c:v>
                </c:pt>
                <c:pt idx="100">
                  <c:v>0</c:v>
                </c:pt>
                <c:pt idx="101">
                  <c:v>5.9999999999999901E-2</c:v>
                </c:pt>
                <c:pt idx="102">
                  <c:v>1.25</c:v>
                </c:pt>
                <c:pt idx="103">
                  <c:v>-1.73999999999999</c:v>
                </c:pt>
                <c:pt idx="104">
                  <c:v>0.149999999999999</c:v>
                </c:pt>
                <c:pt idx="105">
                  <c:v>-3.24</c:v>
                </c:pt>
                <c:pt idx="106">
                  <c:v>-1.0649999999999999</c:v>
                </c:pt>
                <c:pt idx="107">
                  <c:v>-0.72</c:v>
                </c:pt>
                <c:pt idx="108">
                  <c:v>2.4949999999999899</c:v>
                </c:pt>
                <c:pt idx="109">
                  <c:v>-2.5000000000000001E-2</c:v>
                </c:pt>
                <c:pt idx="110">
                  <c:v>-0.36</c:v>
                </c:pt>
                <c:pt idx="111">
                  <c:v>4.8600000000000003</c:v>
                </c:pt>
                <c:pt idx="112">
                  <c:v>0.98999999999999899</c:v>
                </c:pt>
                <c:pt idx="113">
                  <c:v>0.34499999999999997</c:v>
                </c:pt>
                <c:pt idx="114">
                  <c:v>-0.73</c:v>
                </c:pt>
                <c:pt idx="115">
                  <c:v>0.67</c:v>
                </c:pt>
                <c:pt idx="116">
                  <c:v>0.60999999999999899</c:v>
                </c:pt>
                <c:pt idx="117">
                  <c:v>0.69</c:v>
                </c:pt>
                <c:pt idx="118">
                  <c:v>2.0699999999999998</c:v>
                </c:pt>
                <c:pt idx="119">
                  <c:v>-1.0699999999999901</c:v>
                </c:pt>
                <c:pt idx="120">
                  <c:v>0.214999999999999</c:v>
                </c:pt>
                <c:pt idx="121">
                  <c:v>1.0249999999999999</c:v>
                </c:pt>
                <c:pt idx="122">
                  <c:v>0.44</c:v>
                </c:pt>
                <c:pt idx="123">
                  <c:v>-0.18</c:v>
                </c:pt>
                <c:pt idx="124">
                  <c:v>0.38</c:v>
                </c:pt>
                <c:pt idx="125">
                  <c:v>-3.98</c:v>
                </c:pt>
                <c:pt idx="126">
                  <c:v>2.7999999999999901</c:v>
                </c:pt>
                <c:pt idx="127">
                  <c:v>0.09</c:v>
                </c:pt>
                <c:pt idx="128">
                  <c:v>-0.53</c:v>
                </c:pt>
                <c:pt idx="129">
                  <c:v>-1.27</c:v>
                </c:pt>
                <c:pt idx="130">
                  <c:v>0.76</c:v>
                </c:pt>
                <c:pt idx="131">
                  <c:v>1.62</c:v>
                </c:pt>
                <c:pt idx="132">
                  <c:v>0.56000000000000005</c:v>
                </c:pt>
                <c:pt idx="133">
                  <c:v>-2.7949999999999999</c:v>
                </c:pt>
                <c:pt idx="134">
                  <c:v>1.27</c:v>
                </c:pt>
                <c:pt idx="135">
                  <c:v>1.1299999999999999</c:v>
                </c:pt>
                <c:pt idx="136">
                  <c:v>1.49999999999999</c:v>
                </c:pt>
                <c:pt idx="137">
                  <c:v>-0.34499999999999897</c:v>
                </c:pt>
                <c:pt idx="138">
                  <c:v>0</c:v>
                </c:pt>
                <c:pt idx="139">
                  <c:v>0.994999999999999</c:v>
                </c:pt>
                <c:pt idx="140">
                  <c:v>1.4749999999999901</c:v>
                </c:pt>
                <c:pt idx="141">
                  <c:v>-0.30499999999999899</c:v>
                </c:pt>
                <c:pt idx="142">
                  <c:v>-2.19</c:v>
                </c:pt>
                <c:pt idx="143">
                  <c:v>2.0299999999999998</c:v>
                </c:pt>
                <c:pt idx="144">
                  <c:v>1.21</c:v>
                </c:pt>
                <c:pt idx="145">
                  <c:v>-1.0149999999999999</c:v>
                </c:pt>
                <c:pt idx="146">
                  <c:v>2.2899999999999898</c:v>
                </c:pt>
                <c:pt idx="147">
                  <c:v>-0.65500000000000003</c:v>
                </c:pt>
                <c:pt idx="148">
                  <c:v>-0.60499999999999898</c:v>
                </c:pt>
                <c:pt idx="149">
                  <c:v>1.865</c:v>
                </c:pt>
                <c:pt idx="150">
                  <c:v>-2.34</c:v>
                </c:pt>
                <c:pt idx="151">
                  <c:v>1.4849999999999901</c:v>
                </c:pt>
                <c:pt idx="152">
                  <c:v>-1.4849999999999901</c:v>
                </c:pt>
                <c:pt idx="153">
                  <c:v>1.5599999999999901</c:v>
                </c:pt>
                <c:pt idx="154">
                  <c:v>-2.76</c:v>
                </c:pt>
                <c:pt idx="155">
                  <c:v>-1.7</c:v>
                </c:pt>
                <c:pt idx="156">
                  <c:v>-2.2400000000000002</c:v>
                </c:pt>
                <c:pt idx="157">
                  <c:v>0.26500000000000001</c:v>
                </c:pt>
                <c:pt idx="158">
                  <c:v>1.87</c:v>
                </c:pt>
                <c:pt idx="159">
                  <c:v>1.7649999999999899</c:v>
                </c:pt>
                <c:pt idx="160">
                  <c:v>0.88999999999999901</c:v>
                </c:pt>
                <c:pt idx="161">
                  <c:v>1.22</c:v>
                </c:pt>
                <c:pt idx="162">
                  <c:v>1.135</c:v>
                </c:pt>
                <c:pt idx="163">
                  <c:v>-0.96</c:v>
                </c:pt>
                <c:pt idx="164">
                  <c:v>-3.0399999999999898</c:v>
                </c:pt>
                <c:pt idx="165">
                  <c:v>-0.72</c:v>
                </c:pt>
                <c:pt idx="166">
                  <c:v>1.4999999999999999E-2</c:v>
                </c:pt>
                <c:pt idx="167">
                  <c:v>1.595</c:v>
                </c:pt>
                <c:pt idx="168">
                  <c:v>-0.98</c:v>
                </c:pt>
                <c:pt idx="169">
                  <c:v>1.3599999999999901</c:v>
                </c:pt>
                <c:pt idx="170">
                  <c:v>3.46</c:v>
                </c:pt>
                <c:pt idx="171">
                  <c:v>0.72999999999999898</c:v>
                </c:pt>
                <c:pt idx="172">
                  <c:v>-1.05</c:v>
                </c:pt>
                <c:pt idx="173">
                  <c:v>0.15</c:v>
                </c:pt>
                <c:pt idx="174">
                  <c:v>1.4</c:v>
                </c:pt>
                <c:pt idx="175">
                  <c:v>-1.8299999999999901</c:v>
                </c:pt>
                <c:pt idx="176">
                  <c:v>-2.2599999999999998</c:v>
                </c:pt>
                <c:pt idx="177">
                  <c:v>3.0750000000000002</c:v>
                </c:pt>
                <c:pt idx="178">
                  <c:v>0.41</c:v>
                </c:pt>
                <c:pt idx="179">
                  <c:v>-0.26</c:v>
                </c:pt>
                <c:pt idx="180">
                  <c:v>-7.0000000000000007E-2</c:v>
                </c:pt>
                <c:pt idx="181">
                  <c:v>1.04</c:v>
                </c:pt>
                <c:pt idx="182">
                  <c:v>-0.68</c:v>
                </c:pt>
                <c:pt idx="183">
                  <c:v>1.62</c:v>
                </c:pt>
                <c:pt idx="184">
                  <c:v>-0.90500000000000003</c:v>
                </c:pt>
                <c:pt idx="185">
                  <c:v>-0.2</c:v>
                </c:pt>
                <c:pt idx="186">
                  <c:v>-0.04</c:v>
                </c:pt>
                <c:pt idx="187">
                  <c:v>0.70499999999999996</c:v>
                </c:pt>
                <c:pt idx="188">
                  <c:v>-0.39999999999999902</c:v>
                </c:pt>
                <c:pt idx="189">
                  <c:v>0.67999999999999905</c:v>
                </c:pt>
                <c:pt idx="190">
                  <c:v>-1.3899999999999899</c:v>
                </c:pt>
                <c:pt idx="191">
                  <c:v>1.3499999999999901</c:v>
                </c:pt>
                <c:pt idx="192">
                  <c:v>-0.17</c:v>
                </c:pt>
                <c:pt idx="193">
                  <c:v>-1</c:v>
                </c:pt>
                <c:pt idx="194">
                  <c:v>-0.61</c:v>
                </c:pt>
                <c:pt idx="195">
                  <c:v>-0.91</c:v>
                </c:pt>
                <c:pt idx="196">
                  <c:v>1.7949999999999999</c:v>
                </c:pt>
                <c:pt idx="197">
                  <c:v>0.86499999999999899</c:v>
                </c:pt>
                <c:pt idx="198">
                  <c:v>-0.06</c:v>
                </c:pt>
                <c:pt idx="199">
                  <c:v>1.47</c:v>
                </c:pt>
                <c:pt idx="200">
                  <c:v>0.67500000000000004</c:v>
                </c:pt>
                <c:pt idx="201">
                  <c:v>1.44</c:v>
                </c:pt>
                <c:pt idx="202">
                  <c:v>0.11</c:v>
                </c:pt>
                <c:pt idx="203">
                  <c:v>0.03</c:v>
                </c:pt>
                <c:pt idx="204">
                  <c:v>-1.52999999999999</c:v>
                </c:pt>
                <c:pt idx="205">
                  <c:v>-0.18</c:v>
                </c:pt>
                <c:pt idx="206">
                  <c:v>-1.2349999999999901</c:v>
                </c:pt>
                <c:pt idx="207">
                  <c:v>-0.17499999999999999</c:v>
                </c:pt>
                <c:pt idx="208">
                  <c:v>0.19</c:v>
                </c:pt>
                <c:pt idx="209">
                  <c:v>2.61</c:v>
                </c:pt>
                <c:pt idx="210">
                  <c:v>-0.42999999999999899</c:v>
                </c:pt>
                <c:pt idx="211">
                  <c:v>0.55499999999999905</c:v>
                </c:pt>
                <c:pt idx="212">
                  <c:v>-0.49</c:v>
                </c:pt>
                <c:pt idx="213">
                  <c:v>0.125</c:v>
                </c:pt>
                <c:pt idx="214">
                  <c:v>-0.85499999999999898</c:v>
                </c:pt>
                <c:pt idx="215">
                  <c:v>0.6</c:v>
                </c:pt>
                <c:pt idx="216">
                  <c:v>0.39499999999999902</c:v>
                </c:pt>
                <c:pt idx="217">
                  <c:v>-0.53499999999999903</c:v>
                </c:pt>
                <c:pt idx="218">
                  <c:v>-4.2149999999999999</c:v>
                </c:pt>
                <c:pt idx="219">
                  <c:v>-1.88</c:v>
                </c:pt>
                <c:pt idx="220">
                  <c:v>0.88500000000000001</c:v>
                </c:pt>
                <c:pt idx="221">
                  <c:v>1.79</c:v>
                </c:pt>
                <c:pt idx="222">
                  <c:v>1.18999999999999</c:v>
                </c:pt>
                <c:pt idx="223">
                  <c:v>-0.01</c:v>
                </c:pt>
                <c:pt idx="224">
                  <c:v>0.67999999999999905</c:v>
                </c:pt>
                <c:pt idx="225">
                  <c:v>0.38999999999999901</c:v>
                </c:pt>
                <c:pt idx="226">
                  <c:v>0.37</c:v>
                </c:pt>
                <c:pt idx="227">
                  <c:v>0.75999999999999901</c:v>
                </c:pt>
                <c:pt idx="228">
                  <c:v>-1.19999999999999</c:v>
                </c:pt>
                <c:pt idx="229">
                  <c:v>-0.28999999999999998</c:v>
                </c:pt>
                <c:pt idx="230">
                  <c:v>0.03</c:v>
                </c:pt>
                <c:pt idx="231">
                  <c:v>0.59</c:v>
                </c:pt>
                <c:pt idx="232">
                  <c:v>-4.4999999999999998E-2</c:v>
                </c:pt>
                <c:pt idx="233">
                  <c:v>0</c:v>
                </c:pt>
                <c:pt idx="234">
                  <c:v>-1.6499999999999899</c:v>
                </c:pt>
                <c:pt idx="235">
                  <c:v>-0.59</c:v>
                </c:pt>
                <c:pt idx="236">
                  <c:v>1.45</c:v>
                </c:pt>
                <c:pt idx="237">
                  <c:v>-0.16999999999999901</c:v>
                </c:pt>
                <c:pt idx="238">
                  <c:v>2.2000000000000002</c:v>
                </c:pt>
                <c:pt idx="239">
                  <c:v>1.125</c:v>
                </c:pt>
                <c:pt idx="240">
                  <c:v>-0.35</c:v>
                </c:pt>
                <c:pt idx="241">
                  <c:v>0.11499999999999901</c:v>
                </c:pt>
                <c:pt idx="242">
                  <c:v>1.4550000000000001</c:v>
                </c:pt>
                <c:pt idx="243">
                  <c:v>-1.4999999999999901E-2</c:v>
                </c:pt>
                <c:pt idx="244">
                  <c:v>-0.33499999999999902</c:v>
                </c:pt>
                <c:pt idx="245">
                  <c:v>-2.93</c:v>
                </c:pt>
                <c:pt idx="246">
                  <c:v>0.60499999999999898</c:v>
                </c:pt>
                <c:pt idx="247">
                  <c:v>-1.02</c:v>
                </c:pt>
                <c:pt idx="248">
                  <c:v>1.08</c:v>
                </c:pt>
                <c:pt idx="249">
                  <c:v>-0.745</c:v>
                </c:pt>
                <c:pt idx="250">
                  <c:v>-2.6</c:v>
                </c:pt>
                <c:pt idx="251">
                  <c:v>-0.03</c:v>
                </c:pt>
                <c:pt idx="252">
                  <c:v>0.95</c:v>
                </c:pt>
                <c:pt idx="253">
                  <c:v>1.4099999999999899</c:v>
                </c:pt>
                <c:pt idx="254">
                  <c:v>0.11</c:v>
                </c:pt>
                <c:pt idx="255">
                  <c:v>0.44999999999999901</c:v>
                </c:pt>
                <c:pt idx="256">
                  <c:v>2.02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AC-4DCB-BF05-60C7C2366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628399"/>
        <c:axId val="1482610351"/>
      </c:lineChart>
      <c:catAx>
        <c:axId val="156862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10351"/>
        <c:crosses val="autoZero"/>
        <c:auto val="1"/>
        <c:lblAlgn val="ctr"/>
        <c:lblOffset val="100"/>
        <c:noMultiLvlLbl val="0"/>
      </c:catAx>
      <c:valAx>
        <c:axId val="148261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62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-96.565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-2.72</c:v>
                </c:pt>
                <c:pt idx="3">
                  <c:v>5.18</c:v>
                </c:pt>
                <c:pt idx="4">
                  <c:v>12.555</c:v>
                </c:pt>
                <c:pt idx="5">
                  <c:v>-1.07</c:v>
                </c:pt>
                <c:pt idx="6">
                  <c:v>7.6849999999999996</c:v>
                </c:pt>
                <c:pt idx="7">
                  <c:v>-1.915</c:v>
                </c:pt>
                <c:pt idx="8">
                  <c:v>-4.5199999999999996</c:v>
                </c:pt>
                <c:pt idx="9">
                  <c:v>-3.74</c:v>
                </c:pt>
                <c:pt idx="10">
                  <c:v>1.97</c:v>
                </c:pt>
                <c:pt idx="11">
                  <c:v>-1.18</c:v>
                </c:pt>
                <c:pt idx="12">
                  <c:v>-5.3599999999999897</c:v>
                </c:pt>
                <c:pt idx="13">
                  <c:v>-3.1949999999999998</c:v>
                </c:pt>
                <c:pt idx="14">
                  <c:v>-10.24</c:v>
                </c:pt>
                <c:pt idx="15">
                  <c:v>-4.7099999999999902</c:v>
                </c:pt>
                <c:pt idx="16">
                  <c:v>-16.18</c:v>
                </c:pt>
                <c:pt idx="17">
                  <c:v>8.125</c:v>
                </c:pt>
                <c:pt idx="18">
                  <c:v>-3.2949999999999902</c:v>
                </c:pt>
                <c:pt idx="19">
                  <c:v>-6.38</c:v>
                </c:pt>
                <c:pt idx="20">
                  <c:v>-8.07</c:v>
                </c:pt>
                <c:pt idx="21">
                  <c:v>2.75</c:v>
                </c:pt>
                <c:pt idx="22">
                  <c:v>4.41</c:v>
                </c:pt>
                <c:pt idx="23">
                  <c:v>5.9450000000000003</c:v>
                </c:pt>
                <c:pt idx="24">
                  <c:v>2.5649999999999999</c:v>
                </c:pt>
                <c:pt idx="25">
                  <c:v>-4.6249999999999902</c:v>
                </c:pt>
                <c:pt idx="26">
                  <c:v>-4.8249999999999904</c:v>
                </c:pt>
                <c:pt idx="27">
                  <c:v>2.8299999999999899</c:v>
                </c:pt>
                <c:pt idx="28">
                  <c:v>1.7150000000000001</c:v>
                </c:pt>
                <c:pt idx="29">
                  <c:v>-3.57499999999999</c:v>
                </c:pt>
                <c:pt idx="30">
                  <c:v>-3.59499999999999</c:v>
                </c:pt>
                <c:pt idx="31">
                  <c:v>-1.5349999999999999</c:v>
                </c:pt>
                <c:pt idx="32">
                  <c:v>-1.9649999999999901</c:v>
                </c:pt>
                <c:pt idx="33">
                  <c:v>-1.2549999999999999</c:v>
                </c:pt>
                <c:pt idx="34">
                  <c:v>-1.9550000000000001</c:v>
                </c:pt>
                <c:pt idx="35">
                  <c:v>1.375</c:v>
                </c:pt>
                <c:pt idx="36">
                  <c:v>-5.82</c:v>
                </c:pt>
                <c:pt idx="37">
                  <c:v>-3.77999999999999</c:v>
                </c:pt>
                <c:pt idx="38">
                  <c:v>2.69999999999999</c:v>
                </c:pt>
                <c:pt idx="39">
                  <c:v>-6.3650000000000002</c:v>
                </c:pt>
                <c:pt idx="40">
                  <c:v>-3.3049999999999899</c:v>
                </c:pt>
                <c:pt idx="41">
                  <c:v>-3.5449999999999999</c:v>
                </c:pt>
                <c:pt idx="42">
                  <c:v>1.105</c:v>
                </c:pt>
                <c:pt idx="43">
                  <c:v>-5.0199999999999996</c:v>
                </c:pt>
                <c:pt idx="44">
                  <c:v>-3.0549999999999899</c:v>
                </c:pt>
                <c:pt idx="45">
                  <c:v>-0.75</c:v>
                </c:pt>
                <c:pt idx="46">
                  <c:v>-3.9849999999999999</c:v>
                </c:pt>
                <c:pt idx="47">
                  <c:v>9.48</c:v>
                </c:pt>
                <c:pt idx="48">
                  <c:v>2.6749999999999901</c:v>
                </c:pt>
                <c:pt idx="49">
                  <c:v>4.4049999999999896</c:v>
                </c:pt>
                <c:pt idx="50">
                  <c:v>17.53</c:v>
                </c:pt>
                <c:pt idx="51">
                  <c:v>9.11</c:v>
                </c:pt>
                <c:pt idx="52">
                  <c:v>0.26</c:v>
                </c:pt>
                <c:pt idx="53">
                  <c:v>27.65</c:v>
                </c:pt>
                <c:pt idx="54">
                  <c:v>23.189999999999898</c:v>
                </c:pt>
                <c:pt idx="55">
                  <c:v>-27.4499999999999</c:v>
                </c:pt>
                <c:pt idx="56">
                  <c:v>-9.8799999999999901</c:v>
                </c:pt>
                <c:pt idx="57">
                  <c:v>10.934999999999899</c:v>
                </c:pt>
                <c:pt idx="58">
                  <c:v>2.1949999999999998</c:v>
                </c:pt>
                <c:pt idx="59">
                  <c:v>-15.635</c:v>
                </c:pt>
                <c:pt idx="60">
                  <c:v>-17.409999999999901</c:v>
                </c:pt>
                <c:pt idx="61">
                  <c:v>-9.0449999999999999</c:v>
                </c:pt>
                <c:pt idx="62">
                  <c:v>8.2799999999999994</c:v>
                </c:pt>
                <c:pt idx="63">
                  <c:v>-2.7949999999999999</c:v>
                </c:pt>
                <c:pt idx="64">
                  <c:v>9.9999999999998892E-3</c:v>
                </c:pt>
                <c:pt idx="65">
                  <c:v>-1.865</c:v>
                </c:pt>
                <c:pt idx="66">
                  <c:v>0.20499999999999899</c:v>
                </c:pt>
                <c:pt idx="67">
                  <c:v>10.06</c:v>
                </c:pt>
                <c:pt idx="68">
                  <c:v>-3.46</c:v>
                </c:pt>
                <c:pt idx="69">
                  <c:v>-2.07499999999999</c:v>
                </c:pt>
                <c:pt idx="70">
                  <c:v>-1.73</c:v>
                </c:pt>
                <c:pt idx="71">
                  <c:v>-9.7099999999999902</c:v>
                </c:pt>
                <c:pt idx="72">
                  <c:v>-2.9950000000000001</c:v>
                </c:pt>
                <c:pt idx="73">
                  <c:v>-0.119999999999999</c:v>
                </c:pt>
                <c:pt idx="74">
                  <c:v>3.0649999999999999</c:v>
                </c:pt>
                <c:pt idx="75">
                  <c:v>-5.3550000000000004</c:v>
                </c:pt>
                <c:pt idx="76">
                  <c:v>2.2599999999999998</c:v>
                </c:pt>
                <c:pt idx="77">
                  <c:v>0.28999999999999998</c:v>
                </c:pt>
                <c:pt idx="78">
                  <c:v>4.2</c:v>
                </c:pt>
                <c:pt idx="79">
                  <c:v>3.415</c:v>
                </c:pt>
                <c:pt idx="80">
                  <c:v>-1.365</c:v>
                </c:pt>
                <c:pt idx="81">
                  <c:v>-0.25</c:v>
                </c:pt>
                <c:pt idx="82">
                  <c:v>-10.755000000000001</c:v>
                </c:pt>
                <c:pt idx="83">
                  <c:v>2.4249999999999998</c:v>
                </c:pt>
                <c:pt idx="84">
                  <c:v>-5.79</c:v>
                </c:pt>
                <c:pt idx="85">
                  <c:v>3.07</c:v>
                </c:pt>
                <c:pt idx="86">
                  <c:v>-2.3849999999999998</c:v>
                </c:pt>
                <c:pt idx="87">
                  <c:v>-0.46</c:v>
                </c:pt>
                <c:pt idx="88">
                  <c:v>-0.48499999999999899</c:v>
                </c:pt>
                <c:pt idx="89">
                  <c:v>-2.41</c:v>
                </c:pt>
                <c:pt idx="90">
                  <c:v>-0.57499999999999996</c:v>
                </c:pt>
                <c:pt idx="91">
                  <c:v>0.63500000000000001</c:v>
                </c:pt>
                <c:pt idx="92">
                  <c:v>1.95</c:v>
                </c:pt>
                <c:pt idx="93">
                  <c:v>2.67</c:v>
                </c:pt>
                <c:pt idx="94">
                  <c:v>3.32499999999999</c:v>
                </c:pt>
                <c:pt idx="95">
                  <c:v>1.44</c:v>
                </c:pt>
                <c:pt idx="96">
                  <c:v>-4.5449999999999999</c:v>
                </c:pt>
                <c:pt idx="97">
                  <c:v>0.81499999999999995</c:v>
                </c:pt>
                <c:pt idx="98">
                  <c:v>-1.69999999999999</c:v>
                </c:pt>
                <c:pt idx="99">
                  <c:v>5.67</c:v>
                </c:pt>
                <c:pt idx="100">
                  <c:v>0.45500000000000002</c:v>
                </c:pt>
                <c:pt idx="101">
                  <c:v>0.59</c:v>
                </c:pt>
                <c:pt idx="102">
                  <c:v>-3.105</c:v>
                </c:pt>
                <c:pt idx="103">
                  <c:v>5.125</c:v>
                </c:pt>
                <c:pt idx="104">
                  <c:v>-0.23499999999999999</c:v>
                </c:pt>
                <c:pt idx="105">
                  <c:v>9.1649999999999991</c:v>
                </c:pt>
                <c:pt idx="106">
                  <c:v>2.86</c:v>
                </c:pt>
                <c:pt idx="107">
                  <c:v>1.7649999999999999</c:v>
                </c:pt>
                <c:pt idx="108">
                  <c:v>-6.6449999999999996</c:v>
                </c:pt>
                <c:pt idx="109">
                  <c:v>0.7</c:v>
                </c:pt>
                <c:pt idx="110">
                  <c:v>0.97</c:v>
                </c:pt>
                <c:pt idx="111">
                  <c:v>-13.8049999999999</c:v>
                </c:pt>
                <c:pt idx="112">
                  <c:v>-3.7850000000000001</c:v>
                </c:pt>
                <c:pt idx="113">
                  <c:v>-0.82</c:v>
                </c:pt>
                <c:pt idx="114">
                  <c:v>1.425</c:v>
                </c:pt>
                <c:pt idx="115">
                  <c:v>-1.5049999999999999</c:v>
                </c:pt>
                <c:pt idx="116">
                  <c:v>-1.56</c:v>
                </c:pt>
                <c:pt idx="117">
                  <c:v>-2.2749999999999999</c:v>
                </c:pt>
                <c:pt idx="118">
                  <c:v>-6.335</c:v>
                </c:pt>
                <c:pt idx="119">
                  <c:v>3.605</c:v>
                </c:pt>
                <c:pt idx="120">
                  <c:v>-0.51</c:v>
                </c:pt>
                <c:pt idx="121">
                  <c:v>-2.87</c:v>
                </c:pt>
                <c:pt idx="122">
                  <c:v>-1.375</c:v>
                </c:pt>
                <c:pt idx="123">
                  <c:v>0.74</c:v>
                </c:pt>
                <c:pt idx="124">
                  <c:v>-1.1499999999999999</c:v>
                </c:pt>
                <c:pt idx="125">
                  <c:v>11.72</c:v>
                </c:pt>
                <c:pt idx="126">
                  <c:v>-7.73</c:v>
                </c:pt>
                <c:pt idx="127">
                  <c:v>-0.22</c:v>
                </c:pt>
                <c:pt idx="128">
                  <c:v>1.69</c:v>
                </c:pt>
                <c:pt idx="129">
                  <c:v>3.62</c:v>
                </c:pt>
                <c:pt idx="130">
                  <c:v>-1.78</c:v>
                </c:pt>
                <c:pt idx="131">
                  <c:v>-4.54</c:v>
                </c:pt>
                <c:pt idx="132">
                  <c:v>-1.97</c:v>
                </c:pt>
                <c:pt idx="133">
                  <c:v>8.6649999999999991</c:v>
                </c:pt>
                <c:pt idx="134">
                  <c:v>-3.42</c:v>
                </c:pt>
                <c:pt idx="135">
                  <c:v>-3.5350000000000001</c:v>
                </c:pt>
                <c:pt idx="136">
                  <c:v>-4.25</c:v>
                </c:pt>
                <c:pt idx="137">
                  <c:v>0.98499999999999999</c:v>
                </c:pt>
                <c:pt idx="138">
                  <c:v>0</c:v>
                </c:pt>
                <c:pt idx="139">
                  <c:v>-2.7250000000000001</c:v>
                </c:pt>
                <c:pt idx="140">
                  <c:v>-4.42</c:v>
                </c:pt>
                <c:pt idx="141">
                  <c:v>1.095</c:v>
                </c:pt>
                <c:pt idx="142">
                  <c:v>6.9799999999999898</c:v>
                </c:pt>
                <c:pt idx="143">
                  <c:v>-5.3150000000000004</c:v>
                </c:pt>
                <c:pt idx="144">
                  <c:v>-3.4849999999999999</c:v>
                </c:pt>
                <c:pt idx="145">
                  <c:v>3.11</c:v>
                </c:pt>
                <c:pt idx="146">
                  <c:v>-6.665</c:v>
                </c:pt>
                <c:pt idx="147">
                  <c:v>2.23</c:v>
                </c:pt>
                <c:pt idx="148">
                  <c:v>2.0150000000000001</c:v>
                </c:pt>
                <c:pt idx="149">
                  <c:v>-4.5049999999999999</c:v>
                </c:pt>
                <c:pt idx="150">
                  <c:v>6.7050000000000001</c:v>
                </c:pt>
                <c:pt idx="151">
                  <c:v>-4.04</c:v>
                </c:pt>
                <c:pt idx="152">
                  <c:v>4.5549999999999997</c:v>
                </c:pt>
                <c:pt idx="153">
                  <c:v>-4.29</c:v>
                </c:pt>
                <c:pt idx="154">
                  <c:v>8.2349999999999994</c:v>
                </c:pt>
                <c:pt idx="155">
                  <c:v>4.9000000000000004</c:v>
                </c:pt>
                <c:pt idx="156">
                  <c:v>5.9950000000000001</c:v>
                </c:pt>
                <c:pt idx="157">
                  <c:v>-0.67</c:v>
                </c:pt>
                <c:pt idx="158">
                  <c:v>-5.2949999999999999</c:v>
                </c:pt>
                <c:pt idx="159">
                  <c:v>-5.3249999999999904</c:v>
                </c:pt>
                <c:pt idx="160">
                  <c:v>-2.7749999999999999</c:v>
                </c:pt>
                <c:pt idx="161">
                  <c:v>-3.5550000000000002</c:v>
                </c:pt>
                <c:pt idx="162">
                  <c:v>-3.25</c:v>
                </c:pt>
                <c:pt idx="163">
                  <c:v>3.1150000000000002</c:v>
                </c:pt>
                <c:pt idx="164">
                  <c:v>8.7149999999999999</c:v>
                </c:pt>
                <c:pt idx="165">
                  <c:v>2.17</c:v>
                </c:pt>
                <c:pt idx="166">
                  <c:v>-0.39499999999999902</c:v>
                </c:pt>
                <c:pt idx="167">
                  <c:v>-4.375</c:v>
                </c:pt>
                <c:pt idx="168">
                  <c:v>2.71999999999999</c:v>
                </c:pt>
                <c:pt idx="169">
                  <c:v>-4.22</c:v>
                </c:pt>
                <c:pt idx="170">
                  <c:v>-10.015000000000001</c:v>
                </c:pt>
                <c:pt idx="171">
                  <c:v>-2.5299999999999998</c:v>
                </c:pt>
                <c:pt idx="172">
                  <c:v>3.1150000000000002</c:v>
                </c:pt>
                <c:pt idx="173">
                  <c:v>-0.435</c:v>
                </c:pt>
                <c:pt idx="174">
                  <c:v>-3.73</c:v>
                </c:pt>
                <c:pt idx="175">
                  <c:v>5.68</c:v>
                </c:pt>
                <c:pt idx="176">
                  <c:v>6.35</c:v>
                </c:pt>
                <c:pt idx="177">
                  <c:v>-8.375</c:v>
                </c:pt>
                <c:pt idx="178">
                  <c:v>-1.464</c:v>
                </c:pt>
                <c:pt idx="179">
                  <c:v>1.2749999999999999</c:v>
                </c:pt>
                <c:pt idx="180">
                  <c:v>0.14000000000000001</c:v>
                </c:pt>
                <c:pt idx="181">
                  <c:v>-2.9849999999999999</c:v>
                </c:pt>
                <c:pt idx="182">
                  <c:v>2.125</c:v>
                </c:pt>
                <c:pt idx="183">
                  <c:v>-4.625</c:v>
                </c:pt>
                <c:pt idx="184">
                  <c:v>2.7149999999999999</c:v>
                </c:pt>
                <c:pt idx="185">
                  <c:v>0.72499999999999998</c:v>
                </c:pt>
                <c:pt idx="186">
                  <c:v>0.21</c:v>
                </c:pt>
                <c:pt idx="187">
                  <c:v>-1.8499999999999901</c:v>
                </c:pt>
                <c:pt idx="188">
                  <c:v>1.22</c:v>
                </c:pt>
                <c:pt idx="189">
                  <c:v>-1.885</c:v>
                </c:pt>
                <c:pt idx="190">
                  <c:v>4.2699999999999996</c:v>
                </c:pt>
                <c:pt idx="191">
                  <c:v>-3.74</c:v>
                </c:pt>
                <c:pt idx="192">
                  <c:v>0.37</c:v>
                </c:pt>
                <c:pt idx="193">
                  <c:v>2.69999999999999</c:v>
                </c:pt>
                <c:pt idx="194">
                  <c:v>1.7050000000000001</c:v>
                </c:pt>
                <c:pt idx="195">
                  <c:v>2.4849999999999999</c:v>
                </c:pt>
                <c:pt idx="196">
                  <c:v>-4.8</c:v>
                </c:pt>
                <c:pt idx="197">
                  <c:v>-2.66</c:v>
                </c:pt>
                <c:pt idx="198">
                  <c:v>0.315</c:v>
                </c:pt>
                <c:pt idx="199">
                  <c:v>-4.415</c:v>
                </c:pt>
                <c:pt idx="200">
                  <c:v>-1.71</c:v>
                </c:pt>
                <c:pt idx="201">
                  <c:v>-3.71</c:v>
                </c:pt>
                <c:pt idx="202">
                  <c:v>-0.48</c:v>
                </c:pt>
                <c:pt idx="203">
                  <c:v>-0.435</c:v>
                </c:pt>
                <c:pt idx="204">
                  <c:v>4.33</c:v>
                </c:pt>
                <c:pt idx="205">
                  <c:v>0.69499999999999995</c:v>
                </c:pt>
                <c:pt idx="206">
                  <c:v>3.3650000000000002</c:v>
                </c:pt>
                <c:pt idx="207">
                  <c:v>0.71</c:v>
                </c:pt>
                <c:pt idx="208">
                  <c:v>-0.73499999999999999</c:v>
                </c:pt>
                <c:pt idx="209">
                  <c:v>-7.43</c:v>
                </c:pt>
                <c:pt idx="210">
                  <c:v>0.88500000000000001</c:v>
                </c:pt>
                <c:pt idx="211">
                  <c:v>-1.665</c:v>
                </c:pt>
                <c:pt idx="212">
                  <c:v>1.57</c:v>
                </c:pt>
                <c:pt idx="213">
                  <c:v>-0.53500000000000003</c:v>
                </c:pt>
                <c:pt idx="214">
                  <c:v>2.46</c:v>
                </c:pt>
                <c:pt idx="215">
                  <c:v>-1.395</c:v>
                </c:pt>
                <c:pt idx="216">
                  <c:v>-1.33</c:v>
                </c:pt>
                <c:pt idx="217">
                  <c:v>1.61</c:v>
                </c:pt>
                <c:pt idx="218">
                  <c:v>12.21</c:v>
                </c:pt>
                <c:pt idx="219">
                  <c:v>5.23</c:v>
                </c:pt>
                <c:pt idx="220">
                  <c:v>-2.29</c:v>
                </c:pt>
                <c:pt idx="221">
                  <c:v>-4.62</c:v>
                </c:pt>
                <c:pt idx="222">
                  <c:v>-3.32499999999999</c:v>
                </c:pt>
                <c:pt idx="223">
                  <c:v>0.06</c:v>
                </c:pt>
                <c:pt idx="224">
                  <c:v>-1.95</c:v>
                </c:pt>
                <c:pt idx="225">
                  <c:v>-1.1499999999999999</c:v>
                </c:pt>
                <c:pt idx="226">
                  <c:v>-1.04</c:v>
                </c:pt>
                <c:pt idx="227">
                  <c:v>-2.2599999999999998</c:v>
                </c:pt>
                <c:pt idx="228">
                  <c:v>3.7</c:v>
                </c:pt>
                <c:pt idx="229">
                  <c:v>0.85</c:v>
                </c:pt>
                <c:pt idx="230">
                  <c:v>0.16999999999999901</c:v>
                </c:pt>
                <c:pt idx="231">
                  <c:v>-1.57</c:v>
                </c:pt>
                <c:pt idx="232">
                  <c:v>0</c:v>
                </c:pt>
                <c:pt idx="233">
                  <c:v>0</c:v>
                </c:pt>
                <c:pt idx="234">
                  <c:v>4.5949999999999998</c:v>
                </c:pt>
                <c:pt idx="235">
                  <c:v>1.64</c:v>
                </c:pt>
                <c:pt idx="236">
                  <c:v>-4.0799999999999903</c:v>
                </c:pt>
                <c:pt idx="237">
                  <c:v>-0.11</c:v>
                </c:pt>
                <c:pt idx="238">
                  <c:v>-6.3049999999999997</c:v>
                </c:pt>
                <c:pt idx="239">
                  <c:v>-3.43</c:v>
                </c:pt>
                <c:pt idx="240">
                  <c:v>1.04</c:v>
                </c:pt>
                <c:pt idx="241">
                  <c:v>-0.435</c:v>
                </c:pt>
                <c:pt idx="242">
                  <c:v>-4.05</c:v>
                </c:pt>
                <c:pt idx="243">
                  <c:v>0.39600000000000002</c:v>
                </c:pt>
                <c:pt idx="244">
                  <c:v>1.1479999999999999</c:v>
                </c:pt>
                <c:pt idx="245">
                  <c:v>7.9799999999999898</c:v>
                </c:pt>
                <c:pt idx="246">
                  <c:v>-1.52</c:v>
                </c:pt>
                <c:pt idx="247">
                  <c:v>3.13</c:v>
                </c:pt>
                <c:pt idx="248">
                  <c:v>-2.9099999999999899</c:v>
                </c:pt>
                <c:pt idx="249">
                  <c:v>2.4099999999999899</c:v>
                </c:pt>
                <c:pt idx="250">
                  <c:v>7.8049999999999997</c:v>
                </c:pt>
                <c:pt idx="251">
                  <c:v>0.16</c:v>
                </c:pt>
                <c:pt idx="252">
                  <c:v>-2.48</c:v>
                </c:pt>
                <c:pt idx="253">
                  <c:v>-4.24</c:v>
                </c:pt>
                <c:pt idx="254">
                  <c:v>-0.43</c:v>
                </c:pt>
                <c:pt idx="255">
                  <c:v>-1.3599999999999901</c:v>
                </c:pt>
                <c:pt idx="256">
                  <c:v>-5.8699999999999903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6-40A6-9406-C8BA86E29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607519"/>
        <c:axId val="1593743231"/>
      </c:lineChart>
      <c:catAx>
        <c:axId val="158960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743231"/>
        <c:crosses val="autoZero"/>
        <c:auto val="1"/>
        <c:lblAlgn val="ctr"/>
        <c:lblOffset val="100"/>
        <c:noMultiLvlLbl val="0"/>
      </c:catAx>
      <c:valAx>
        <c:axId val="159374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60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114.065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2.835</c:v>
                </c:pt>
                <c:pt idx="3">
                  <c:v>-5.48</c:v>
                </c:pt>
                <c:pt idx="4">
                  <c:v>-13.4599999999999</c:v>
                </c:pt>
                <c:pt idx="5">
                  <c:v>1.53</c:v>
                </c:pt>
                <c:pt idx="6">
                  <c:v>-8.3049999999999997</c:v>
                </c:pt>
                <c:pt idx="7">
                  <c:v>2.27</c:v>
                </c:pt>
                <c:pt idx="8">
                  <c:v>5.05</c:v>
                </c:pt>
                <c:pt idx="9">
                  <c:v>4.1499999999999897</c:v>
                </c:pt>
                <c:pt idx="10">
                  <c:v>-2.1949999999999998</c:v>
                </c:pt>
                <c:pt idx="11">
                  <c:v>1.2449999999999899</c:v>
                </c:pt>
                <c:pt idx="12">
                  <c:v>6.16</c:v>
                </c:pt>
                <c:pt idx="13">
                  <c:v>3.6</c:v>
                </c:pt>
                <c:pt idx="14">
                  <c:v>11.19</c:v>
                </c:pt>
                <c:pt idx="15">
                  <c:v>4.9800000000000004</c:v>
                </c:pt>
                <c:pt idx="16">
                  <c:v>17.504999999999999</c:v>
                </c:pt>
                <c:pt idx="17">
                  <c:v>-8.77</c:v>
                </c:pt>
                <c:pt idx="18">
                  <c:v>2.88</c:v>
                </c:pt>
                <c:pt idx="19">
                  <c:v>6.7450000000000001</c:v>
                </c:pt>
                <c:pt idx="20">
                  <c:v>8.4350000000000005</c:v>
                </c:pt>
                <c:pt idx="21">
                  <c:v>-3.23</c:v>
                </c:pt>
                <c:pt idx="22">
                  <c:v>-4.2399999999999904</c:v>
                </c:pt>
                <c:pt idx="23">
                  <c:v>-6.35</c:v>
                </c:pt>
                <c:pt idx="24">
                  <c:v>-2.3549999999999902</c:v>
                </c:pt>
                <c:pt idx="25">
                  <c:v>4.59</c:v>
                </c:pt>
                <c:pt idx="26">
                  <c:v>5.38499999999999</c:v>
                </c:pt>
                <c:pt idx="27">
                  <c:v>-3.2099999999999902</c:v>
                </c:pt>
                <c:pt idx="28">
                  <c:v>-1.7549999999999999</c:v>
                </c:pt>
                <c:pt idx="29">
                  <c:v>3.57</c:v>
                </c:pt>
                <c:pt idx="30">
                  <c:v>3.7949999999999999</c:v>
                </c:pt>
                <c:pt idx="31">
                  <c:v>1.2649999999999999</c:v>
                </c:pt>
                <c:pt idx="32">
                  <c:v>2.2649999999999899</c:v>
                </c:pt>
                <c:pt idx="33">
                  <c:v>1.93</c:v>
                </c:pt>
                <c:pt idx="34">
                  <c:v>2.58</c:v>
                </c:pt>
                <c:pt idx="35">
                  <c:v>-1.335</c:v>
                </c:pt>
                <c:pt idx="36">
                  <c:v>5.83</c:v>
                </c:pt>
                <c:pt idx="37">
                  <c:v>3.36</c:v>
                </c:pt>
                <c:pt idx="38">
                  <c:v>-3.03</c:v>
                </c:pt>
                <c:pt idx="39">
                  <c:v>6.92</c:v>
                </c:pt>
                <c:pt idx="40">
                  <c:v>2.1399999999999899</c:v>
                </c:pt>
                <c:pt idx="41">
                  <c:v>3.06</c:v>
                </c:pt>
                <c:pt idx="42">
                  <c:v>-0.85</c:v>
                </c:pt>
                <c:pt idx="43">
                  <c:v>5.6049999999999898</c:v>
                </c:pt>
                <c:pt idx="44">
                  <c:v>3.53</c:v>
                </c:pt>
                <c:pt idx="45">
                  <c:v>1.5449999999999999</c:v>
                </c:pt>
                <c:pt idx="46">
                  <c:v>3.1949999999999901</c:v>
                </c:pt>
                <c:pt idx="47">
                  <c:v>-10.58</c:v>
                </c:pt>
                <c:pt idx="48">
                  <c:v>-3.45</c:v>
                </c:pt>
                <c:pt idx="49">
                  <c:v>-4.085</c:v>
                </c:pt>
                <c:pt idx="50">
                  <c:v>-17.364999999999998</c:v>
                </c:pt>
                <c:pt idx="51">
                  <c:v>-9.9499999999999993</c:v>
                </c:pt>
                <c:pt idx="52">
                  <c:v>0.56999999999999995</c:v>
                </c:pt>
                <c:pt idx="53">
                  <c:v>-29.599999999999898</c:v>
                </c:pt>
                <c:pt idx="54">
                  <c:v>-23.414999999999999</c:v>
                </c:pt>
                <c:pt idx="55">
                  <c:v>29.97</c:v>
                </c:pt>
                <c:pt idx="56">
                  <c:v>11.145</c:v>
                </c:pt>
                <c:pt idx="57">
                  <c:v>-11.3799999999999</c:v>
                </c:pt>
                <c:pt idx="58">
                  <c:v>-1.92</c:v>
                </c:pt>
                <c:pt idx="59">
                  <c:v>15.865</c:v>
                </c:pt>
                <c:pt idx="60">
                  <c:v>18.309999999999999</c:v>
                </c:pt>
                <c:pt idx="61">
                  <c:v>9.8450000000000006</c:v>
                </c:pt>
                <c:pt idx="62">
                  <c:v>-8.6049999999999898</c:v>
                </c:pt>
                <c:pt idx="63">
                  <c:v>2.96</c:v>
                </c:pt>
                <c:pt idx="64">
                  <c:v>0.56499999999999995</c:v>
                </c:pt>
                <c:pt idx="65">
                  <c:v>1.44</c:v>
                </c:pt>
                <c:pt idx="66">
                  <c:v>-0.83499999999999996</c:v>
                </c:pt>
                <c:pt idx="67">
                  <c:v>-11.59</c:v>
                </c:pt>
                <c:pt idx="68">
                  <c:v>1.21</c:v>
                </c:pt>
                <c:pt idx="69">
                  <c:v>4.0449999999999902</c:v>
                </c:pt>
                <c:pt idx="70">
                  <c:v>2.79</c:v>
                </c:pt>
                <c:pt idx="71">
                  <c:v>10.095000000000001</c:v>
                </c:pt>
                <c:pt idx="72">
                  <c:v>2.9449999999999998</c:v>
                </c:pt>
                <c:pt idx="73">
                  <c:v>0.875</c:v>
                </c:pt>
                <c:pt idx="74">
                  <c:v>-1.9</c:v>
                </c:pt>
                <c:pt idx="75">
                  <c:v>6.1599999999999904</c:v>
                </c:pt>
                <c:pt idx="76">
                  <c:v>-2.4700000000000002</c:v>
                </c:pt>
                <c:pt idx="77">
                  <c:v>-0.47499999999999998</c:v>
                </c:pt>
                <c:pt idx="78">
                  <c:v>-3.47</c:v>
                </c:pt>
                <c:pt idx="79">
                  <c:v>-3.5750000000000002</c:v>
                </c:pt>
                <c:pt idx="80">
                  <c:v>1.68</c:v>
                </c:pt>
                <c:pt idx="81">
                  <c:v>1.4350000000000001</c:v>
                </c:pt>
                <c:pt idx="82">
                  <c:v>10.5</c:v>
                </c:pt>
                <c:pt idx="83">
                  <c:v>-2.16</c:v>
                </c:pt>
                <c:pt idx="84">
                  <c:v>4.8150000000000004</c:v>
                </c:pt>
                <c:pt idx="85">
                  <c:v>-3.5449999999999999</c:v>
                </c:pt>
                <c:pt idx="86">
                  <c:v>3.1399999999999899</c:v>
                </c:pt>
                <c:pt idx="87">
                  <c:v>-9.4999999999999904E-2</c:v>
                </c:pt>
                <c:pt idx="88">
                  <c:v>0.56499999999999995</c:v>
                </c:pt>
                <c:pt idx="89">
                  <c:v>2.6150000000000002</c:v>
                </c:pt>
                <c:pt idx="90">
                  <c:v>1.5149999999999999</c:v>
                </c:pt>
                <c:pt idx="91">
                  <c:v>-0.52</c:v>
                </c:pt>
                <c:pt idx="92">
                  <c:v>-1.46999999999999</c:v>
                </c:pt>
                <c:pt idx="93">
                  <c:v>-2.0049999999999999</c:v>
                </c:pt>
                <c:pt idx="94">
                  <c:v>-3.11499999999999</c:v>
                </c:pt>
                <c:pt idx="95">
                  <c:v>-1.52999999999999</c:v>
                </c:pt>
                <c:pt idx="96">
                  <c:v>4.0250000000000004</c:v>
                </c:pt>
                <c:pt idx="97">
                  <c:v>-0.48</c:v>
                </c:pt>
                <c:pt idx="98">
                  <c:v>1.59499999999999</c:v>
                </c:pt>
                <c:pt idx="99">
                  <c:v>-6.3249999999999904</c:v>
                </c:pt>
                <c:pt idx="100">
                  <c:v>-0.04</c:v>
                </c:pt>
                <c:pt idx="101">
                  <c:v>0.119999999999999</c:v>
                </c:pt>
                <c:pt idx="102">
                  <c:v>3.4149999999999898</c:v>
                </c:pt>
                <c:pt idx="103">
                  <c:v>-5.2549999999999999</c:v>
                </c:pt>
                <c:pt idx="104">
                  <c:v>0.29499999999999998</c:v>
                </c:pt>
                <c:pt idx="105">
                  <c:v>-9.4349999999999898</c:v>
                </c:pt>
                <c:pt idx="106">
                  <c:v>-3.1749999999999998</c:v>
                </c:pt>
                <c:pt idx="107">
                  <c:v>-2.11</c:v>
                </c:pt>
                <c:pt idx="108">
                  <c:v>7.1749999999999998</c:v>
                </c:pt>
                <c:pt idx="109">
                  <c:v>-0.17499999999999999</c:v>
                </c:pt>
                <c:pt idx="110">
                  <c:v>-1.1399999999999999</c:v>
                </c:pt>
                <c:pt idx="111">
                  <c:v>14.63</c:v>
                </c:pt>
                <c:pt idx="112">
                  <c:v>3.44999999999999</c:v>
                </c:pt>
                <c:pt idx="113">
                  <c:v>0.875</c:v>
                </c:pt>
                <c:pt idx="114">
                  <c:v>-2.2349999999999999</c:v>
                </c:pt>
                <c:pt idx="115">
                  <c:v>1.5249999999999999</c:v>
                </c:pt>
                <c:pt idx="116">
                  <c:v>1.5149999999999999</c:v>
                </c:pt>
                <c:pt idx="117">
                  <c:v>2.0799999999999899</c:v>
                </c:pt>
                <c:pt idx="118">
                  <c:v>6.3250000000000002</c:v>
                </c:pt>
                <c:pt idx="119">
                  <c:v>-3.4749999999999899</c:v>
                </c:pt>
                <c:pt idx="120">
                  <c:v>0.63500000000000001</c:v>
                </c:pt>
                <c:pt idx="121">
                  <c:v>2.9849999999999999</c:v>
                </c:pt>
                <c:pt idx="122">
                  <c:v>1.37</c:v>
                </c:pt>
                <c:pt idx="123">
                  <c:v>-0.55000000000000004</c:v>
                </c:pt>
                <c:pt idx="124">
                  <c:v>1.1499999999999999</c:v>
                </c:pt>
                <c:pt idx="125">
                  <c:v>-12.18</c:v>
                </c:pt>
                <c:pt idx="126">
                  <c:v>8.21999999999999</c:v>
                </c:pt>
                <c:pt idx="127">
                  <c:v>0.24</c:v>
                </c:pt>
                <c:pt idx="128">
                  <c:v>-1.64</c:v>
                </c:pt>
                <c:pt idx="129">
                  <c:v>-3.85</c:v>
                </c:pt>
                <c:pt idx="130">
                  <c:v>2.2400000000000002</c:v>
                </c:pt>
                <c:pt idx="131">
                  <c:v>5.0199999999999996</c:v>
                </c:pt>
                <c:pt idx="132">
                  <c:v>1.79</c:v>
                </c:pt>
                <c:pt idx="133">
                  <c:v>-8.7850000000000001</c:v>
                </c:pt>
                <c:pt idx="134">
                  <c:v>3.92</c:v>
                </c:pt>
                <c:pt idx="135">
                  <c:v>3.36499999999999</c:v>
                </c:pt>
                <c:pt idx="136">
                  <c:v>4.5599999999999996</c:v>
                </c:pt>
                <c:pt idx="137">
                  <c:v>-1.125</c:v>
                </c:pt>
                <c:pt idx="138">
                  <c:v>0</c:v>
                </c:pt>
                <c:pt idx="139">
                  <c:v>2.92</c:v>
                </c:pt>
                <c:pt idx="140">
                  <c:v>4.5549999999999997</c:v>
                </c:pt>
                <c:pt idx="141">
                  <c:v>-0.99</c:v>
                </c:pt>
                <c:pt idx="142">
                  <c:v>-6.84499999999999</c:v>
                </c:pt>
                <c:pt idx="143">
                  <c:v>5.5250000000000004</c:v>
                </c:pt>
                <c:pt idx="144">
                  <c:v>3.49</c:v>
                </c:pt>
                <c:pt idx="145">
                  <c:v>-3.125</c:v>
                </c:pt>
                <c:pt idx="146">
                  <c:v>6.76</c:v>
                </c:pt>
                <c:pt idx="147">
                  <c:v>-2.1850000000000001</c:v>
                </c:pt>
                <c:pt idx="148">
                  <c:v>-1.9550000000000001</c:v>
                </c:pt>
                <c:pt idx="149">
                  <c:v>5.0599999999999996</c:v>
                </c:pt>
                <c:pt idx="150">
                  <c:v>-6.92</c:v>
                </c:pt>
                <c:pt idx="151">
                  <c:v>4.25</c:v>
                </c:pt>
                <c:pt idx="152">
                  <c:v>-4.5</c:v>
                </c:pt>
                <c:pt idx="153">
                  <c:v>4.4400000000000004</c:v>
                </c:pt>
                <c:pt idx="154">
                  <c:v>-8.4749999999999996</c:v>
                </c:pt>
                <c:pt idx="155">
                  <c:v>-4.9249999999999998</c:v>
                </c:pt>
                <c:pt idx="156">
                  <c:v>-6.3299999999999903</c:v>
                </c:pt>
                <c:pt idx="157">
                  <c:v>0.65500000000000003</c:v>
                </c:pt>
                <c:pt idx="158">
                  <c:v>5.63</c:v>
                </c:pt>
                <c:pt idx="159">
                  <c:v>5.31</c:v>
                </c:pt>
                <c:pt idx="160">
                  <c:v>2.82</c:v>
                </c:pt>
                <c:pt idx="161">
                  <c:v>3.78</c:v>
                </c:pt>
                <c:pt idx="162">
                  <c:v>3.3650000000000002</c:v>
                </c:pt>
                <c:pt idx="163">
                  <c:v>-3.1</c:v>
                </c:pt>
                <c:pt idx="164">
                  <c:v>-9.23</c:v>
                </c:pt>
                <c:pt idx="165">
                  <c:v>-1.9550000000000001</c:v>
                </c:pt>
                <c:pt idx="166">
                  <c:v>-2.5000000000000001E-2</c:v>
                </c:pt>
                <c:pt idx="167">
                  <c:v>4.57</c:v>
                </c:pt>
                <c:pt idx="168">
                  <c:v>-2.9950000000000001</c:v>
                </c:pt>
                <c:pt idx="169">
                  <c:v>4.24</c:v>
                </c:pt>
                <c:pt idx="170">
                  <c:v>10.585000000000001</c:v>
                </c:pt>
                <c:pt idx="171">
                  <c:v>2.5299999999999998</c:v>
                </c:pt>
                <c:pt idx="172">
                  <c:v>-3.44</c:v>
                </c:pt>
                <c:pt idx="173">
                  <c:v>0.39</c:v>
                </c:pt>
                <c:pt idx="174">
                  <c:v>4.03</c:v>
                </c:pt>
                <c:pt idx="175">
                  <c:v>-5.92</c:v>
                </c:pt>
                <c:pt idx="176">
                  <c:v>-6.4399999999999897</c:v>
                </c:pt>
                <c:pt idx="177">
                  <c:v>8.8149999999999995</c:v>
                </c:pt>
                <c:pt idx="178">
                  <c:v>1.335</c:v>
                </c:pt>
                <c:pt idx="179">
                  <c:v>-0.82</c:v>
                </c:pt>
                <c:pt idx="180">
                  <c:v>-0.28000000000000003</c:v>
                </c:pt>
                <c:pt idx="181">
                  <c:v>2.96</c:v>
                </c:pt>
                <c:pt idx="182">
                  <c:v>-2.25</c:v>
                </c:pt>
                <c:pt idx="183">
                  <c:v>4.8249999999999904</c:v>
                </c:pt>
                <c:pt idx="184">
                  <c:v>-2.7250000000000001</c:v>
                </c:pt>
                <c:pt idx="185">
                  <c:v>-0.64500000000000002</c:v>
                </c:pt>
                <c:pt idx="186">
                  <c:v>-0.15</c:v>
                </c:pt>
                <c:pt idx="187">
                  <c:v>2.1</c:v>
                </c:pt>
                <c:pt idx="188">
                  <c:v>-1.17</c:v>
                </c:pt>
                <c:pt idx="189">
                  <c:v>1.96</c:v>
                </c:pt>
                <c:pt idx="190">
                  <c:v>-4.2300000000000004</c:v>
                </c:pt>
                <c:pt idx="191">
                  <c:v>3.97</c:v>
                </c:pt>
                <c:pt idx="192">
                  <c:v>-0.52</c:v>
                </c:pt>
                <c:pt idx="193">
                  <c:v>-2.98</c:v>
                </c:pt>
                <c:pt idx="194">
                  <c:v>-1.8</c:v>
                </c:pt>
                <c:pt idx="195">
                  <c:v>-2.78</c:v>
                </c:pt>
                <c:pt idx="196">
                  <c:v>5.2249999999999996</c:v>
                </c:pt>
                <c:pt idx="197">
                  <c:v>2.62</c:v>
                </c:pt>
                <c:pt idx="198">
                  <c:v>-0.255</c:v>
                </c:pt>
                <c:pt idx="199">
                  <c:v>4.5199999999999996</c:v>
                </c:pt>
                <c:pt idx="200">
                  <c:v>2.0049999999999999</c:v>
                </c:pt>
                <c:pt idx="201">
                  <c:v>4.3</c:v>
                </c:pt>
                <c:pt idx="202">
                  <c:v>0.33</c:v>
                </c:pt>
                <c:pt idx="203">
                  <c:v>0.109999999999999</c:v>
                </c:pt>
                <c:pt idx="204">
                  <c:v>-4.59</c:v>
                </c:pt>
                <c:pt idx="205">
                  <c:v>-0.54</c:v>
                </c:pt>
                <c:pt idx="206">
                  <c:v>-3.6099999999999901</c:v>
                </c:pt>
                <c:pt idx="207">
                  <c:v>-0.50499999999999901</c:v>
                </c:pt>
                <c:pt idx="208">
                  <c:v>0.54</c:v>
                </c:pt>
                <c:pt idx="209">
                  <c:v>7.8150000000000004</c:v>
                </c:pt>
                <c:pt idx="210">
                  <c:v>-1.125</c:v>
                </c:pt>
                <c:pt idx="211">
                  <c:v>1.76</c:v>
                </c:pt>
                <c:pt idx="212">
                  <c:v>-1.4750000000000001</c:v>
                </c:pt>
                <c:pt idx="213">
                  <c:v>0.35499999999999898</c:v>
                </c:pt>
                <c:pt idx="214">
                  <c:v>-2.5549999999999899</c:v>
                </c:pt>
                <c:pt idx="215">
                  <c:v>1.7350000000000001</c:v>
                </c:pt>
                <c:pt idx="216">
                  <c:v>1.17</c:v>
                </c:pt>
                <c:pt idx="217">
                  <c:v>-1.675</c:v>
                </c:pt>
                <c:pt idx="218">
                  <c:v>-12.645</c:v>
                </c:pt>
                <c:pt idx="219">
                  <c:v>-5.04</c:v>
                </c:pt>
                <c:pt idx="220">
                  <c:v>2.5950000000000002</c:v>
                </c:pt>
                <c:pt idx="221">
                  <c:v>5.2349999999999897</c:v>
                </c:pt>
                <c:pt idx="222">
                  <c:v>3.5</c:v>
                </c:pt>
                <c:pt idx="223">
                  <c:v>-0.03</c:v>
                </c:pt>
                <c:pt idx="224">
                  <c:v>2.0499999999999998</c:v>
                </c:pt>
                <c:pt idx="225">
                  <c:v>1.19999999999999</c:v>
                </c:pt>
                <c:pt idx="226">
                  <c:v>1.1100000000000001</c:v>
                </c:pt>
                <c:pt idx="227">
                  <c:v>2.31</c:v>
                </c:pt>
                <c:pt idx="228">
                  <c:v>-3.69</c:v>
                </c:pt>
                <c:pt idx="229">
                  <c:v>-0.85</c:v>
                </c:pt>
                <c:pt idx="230">
                  <c:v>6.9999999999999896E-2</c:v>
                </c:pt>
                <c:pt idx="231">
                  <c:v>1.8</c:v>
                </c:pt>
                <c:pt idx="232">
                  <c:v>-0.13500000000000001</c:v>
                </c:pt>
                <c:pt idx="233">
                  <c:v>0</c:v>
                </c:pt>
                <c:pt idx="234">
                  <c:v>-4.9049999999999896</c:v>
                </c:pt>
                <c:pt idx="235">
                  <c:v>-1.83</c:v>
                </c:pt>
                <c:pt idx="236">
                  <c:v>4.21</c:v>
                </c:pt>
                <c:pt idx="237">
                  <c:v>-0.47</c:v>
                </c:pt>
                <c:pt idx="238">
                  <c:v>6.78</c:v>
                </c:pt>
                <c:pt idx="239">
                  <c:v>3.6</c:v>
                </c:pt>
                <c:pt idx="240">
                  <c:v>-1.075</c:v>
                </c:pt>
                <c:pt idx="241">
                  <c:v>0.32</c:v>
                </c:pt>
                <c:pt idx="242">
                  <c:v>4.3499999999999996</c:v>
                </c:pt>
                <c:pt idx="243">
                  <c:v>-0.11</c:v>
                </c:pt>
                <c:pt idx="244">
                  <c:v>-0.999999999999999</c:v>
                </c:pt>
                <c:pt idx="245">
                  <c:v>-8.02</c:v>
                </c:pt>
                <c:pt idx="246">
                  <c:v>1.7549999999999999</c:v>
                </c:pt>
                <c:pt idx="247">
                  <c:v>-3.04</c:v>
                </c:pt>
                <c:pt idx="248">
                  <c:v>3.1949999999999998</c:v>
                </c:pt>
                <c:pt idx="249">
                  <c:v>-2.2849999999999899</c:v>
                </c:pt>
                <c:pt idx="250">
                  <c:v>-8.0699999999999896</c:v>
                </c:pt>
                <c:pt idx="251">
                  <c:v>-0.09</c:v>
                </c:pt>
                <c:pt idx="252">
                  <c:v>2.75</c:v>
                </c:pt>
                <c:pt idx="253">
                  <c:v>4.37</c:v>
                </c:pt>
                <c:pt idx="254">
                  <c:v>0.39</c:v>
                </c:pt>
                <c:pt idx="255">
                  <c:v>1.36</c:v>
                </c:pt>
                <c:pt idx="256">
                  <c:v>6.01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CE-4FCA-B59F-6FD40C7D9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5075487"/>
        <c:axId val="2086399408"/>
      </c:lineChart>
      <c:catAx>
        <c:axId val="148507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99408"/>
        <c:crosses val="autoZero"/>
        <c:auto val="1"/>
        <c:lblAlgn val="ctr"/>
        <c:lblOffset val="100"/>
        <c:noMultiLvlLbl val="0"/>
      </c:catAx>
      <c:valAx>
        <c:axId val="208639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075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-165.189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20.84</c:v>
                </c:pt>
                <c:pt idx="5">
                  <c:v>-1.8149999999999999</c:v>
                </c:pt>
                <c:pt idx="6">
                  <c:v>12.969999999999899</c:v>
                </c:pt>
                <c:pt idx="7">
                  <c:v>-3.26</c:v>
                </c:pt>
                <c:pt idx="8">
                  <c:v>-7.7649999999999997</c:v>
                </c:pt>
                <c:pt idx="9">
                  <c:v>-6.39</c:v>
                </c:pt>
                <c:pt idx="10">
                  <c:v>3.3149999999999999</c:v>
                </c:pt>
                <c:pt idx="11">
                  <c:v>-1.95</c:v>
                </c:pt>
                <c:pt idx="12">
                  <c:v>-8.89</c:v>
                </c:pt>
                <c:pt idx="13">
                  <c:v>-5.31</c:v>
                </c:pt>
                <c:pt idx="14">
                  <c:v>-16.8799999999999</c:v>
                </c:pt>
                <c:pt idx="15">
                  <c:v>-7.83</c:v>
                </c:pt>
                <c:pt idx="16">
                  <c:v>-26.66</c:v>
                </c:pt>
                <c:pt idx="17">
                  <c:v>13.195</c:v>
                </c:pt>
                <c:pt idx="18">
                  <c:v>-5.61</c:v>
                </c:pt>
                <c:pt idx="19">
                  <c:v>-10.85</c:v>
                </c:pt>
                <c:pt idx="20">
                  <c:v>-13.71</c:v>
                </c:pt>
                <c:pt idx="21">
                  <c:v>4.7149999999999999</c:v>
                </c:pt>
                <c:pt idx="22">
                  <c:v>7.6549999999999896</c:v>
                </c:pt>
                <c:pt idx="23">
                  <c:v>10.024999999999901</c:v>
                </c:pt>
                <c:pt idx="24">
                  <c:v>4.2</c:v>
                </c:pt>
                <c:pt idx="25">
                  <c:v>-7.5650000000000004</c:v>
                </c:pt>
                <c:pt idx="26">
                  <c:v>-7.8999999999999897</c:v>
                </c:pt>
                <c:pt idx="27">
                  <c:v>4.6949999999999896</c:v>
                </c:pt>
                <c:pt idx="28">
                  <c:v>2.88</c:v>
                </c:pt>
                <c:pt idx="29">
                  <c:v>-6.0149999999999997</c:v>
                </c:pt>
                <c:pt idx="30">
                  <c:v>-6.0049999999999999</c:v>
                </c:pt>
                <c:pt idx="31">
                  <c:v>-2.5550000000000002</c:v>
                </c:pt>
                <c:pt idx="32">
                  <c:v>-3.3050000000000002</c:v>
                </c:pt>
                <c:pt idx="33">
                  <c:v>-2.08</c:v>
                </c:pt>
                <c:pt idx="34">
                  <c:v>-3.2349999999999999</c:v>
                </c:pt>
                <c:pt idx="35">
                  <c:v>2.2749999999999999</c:v>
                </c:pt>
                <c:pt idx="36">
                  <c:v>-9.61</c:v>
                </c:pt>
                <c:pt idx="37">
                  <c:v>-6.2549999999999999</c:v>
                </c:pt>
                <c:pt idx="38">
                  <c:v>4.55</c:v>
                </c:pt>
                <c:pt idx="39">
                  <c:v>-10.945</c:v>
                </c:pt>
                <c:pt idx="40">
                  <c:v>-5.8449999999999998</c:v>
                </c:pt>
                <c:pt idx="41">
                  <c:v>-6.1049999999999898</c:v>
                </c:pt>
                <c:pt idx="42">
                  <c:v>1.7649999999999999</c:v>
                </c:pt>
                <c:pt idx="43">
                  <c:v>-8.5399999999999991</c:v>
                </c:pt>
                <c:pt idx="44">
                  <c:v>-5.2549999999999999</c:v>
                </c:pt>
                <c:pt idx="45">
                  <c:v>-1.1950000000000001</c:v>
                </c:pt>
                <c:pt idx="46">
                  <c:v>-7.28</c:v>
                </c:pt>
                <c:pt idx="47">
                  <c:v>16.16</c:v>
                </c:pt>
                <c:pt idx="48">
                  <c:v>4.2050000000000001</c:v>
                </c:pt>
                <c:pt idx="49">
                  <c:v>7.44</c:v>
                </c:pt>
                <c:pt idx="50">
                  <c:v>28.619999999999902</c:v>
                </c:pt>
                <c:pt idx="51">
                  <c:v>14.76</c:v>
                </c:pt>
                <c:pt idx="52">
                  <c:v>0.30499999999999999</c:v>
                </c:pt>
                <c:pt idx="53">
                  <c:v>43.559999999999903</c:v>
                </c:pt>
                <c:pt idx="54">
                  <c:v>35.880000000000003</c:v>
                </c:pt>
                <c:pt idx="55">
                  <c:v>-44.03</c:v>
                </c:pt>
                <c:pt idx="56">
                  <c:v>-15.98</c:v>
                </c:pt>
                <c:pt idx="57">
                  <c:v>18.344999999999999</c:v>
                </c:pt>
                <c:pt idx="58">
                  <c:v>3.7349999999999999</c:v>
                </c:pt>
                <c:pt idx="59">
                  <c:v>-25.61</c:v>
                </c:pt>
                <c:pt idx="60">
                  <c:v>-28.5</c:v>
                </c:pt>
                <c:pt idx="61">
                  <c:v>-15.234999999999999</c:v>
                </c:pt>
                <c:pt idx="62">
                  <c:v>14.19</c:v>
                </c:pt>
                <c:pt idx="63">
                  <c:v>-4.24</c:v>
                </c:pt>
                <c:pt idx="64">
                  <c:v>0.24</c:v>
                </c:pt>
                <c:pt idx="65">
                  <c:v>-3.1949999999999998</c:v>
                </c:pt>
                <c:pt idx="66">
                  <c:v>0.495</c:v>
                </c:pt>
                <c:pt idx="67">
                  <c:v>17.91</c:v>
                </c:pt>
                <c:pt idx="68">
                  <c:v>-5.4899999999999904</c:v>
                </c:pt>
                <c:pt idx="69">
                  <c:v>-5.65</c:v>
                </c:pt>
                <c:pt idx="70">
                  <c:v>-3.8899999999999899</c:v>
                </c:pt>
                <c:pt idx="71">
                  <c:v>-16.36</c:v>
                </c:pt>
                <c:pt idx="72">
                  <c:v>-4.95</c:v>
                </c:pt>
                <c:pt idx="73">
                  <c:v>-6.5000000000000002E-2</c:v>
                </c:pt>
                <c:pt idx="74">
                  <c:v>6.2149999999999999</c:v>
                </c:pt>
                <c:pt idx="75">
                  <c:v>-8.0500000000000007</c:v>
                </c:pt>
                <c:pt idx="76">
                  <c:v>3.69999999999999</c:v>
                </c:pt>
                <c:pt idx="77">
                  <c:v>0.58999999999999897</c:v>
                </c:pt>
                <c:pt idx="78">
                  <c:v>6.3</c:v>
                </c:pt>
                <c:pt idx="79">
                  <c:v>5.7</c:v>
                </c:pt>
                <c:pt idx="80">
                  <c:v>-1.2350000000000001</c:v>
                </c:pt>
                <c:pt idx="81">
                  <c:v>-0.11</c:v>
                </c:pt>
                <c:pt idx="82">
                  <c:v>-16.259999999999899</c:v>
                </c:pt>
                <c:pt idx="83">
                  <c:v>3.99</c:v>
                </c:pt>
                <c:pt idx="84">
                  <c:v>-9.9349999999999898</c:v>
                </c:pt>
                <c:pt idx="85">
                  <c:v>5.73</c:v>
                </c:pt>
                <c:pt idx="86">
                  <c:v>-4.0199999999999996</c:v>
                </c:pt>
                <c:pt idx="87">
                  <c:v>-0.76</c:v>
                </c:pt>
                <c:pt idx="88">
                  <c:v>-0.73499999999999999</c:v>
                </c:pt>
                <c:pt idx="89">
                  <c:v>-3.875</c:v>
                </c:pt>
                <c:pt idx="90">
                  <c:v>-1.02</c:v>
                </c:pt>
                <c:pt idx="91">
                  <c:v>1.1200000000000001</c:v>
                </c:pt>
                <c:pt idx="92">
                  <c:v>3.4249999999999998</c:v>
                </c:pt>
                <c:pt idx="93">
                  <c:v>4.5350000000000001</c:v>
                </c:pt>
                <c:pt idx="94">
                  <c:v>5.46</c:v>
                </c:pt>
                <c:pt idx="95">
                  <c:v>2.57</c:v>
                </c:pt>
                <c:pt idx="96">
                  <c:v>-6.9850000000000003</c:v>
                </c:pt>
                <c:pt idx="97">
                  <c:v>1.18</c:v>
                </c:pt>
                <c:pt idx="98">
                  <c:v>-2.81</c:v>
                </c:pt>
                <c:pt idx="99">
                  <c:v>9.5500000000000007</c:v>
                </c:pt>
                <c:pt idx="100">
                  <c:v>0.70499999999999996</c:v>
                </c:pt>
                <c:pt idx="101">
                  <c:v>0.97999999999999898</c:v>
                </c:pt>
                <c:pt idx="102">
                  <c:v>-4.78</c:v>
                </c:pt>
                <c:pt idx="103">
                  <c:v>8.2499999999999893</c:v>
                </c:pt>
                <c:pt idx="104">
                  <c:v>-0.30499999999999999</c:v>
                </c:pt>
                <c:pt idx="105">
                  <c:v>14.945</c:v>
                </c:pt>
                <c:pt idx="106">
                  <c:v>4.6599999999999904</c:v>
                </c:pt>
                <c:pt idx="107">
                  <c:v>2.84499999999999</c:v>
                </c:pt>
                <c:pt idx="108">
                  <c:v>-10.635</c:v>
                </c:pt>
                <c:pt idx="109">
                  <c:v>0.97499999999999898</c:v>
                </c:pt>
                <c:pt idx="110">
                  <c:v>1.57</c:v>
                </c:pt>
                <c:pt idx="111">
                  <c:v>-23.189999999999898</c:v>
                </c:pt>
                <c:pt idx="112">
                  <c:v>-6.64</c:v>
                </c:pt>
                <c:pt idx="113">
                  <c:v>-1.155</c:v>
                </c:pt>
                <c:pt idx="114">
                  <c:v>2.36499999999999</c:v>
                </c:pt>
                <c:pt idx="115">
                  <c:v>-2.73</c:v>
                </c:pt>
                <c:pt idx="116">
                  <c:v>-2.5</c:v>
                </c:pt>
                <c:pt idx="117">
                  <c:v>-3.36</c:v>
                </c:pt>
                <c:pt idx="118">
                  <c:v>-10.154999999999999</c:v>
                </c:pt>
                <c:pt idx="119">
                  <c:v>6.2249999999999996</c:v>
                </c:pt>
                <c:pt idx="120">
                  <c:v>-0.86</c:v>
                </c:pt>
                <c:pt idx="121">
                  <c:v>-4.8</c:v>
                </c:pt>
                <c:pt idx="122">
                  <c:v>-2.3149999999999999</c:v>
                </c:pt>
                <c:pt idx="123">
                  <c:v>1.21</c:v>
                </c:pt>
                <c:pt idx="124">
                  <c:v>-1.91</c:v>
                </c:pt>
                <c:pt idx="125">
                  <c:v>19.43</c:v>
                </c:pt>
                <c:pt idx="126">
                  <c:v>-12.88</c:v>
                </c:pt>
                <c:pt idx="127">
                  <c:v>-0.36</c:v>
                </c:pt>
                <c:pt idx="128">
                  <c:v>2.7</c:v>
                </c:pt>
                <c:pt idx="129">
                  <c:v>5.9450000000000003</c:v>
                </c:pt>
                <c:pt idx="130">
                  <c:v>-2.9249999999999998</c:v>
                </c:pt>
                <c:pt idx="131">
                  <c:v>-7.55</c:v>
                </c:pt>
                <c:pt idx="132">
                  <c:v>-3.26</c:v>
                </c:pt>
                <c:pt idx="133">
                  <c:v>14.774999999999901</c:v>
                </c:pt>
                <c:pt idx="134">
                  <c:v>-5.75</c:v>
                </c:pt>
                <c:pt idx="135">
                  <c:v>-5.9749999999999996</c:v>
                </c:pt>
                <c:pt idx="136">
                  <c:v>-7.0849999999999902</c:v>
                </c:pt>
                <c:pt idx="137">
                  <c:v>1.66</c:v>
                </c:pt>
                <c:pt idx="138">
                  <c:v>0</c:v>
                </c:pt>
                <c:pt idx="139">
                  <c:v>-4.6950000000000003</c:v>
                </c:pt>
                <c:pt idx="140">
                  <c:v>-7.3650000000000002</c:v>
                </c:pt>
                <c:pt idx="141">
                  <c:v>1.84</c:v>
                </c:pt>
                <c:pt idx="142">
                  <c:v>12.08</c:v>
                </c:pt>
                <c:pt idx="143">
                  <c:v>-8.9549999999999894</c:v>
                </c:pt>
                <c:pt idx="144">
                  <c:v>-5.7050000000000001</c:v>
                </c:pt>
                <c:pt idx="145">
                  <c:v>5.0049999999999999</c:v>
                </c:pt>
                <c:pt idx="146">
                  <c:v>-10.969999999999899</c:v>
                </c:pt>
                <c:pt idx="147">
                  <c:v>3.8</c:v>
                </c:pt>
                <c:pt idx="148">
                  <c:v>3.4449999999999998</c:v>
                </c:pt>
                <c:pt idx="149">
                  <c:v>-7.71</c:v>
                </c:pt>
                <c:pt idx="150">
                  <c:v>11.08</c:v>
                </c:pt>
                <c:pt idx="151">
                  <c:v>-6.375</c:v>
                </c:pt>
                <c:pt idx="152">
                  <c:v>7.38</c:v>
                </c:pt>
                <c:pt idx="153">
                  <c:v>-6.93</c:v>
                </c:pt>
                <c:pt idx="154">
                  <c:v>13.6</c:v>
                </c:pt>
                <c:pt idx="155">
                  <c:v>8.1399999999999899</c:v>
                </c:pt>
                <c:pt idx="156">
                  <c:v>9.8350000000000009</c:v>
                </c:pt>
                <c:pt idx="157">
                  <c:v>-0.92499999999999905</c:v>
                </c:pt>
                <c:pt idx="158">
                  <c:v>-8.7200000000000006</c:v>
                </c:pt>
                <c:pt idx="159">
                  <c:v>-8.9600000000000009</c:v>
                </c:pt>
                <c:pt idx="160">
                  <c:v>-4.7149999999999999</c:v>
                </c:pt>
                <c:pt idx="161">
                  <c:v>-6.1150000000000002</c:v>
                </c:pt>
                <c:pt idx="162">
                  <c:v>-5.52</c:v>
                </c:pt>
                <c:pt idx="163">
                  <c:v>5.2249999999999996</c:v>
                </c:pt>
                <c:pt idx="164">
                  <c:v>14.785</c:v>
                </c:pt>
                <c:pt idx="165">
                  <c:v>3.71</c:v>
                </c:pt>
                <c:pt idx="166">
                  <c:v>-0.60499999999999898</c:v>
                </c:pt>
                <c:pt idx="167">
                  <c:v>-6.99</c:v>
                </c:pt>
                <c:pt idx="168">
                  <c:v>4.45</c:v>
                </c:pt>
                <c:pt idx="169">
                  <c:v>-7.09</c:v>
                </c:pt>
                <c:pt idx="170">
                  <c:v>-17.059999999999999</c:v>
                </c:pt>
                <c:pt idx="171">
                  <c:v>-4.5149999999999997</c:v>
                </c:pt>
                <c:pt idx="172">
                  <c:v>5.27</c:v>
                </c:pt>
                <c:pt idx="173">
                  <c:v>-0.81499999999999995</c:v>
                </c:pt>
                <c:pt idx="174">
                  <c:v>-6.3949999999999996</c:v>
                </c:pt>
                <c:pt idx="175">
                  <c:v>9.4649999999999999</c:v>
                </c:pt>
                <c:pt idx="176">
                  <c:v>10.46</c:v>
                </c:pt>
                <c:pt idx="177">
                  <c:v>-14.095000000000001</c:v>
                </c:pt>
                <c:pt idx="178">
                  <c:v>-2.3540000000000001</c:v>
                </c:pt>
                <c:pt idx="179">
                  <c:v>2.0649999999999999</c:v>
                </c:pt>
                <c:pt idx="180">
                  <c:v>0.155</c:v>
                </c:pt>
                <c:pt idx="181">
                  <c:v>-4.9649999999999999</c:v>
                </c:pt>
                <c:pt idx="182">
                  <c:v>3.4350000000000001</c:v>
                </c:pt>
                <c:pt idx="183">
                  <c:v>-7.6849999999999898</c:v>
                </c:pt>
                <c:pt idx="184">
                  <c:v>4.7149999999999999</c:v>
                </c:pt>
                <c:pt idx="185">
                  <c:v>1.19</c:v>
                </c:pt>
                <c:pt idx="186">
                  <c:v>0.34499999999999997</c:v>
                </c:pt>
                <c:pt idx="187">
                  <c:v>-3.12</c:v>
                </c:pt>
                <c:pt idx="188">
                  <c:v>2.02</c:v>
                </c:pt>
                <c:pt idx="189">
                  <c:v>-3.0950000000000002</c:v>
                </c:pt>
                <c:pt idx="190">
                  <c:v>6.9549999999999903</c:v>
                </c:pt>
                <c:pt idx="191">
                  <c:v>-6.13</c:v>
                </c:pt>
                <c:pt idx="192">
                  <c:v>0.63500000000000001</c:v>
                </c:pt>
                <c:pt idx="193">
                  <c:v>4.5</c:v>
                </c:pt>
                <c:pt idx="194">
                  <c:v>2.8250000000000002</c:v>
                </c:pt>
                <c:pt idx="195">
                  <c:v>4.1049999999999898</c:v>
                </c:pt>
                <c:pt idx="196">
                  <c:v>-7.85</c:v>
                </c:pt>
                <c:pt idx="197">
                  <c:v>-4.42</c:v>
                </c:pt>
                <c:pt idx="198">
                  <c:v>0.52</c:v>
                </c:pt>
                <c:pt idx="199">
                  <c:v>-7.51</c:v>
                </c:pt>
                <c:pt idx="200">
                  <c:v>-2.8949999999999898</c:v>
                </c:pt>
                <c:pt idx="201">
                  <c:v>-6.2799999999999896</c:v>
                </c:pt>
                <c:pt idx="202">
                  <c:v>-0.8</c:v>
                </c:pt>
                <c:pt idx="203">
                  <c:v>-0.79500000000000004</c:v>
                </c:pt>
                <c:pt idx="204">
                  <c:v>7.4999999999999902</c:v>
                </c:pt>
                <c:pt idx="205">
                  <c:v>1.155</c:v>
                </c:pt>
                <c:pt idx="206">
                  <c:v>5.5149999999999997</c:v>
                </c:pt>
                <c:pt idx="207">
                  <c:v>1.1399999999999999</c:v>
                </c:pt>
                <c:pt idx="208">
                  <c:v>-1.175</c:v>
                </c:pt>
                <c:pt idx="209">
                  <c:v>-12.2549999999999</c:v>
                </c:pt>
                <c:pt idx="210">
                  <c:v>1.45</c:v>
                </c:pt>
                <c:pt idx="211">
                  <c:v>-2.89</c:v>
                </c:pt>
                <c:pt idx="212">
                  <c:v>2.6549999999999998</c:v>
                </c:pt>
                <c:pt idx="213">
                  <c:v>-0.90500000000000003</c:v>
                </c:pt>
                <c:pt idx="214">
                  <c:v>4.0599999999999996</c:v>
                </c:pt>
                <c:pt idx="215">
                  <c:v>-2.2799999999999998</c:v>
                </c:pt>
                <c:pt idx="216">
                  <c:v>-2.1949999999999998</c:v>
                </c:pt>
                <c:pt idx="217">
                  <c:v>2.6749999999999998</c:v>
                </c:pt>
                <c:pt idx="218">
                  <c:v>20.434999999999999</c:v>
                </c:pt>
                <c:pt idx="219">
                  <c:v>8.6950000000000003</c:v>
                </c:pt>
                <c:pt idx="220">
                  <c:v>-3.7250000000000001</c:v>
                </c:pt>
                <c:pt idx="221">
                  <c:v>-7.3249999999999904</c:v>
                </c:pt>
                <c:pt idx="222">
                  <c:v>-5.3549999999999898</c:v>
                </c:pt>
                <c:pt idx="223">
                  <c:v>8.4999999999999895E-2</c:v>
                </c:pt>
                <c:pt idx="224">
                  <c:v>-3.26</c:v>
                </c:pt>
                <c:pt idx="225">
                  <c:v>-2.0049999999999999</c:v>
                </c:pt>
                <c:pt idx="226">
                  <c:v>-1.77</c:v>
                </c:pt>
                <c:pt idx="227">
                  <c:v>-3.81</c:v>
                </c:pt>
                <c:pt idx="228">
                  <c:v>6.25</c:v>
                </c:pt>
                <c:pt idx="229">
                  <c:v>1.4</c:v>
                </c:pt>
                <c:pt idx="230">
                  <c:v>0.27</c:v>
                </c:pt>
                <c:pt idx="231">
                  <c:v>-2.63</c:v>
                </c:pt>
                <c:pt idx="232">
                  <c:v>0</c:v>
                </c:pt>
                <c:pt idx="233">
                  <c:v>0</c:v>
                </c:pt>
                <c:pt idx="234">
                  <c:v>7.4749999999999996</c:v>
                </c:pt>
                <c:pt idx="235">
                  <c:v>2.665</c:v>
                </c:pt>
                <c:pt idx="236">
                  <c:v>-6.75</c:v>
                </c:pt>
                <c:pt idx="237">
                  <c:v>-8.9999999999999802E-2</c:v>
                </c:pt>
                <c:pt idx="238">
                  <c:v>-10.434999999999899</c:v>
                </c:pt>
                <c:pt idx="239">
                  <c:v>-5.87</c:v>
                </c:pt>
                <c:pt idx="240">
                  <c:v>1.73999999999999</c:v>
                </c:pt>
                <c:pt idx="241">
                  <c:v>-0.70499999999999996</c:v>
                </c:pt>
                <c:pt idx="242">
                  <c:v>-6.91</c:v>
                </c:pt>
                <c:pt idx="243">
                  <c:v>0.64599999999999902</c:v>
                </c:pt>
                <c:pt idx="244">
                  <c:v>1.954</c:v>
                </c:pt>
                <c:pt idx="245">
                  <c:v>13.174999999999899</c:v>
                </c:pt>
                <c:pt idx="246">
                  <c:v>-2.4</c:v>
                </c:pt>
                <c:pt idx="247">
                  <c:v>4.92</c:v>
                </c:pt>
                <c:pt idx="248">
                  <c:v>-4.76</c:v>
                </c:pt>
                <c:pt idx="249">
                  <c:v>3.9950000000000001</c:v>
                </c:pt>
                <c:pt idx="250">
                  <c:v>13.0049999999999</c:v>
                </c:pt>
                <c:pt idx="251">
                  <c:v>0.26</c:v>
                </c:pt>
                <c:pt idx="252">
                  <c:v>-4.1900000000000004</c:v>
                </c:pt>
                <c:pt idx="253">
                  <c:v>-6.97</c:v>
                </c:pt>
                <c:pt idx="254">
                  <c:v>-0.71</c:v>
                </c:pt>
                <c:pt idx="255">
                  <c:v>-2.36</c:v>
                </c:pt>
                <c:pt idx="256">
                  <c:v>-9.9999999999999893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5B-4ED2-94DC-FBC7C1C3C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2074735"/>
        <c:axId val="1489896927"/>
      </c:lineChart>
      <c:catAx>
        <c:axId val="128207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896927"/>
        <c:crosses val="autoZero"/>
        <c:auto val="1"/>
        <c:lblAlgn val="ctr"/>
        <c:lblOffset val="100"/>
        <c:noMultiLvlLbl val="0"/>
      </c:catAx>
      <c:valAx>
        <c:axId val="148989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07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189.485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-22.3599999999999</c:v>
                </c:pt>
                <c:pt idx="5">
                  <c:v>2.56</c:v>
                </c:pt>
                <c:pt idx="6">
                  <c:v>-14.04</c:v>
                </c:pt>
                <c:pt idx="7">
                  <c:v>3.88</c:v>
                </c:pt>
                <c:pt idx="8">
                  <c:v>8.61</c:v>
                </c:pt>
                <c:pt idx="9">
                  <c:v>7.0549999999999997</c:v>
                </c:pt>
                <c:pt idx="10">
                  <c:v>-3.69</c:v>
                </c:pt>
                <c:pt idx="11">
                  <c:v>2.04</c:v>
                </c:pt>
                <c:pt idx="12">
                  <c:v>10.225</c:v>
                </c:pt>
                <c:pt idx="13">
                  <c:v>5.9649999999999999</c:v>
                </c:pt>
                <c:pt idx="14">
                  <c:v>18.465</c:v>
                </c:pt>
                <c:pt idx="15">
                  <c:v>8.1999999999999993</c:v>
                </c:pt>
                <c:pt idx="16">
                  <c:v>28.87</c:v>
                </c:pt>
                <c:pt idx="17">
                  <c:v>-14.3349999999999</c:v>
                </c:pt>
                <c:pt idx="18">
                  <c:v>4.9449999999999896</c:v>
                </c:pt>
                <c:pt idx="19">
                  <c:v>11.484999999999999</c:v>
                </c:pt>
                <c:pt idx="20">
                  <c:v>14.285</c:v>
                </c:pt>
                <c:pt idx="21">
                  <c:v>-5.5549999999999997</c:v>
                </c:pt>
                <c:pt idx="22">
                  <c:v>-7.47</c:v>
                </c:pt>
                <c:pt idx="23">
                  <c:v>-10.725</c:v>
                </c:pt>
                <c:pt idx="24">
                  <c:v>-3.87</c:v>
                </c:pt>
                <c:pt idx="25">
                  <c:v>7.4249999999999998</c:v>
                </c:pt>
                <c:pt idx="26">
                  <c:v>8.81</c:v>
                </c:pt>
                <c:pt idx="27">
                  <c:v>-5.34</c:v>
                </c:pt>
                <c:pt idx="28">
                  <c:v>-2.98</c:v>
                </c:pt>
                <c:pt idx="29">
                  <c:v>6.0350000000000001</c:v>
                </c:pt>
                <c:pt idx="30">
                  <c:v>6.3250000000000002</c:v>
                </c:pt>
                <c:pt idx="31">
                  <c:v>2.1</c:v>
                </c:pt>
                <c:pt idx="32">
                  <c:v>3.79</c:v>
                </c:pt>
                <c:pt idx="33">
                  <c:v>3.15</c:v>
                </c:pt>
                <c:pt idx="34">
                  <c:v>4.2649999999999997</c:v>
                </c:pt>
                <c:pt idx="35">
                  <c:v>-2.2349999999999999</c:v>
                </c:pt>
                <c:pt idx="36">
                  <c:v>9.5299999999999994</c:v>
                </c:pt>
                <c:pt idx="37">
                  <c:v>5.5799999999999903</c:v>
                </c:pt>
                <c:pt idx="38">
                  <c:v>-5.1449999999999996</c:v>
                </c:pt>
                <c:pt idx="39">
                  <c:v>11.845000000000001</c:v>
                </c:pt>
                <c:pt idx="40">
                  <c:v>3.8599999999999901</c:v>
                </c:pt>
                <c:pt idx="41">
                  <c:v>5.165</c:v>
                </c:pt>
                <c:pt idx="42">
                  <c:v>-1.36</c:v>
                </c:pt>
                <c:pt idx="43">
                  <c:v>9.4550000000000001</c:v>
                </c:pt>
                <c:pt idx="44">
                  <c:v>6.07</c:v>
                </c:pt>
                <c:pt idx="45">
                  <c:v>2.57499999999999</c:v>
                </c:pt>
                <c:pt idx="46">
                  <c:v>5.9450000000000003</c:v>
                </c:pt>
                <c:pt idx="47">
                  <c:v>-17.989999999999998</c:v>
                </c:pt>
                <c:pt idx="48">
                  <c:v>-5.53</c:v>
                </c:pt>
                <c:pt idx="49">
                  <c:v>-6.97</c:v>
                </c:pt>
                <c:pt idx="50">
                  <c:v>-28.249999999999901</c:v>
                </c:pt>
                <c:pt idx="51">
                  <c:v>-16.175000000000001</c:v>
                </c:pt>
                <c:pt idx="52">
                  <c:v>0.86499999999999999</c:v>
                </c:pt>
                <c:pt idx="53">
                  <c:v>-46.384999999999998</c:v>
                </c:pt>
                <c:pt idx="54">
                  <c:v>-36.155000000000001</c:v>
                </c:pt>
                <c:pt idx="55">
                  <c:v>48.115000000000002</c:v>
                </c:pt>
                <c:pt idx="56">
                  <c:v>17.95</c:v>
                </c:pt>
                <c:pt idx="57">
                  <c:v>-19.149999999999999</c:v>
                </c:pt>
                <c:pt idx="58">
                  <c:v>-3.32499999999999</c:v>
                </c:pt>
                <c:pt idx="59">
                  <c:v>25.94</c:v>
                </c:pt>
                <c:pt idx="60">
                  <c:v>29.934999999999999</c:v>
                </c:pt>
                <c:pt idx="61">
                  <c:v>16.584999999999901</c:v>
                </c:pt>
                <c:pt idx="62">
                  <c:v>-15.074999999999999</c:v>
                </c:pt>
                <c:pt idx="63">
                  <c:v>4.6399999999999997</c:v>
                </c:pt>
                <c:pt idx="64">
                  <c:v>0.66999999999999904</c:v>
                </c:pt>
                <c:pt idx="65">
                  <c:v>2.4700000000000002</c:v>
                </c:pt>
                <c:pt idx="66">
                  <c:v>-1.53</c:v>
                </c:pt>
                <c:pt idx="67">
                  <c:v>-20.355</c:v>
                </c:pt>
                <c:pt idx="68">
                  <c:v>2.08</c:v>
                </c:pt>
                <c:pt idx="69">
                  <c:v>8.4799999999999898</c:v>
                </c:pt>
                <c:pt idx="70">
                  <c:v>5.4449999999999896</c:v>
                </c:pt>
                <c:pt idx="71">
                  <c:v>17.055</c:v>
                </c:pt>
                <c:pt idx="72">
                  <c:v>4.8449999999999998</c:v>
                </c:pt>
                <c:pt idx="73">
                  <c:v>1.4549999999999901</c:v>
                </c:pt>
                <c:pt idx="74">
                  <c:v>-4.5149999999999899</c:v>
                </c:pt>
                <c:pt idx="75">
                  <c:v>9.4999999999999893</c:v>
                </c:pt>
                <c:pt idx="76">
                  <c:v>-4.1349999999999998</c:v>
                </c:pt>
                <c:pt idx="77">
                  <c:v>-0.88999999999999901</c:v>
                </c:pt>
                <c:pt idx="78">
                  <c:v>-5.1550000000000002</c:v>
                </c:pt>
                <c:pt idx="79">
                  <c:v>-5.9950000000000001</c:v>
                </c:pt>
                <c:pt idx="80">
                  <c:v>1.6849999999999901</c:v>
                </c:pt>
                <c:pt idx="81">
                  <c:v>2.0649999999999999</c:v>
                </c:pt>
                <c:pt idx="82">
                  <c:v>15.7699999999999</c:v>
                </c:pt>
                <c:pt idx="83">
                  <c:v>-3.6</c:v>
                </c:pt>
                <c:pt idx="84">
                  <c:v>8.2449999999999992</c:v>
                </c:pt>
                <c:pt idx="85">
                  <c:v>-6.5049999999999901</c:v>
                </c:pt>
                <c:pt idx="86">
                  <c:v>5.2499999999999902</c:v>
                </c:pt>
                <c:pt idx="87">
                  <c:v>-0.16499999999999901</c:v>
                </c:pt>
                <c:pt idx="88">
                  <c:v>0.84999999999999898</c:v>
                </c:pt>
                <c:pt idx="89">
                  <c:v>4.2449999999999903</c:v>
                </c:pt>
                <c:pt idx="90">
                  <c:v>2.5499999999999998</c:v>
                </c:pt>
                <c:pt idx="91">
                  <c:v>-0.93500000000000005</c:v>
                </c:pt>
                <c:pt idx="92">
                  <c:v>-2.65499999999999</c:v>
                </c:pt>
                <c:pt idx="93">
                  <c:v>-3.415</c:v>
                </c:pt>
                <c:pt idx="94">
                  <c:v>-5.1099999999999897</c:v>
                </c:pt>
                <c:pt idx="95">
                  <c:v>-2.7149999999999999</c:v>
                </c:pt>
                <c:pt idx="96">
                  <c:v>6.02</c:v>
                </c:pt>
                <c:pt idx="97">
                  <c:v>-0.63999999999999901</c:v>
                </c:pt>
                <c:pt idx="98">
                  <c:v>2.645</c:v>
                </c:pt>
                <c:pt idx="99">
                  <c:v>-10.604999999999899</c:v>
                </c:pt>
                <c:pt idx="100">
                  <c:v>-5.5E-2</c:v>
                </c:pt>
                <c:pt idx="101">
                  <c:v>0.18</c:v>
                </c:pt>
                <c:pt idx="102">
                  <c:v>5.2749999999999897</c:v>
                </c:pt>
                <c:pt idx="103">
                  <c:v>-8.4649999999999999</c:v>
                </c:pt>
                <c:pt idx="104">
                  <c:v>0.40499999999999903</c:v>
                </c:pt>
                <c:pt idx="105">
                  <c:v>-15.3349999999999</c:v>
                </c:pt>
                <c:pt idx="106">
                  <c:v>-5.1449999999999996</c:v>
                </c:pt>
                <c:pt idx="107">
                  <c:v>-3.4350000000000001</c:v>
                </c:pt>
                <c:pt idx="108">
                  <c:v>11.469999999999899</c:v>
                </c:pt>
                <c:pt idx="109">
                  <c:v>-0.104999999999999</c:v>
                </c:pt>
                <c:pt idx="110">
                  <c:v>-1.885</c:v>
                </c:pt>
                <c:pt idx="111">
                  <c:v>24.57</c:v>
                </c:pt>
                <c:pt idx="112">
                  <c:v>6.0899999999999901</c:v>
                </c:pt>
                <c:pt idx="113">
                  <c:v>1.27</c:v>
                </c:pt>
                <c:pt idx="114">
                  <c:v>-3.7450000000000001</c:v>
                </c:pt>
                <c:pt idx="115">
                  <c:v>2.7349999999999999</c:v>
                </c:pt>
                <c:pt idx="116">
                  <c:v>2.335</c:v>
                </c:pt>
                <c:pt idx="117">
                  <c:v>3.1</c:v>
                </c:pt>
                <c:pt idx="118">
                  <c:v>10.114999999999901</c:v>
                </c:pt>
                <c:pt idx="119">
                  <c:v>-6.0449999999999999</c:v>
                </c:pt>
                <c:pt idx="120">
                  <c:v>1.08</c:v>
                </c:pt>
                <c:pt idx="121">
                  <c:v>4.9850000000000003</c:v>
                </c:pt>
                <c:pt idx="122">
                  <c:v>2.2999999999999998</c:v>
                </c:pt>
                <c:pt idx="123">
                  <c:v>-0.90500000000000003</c:v>
                </c:pt>
                <c:pt idx="124">
                  <c:v>1.89</c:v>
                </c:pt>
                <c:pt idx="125">
                  <c:v>-20.195</c:v>
                </c:pt>
                <c:pt idx="126">
                  <c:v>13.7</c:v>
                </c:pt>
                <c:pt idx="127">
                  <c:v>0.39</c:v>
                </c:pt>
                <c:pt idx="128">
                  <c:v>-2.63</c:v>
                </c:pt>
                <c:pt idx="129">
                  <c:v>-6.3149999999999897</c:v>
                </c:pt>
                <c:pt idx="130">
                  <c:v>3.6549999999999998</c:v>
                </c:pt>
                <c:pt idx="131">
                  <c:v>8.34</c:v>
                </c:pt>
                <c:pt idx="132">
                  <c:v>2.94</c:v>
                </c:pt>
                <c:pt idx="133">
                  <c:v>-15.0549999999999</c:v>
                </c:pt>
                <c:pt idx="134">
                  <c:v>6.57</c:v>
                </c:pt>
                <c:pt idx="135">
                  <c:v>5.68</c:v>
                </c:pt>
                <c:pt idx="136">
                  <c:v>7.6199999999999903</c:v>
                </c:pt>
                <c:pt idx="137">
                  <c:v>-1.93</c:v>
                </c:pt>
                <c:pt idx="138">
                  <c:v>0</c:v>
                </c:pt>
                <c:pt idx="139">
                  <c:v>4.9499999999999904</c:v>
                </c:pt>
                <c:pt idx="140">
                  <c:v>7.57</c:v>
                </c:pt>
                <c:pt idx="141">
                  <c:v>-1.68</c:v>
                </c:pt>
                <c:pt idx="142">
                  <c:v>-11.914999999999999</c:v>
                </c:pt>
                <c:pt idx="143">
                  <c:v>9.2949999999999999</c:v>
                </c:pt>
                <c:pt idx="144">
                  <c:v>5.6899999999999897</c:v>
                </c:pt>
                <c:pt idx="145">
                  <c:v>-5.0349999999999904</c:v>
                </c:pt>
                <c:pt idx="146">
                  <c:v>11.1</c:v>
                </c:pt>
                <c:pt idx="147">
                  <c:v>-3.7949999999999999</c:v>
                </c:pt>
                <c:pt idx="148">
                  <c:v>-3.4</c:v>
                </c:pt>
                <c:pt idx="149">
                  <c:v>8.65</c:v>
                </c:pt>
                <c:pt idx="150">
                  <c:v>-11.44</c:v>
                </c:pt>
                <c:pt idx="151">
                  <c:v>6.6849999999999996</c:v>
                </c:pt>
                <c:pt idx="152">
                  <c:v>-7.28</c:v>
                </c:pt>
                <c:pt idx="153">
                  <c:v>7.15</c:v>
                </c:pt>
                <c:pt idx="154">
                  <c:v>-14.03</c:v>
                </c:pt>
                <c:pt idx="155">
                  <c:v>-8.1049999999999898</c:v>
                </c:pt>
                <c:pt idx="156">
                  <c:v>-10.38</c:v>
                </c:pt>
                <c:pt idx="157">
                  <c:v>0.83499999999999996</c:v>
                </c:pt>
                <c:pt idx="158">
                  <c:v>9.1649999999999991</c:v>
                </c:pt>
                <c:pt idx="159">
                  <c:v>8.8649999999999896</c:v>
                </c:pt>
                <c:pt idx="160">
                  <c:v>4.7850000000000001</c:v>
                </c:pt>
                <c:pt idx="161">
                  <c:v>6.46</c:v>
                </c:pt>
                <c:pt idx="162">
                  <c:v>5.7399999999999904</c:v>
                </c:pt>
                <c:pt idx="163">
                  <c:v>-5.25</c:v>
                </c:pt>
                <c:pt idx="164">
                  <c:v>-15.76</c:v>
                </c:pt>
                <c:pt idx="165">
                  <c:v>-3.34499999999999</c:v>
                </c:pt>
                <c:pt idx="166">
                  <c:v>-0.125</c:v>
                </c:pt>
                <c:pt idx="167">
                  <c:v>7.2</c:v>
                </c:pt>
                <c:pt idx="168">
                  <c:v>-4.875</c:v>
                </c:pt>
                <c:pt idx="169">
                  <c:v>7.1349999999999998</c:v>
                </c:pt>
                <c:pt idx="170">
                  <c:v>18.094999999999999</c:v>
                </c:pt>
                <c:pt idx="171">
                  <c:v>4.4950000000000001</c:v>
                </c:pt>
                <c:pt idx="172">
                  <c:v>-5.875</c:v>
                </c:pt>
                <c:pt idx="173">
                  <c:v>0.68</c:v>
                </c:pt>
                <c:pt idx="174">
                  <c:v>6.915</c:v>
                </c:pt>
                <c:pt idx="175">
                  <c:v>-9.8650000000000002</c:v>
                </c:pt>
                <c:pt idx="176">
                  <c:v>-10.58</c:v>
                </c:pt>
                <c:pt idx="177">
                  <c:v>14.744999999999999</c:v>
                </c:pt>
                <c:pt idx="178">
                  <c:v>2.125</c:v>
                </c:pt>
                <c:pt idx="179">
                  <c:v>-1.35</c:v>
                </c:pt>
                <c:pt idx="180">
                  <c:v>-0.46</c:v>
                </c:pt>
                <c:pt idx="181">
                  <c:v>4.92</c:v>
                </c:pt>
                <c:pt idx="182">
                  <c:v>-3.5999999999999899</c:v>
                </c:pt>
                <c:pt idx="183">
                  <c:v>7.9649999999999901</c:v>
                </c:pt>
                <c:pt idx="184">
                  <c:v>-4.7450000000000001</c:v>
                </c:pt>
                <c:pt idx="185">
                  <c:v>-1.1099999999999901</c:v>
                </c:pt>
                <c:pt idx="186">
                  <c:v>-0.25</c:v>
                </c:pt>
                <c:pt idx="187">
                  <c:v>3.51</c:v>
                </c:pt>
                <c:pt idx="188">
                  <c:v>-1.94999999999999</c:v>
                </c:pt>
                <c:pt idx="189">
                  <c:v>3.22</c:v>
                </c:pt>
                <c:pt idx="190">
                  <c:v>-6.8899999999999899</c:v>
                </c:pt>
                <c:pt idx="191">
                  <c:v>6.46</c:v>
                </c:pt>
                <c:pt idx="192">
                  <c:v>-0.88</c:v>
                </c:pt>
                <c:pt idx="193">
                  <c:v>-4.99</c:v>
                </c:pt>
                <c:pt idx="194">
                  <c:v>-3.01</c:v>
                </c:pt>
                <c:pt idx="195">
                  <c:v>-4.5999999999999996</c:v>
                </c:pt>
                <c:pt idx="196">
                  <c:v>8.5449999999999893</c:v>
                </c:pt>
                <c:pt idx="197">
                  <c:v>4.33</c:v>
                </c:pt>
                <c:pt idx="198">
                  <c:v>-0.44500000000000001</c:v>
                </c:pt>
                <c:pt idx="199">
                  <c:v>7.7</c:v>
                </c:pt>
                <c:pt idx="200">
                  <c:v>3.375</c:v>
                </c:pt>
                <c:pt idx="201">
                  <c:v>7.2399999999999904</c:v>
                </c:pt>
                <c:pt idx="202">
                  <c:v>0.56499999999999995</c:v>
                </c:pt>
                <c:pt idx="203">
                  <c:v>0.22499999999999901</c:v>
                </c:pt>
                <c:pt idx="204">
                  <c:v>-7.9850000000000003</c:v>
                </c:pt>
                <c:pt idx="205">
                  <c:v>-0.91999999999999904</c:v>
                </c:pt>
                <c:pt idx="206">
                  <c:v>-5.94</c:v>
                </c:pt>
                <c:pt idx="207">
                  <c:v>-0.77500000000000002</c:v>
                </c:pt>
                <c:pt idx="208">
                  <c:v>0.82499999999999996</c:v>
                </c:pt>
                <c:pt idx="209">
                  <c:v>12.84</c:v>
                </c:pt>
                <c:pt idx="210">
                  <c:v>-1.86499999999999</c:v>
                </c:pt>
                <c:pt idx="211">
                  <c:v>3.0449999999999999</c:v>
                </c:pt>
                <c:pt idx="212">
                  <c:v>-2.57</c:v>
                </c:pt>
                <c:pt idx="213">
                  <c:v>0.57499999999999996</c:v>
                </c:pt>
                <c:pt idx="214">
                  <c:v>-4.2299999999999898</c:v>
                </c:pt>
                <c:pt idx="215">
                  <c:v>2.8450000000000002</c:v>
                </c:pt>
                <c:pt idx="216">
                  <c:v>1.9249999999999901</c:v>
                </c:pt>
                <c:pt idx="217">
                  <c:v>-2.78</c:v>
                </c:pt>
                <c:pt idx="218">
                  <c:v>-21.169999999999899</c:v>
                </c:pt>
                <c:pt idx="219">
                  <c:v>-8.3699999999999992</c:v>
                </c:pt>
                <c:pt idx="220">
                  <c:v>4.1949999999999896</c:v>
                </c:pt>
                <c:pt idx="221">
                  <c:v>8.25</c:v>
                </c:pt>
                <c:pt idx="222">
                  <c:v>5.58</c:v>
                </c:pt>
                <c:pt idx="223">
                  <c:v>-5.5E-2</c:v>
                </c:pt>
                <c:pt idx="224">
                  <c:v>3.4449999999999998</c:v>
                </c:pt>
                <c:pt idx="225">
                  <c:v>2.0649999999999999</c:v>
                </c:pt>
                <c:pt idx="226">
                  <c:v>1.86</c:v>
                </c:pt>
                <c:pt idx="227">
                  <c:v>3.9</c:v>
                </c:pt>
                <c:pt idx="228">
                  <c:v>-6.23</c:v>
                </c:pt>
                <c:pt idx="229">
                  <c:v>-1.48</c:v>
                </c:pt>
                <c:pt idx="230">
                  <c:v>0.109999999999999</c:v>
                </c:pt>
                <c:pt idx="231">
                  <c:v>2.98999999999999</c:v>
                </c:pt>
                <c:pt idx="232">
                  <c:v>-0.23499999999999999</c:v>
                </c:pt>
                <c:pt idx="233">
                  <c:v>0</c:v>
                </c:pt>
                <c:pt idx="234">
                  <c:v>-8.0349999999999895</c:v>
                </c:pt>
                <c:pt idx="235">
                  <c:v>-3.0150000000000001</c:v>
                </c:pt>
                <c:pt idx="236">
                  <c:v>6.9349999999999996</c:v>
                </c:pt>
                <c:pt idx="237">
                  <c:v>-0.89999999999999902</c:v>
                </c:pt>
                <c:pt idx="238">
                  <c:v>11.225</c:v>
                </c:pt>
                <c:pt idx="239">
                  <c:v>6.12</c:v>
                </c:pt>
                <c:pt idx="240">
                  <c:v>-1.825</c:v>
                </c:pt>
                <c:pt idx="241">
                  <c:v>0.51</c:v>
                </c:pt>
                <c:pt idx="242">
                  <c:v>7.4349999999999996</c:v>
                </c:pt>
                <c:pt idx="243">
                  <c:v>-0.20999999999999899</c:v>
                </c:pt>
                <c:pt idx="244">
                  <c:v>-1.6949999999999901</c:v>
                </c:pt>
                <c:pt idx="245">
                  <c:v>-13.295</c:v>
                </c:pt>
                <c:pt idx="246">
                  <c:v>2.7749999999999999</c:v>
                </c:pt>
                <c:pt idx="247">
                  <c:v>-4.79</c:v>
                </c:pt>
                <c:pt idx="248">
                  <c:v>5.2050000000000001</c:v>
                </c:pt>
                <c:pt idx="249">
                  <c:v>-3.7850000000000001</c:v>
                </c:pt>
                <c:pt idx="250">
                  <c:v>-13.469999999999899</c:v>
                </c:pt>
                <c:pt idx="251">
                  <c:v>-0.15</c:v>
                </c:pt>
                <c:pt idx="252">
                  <c:v>4.5949999999999998</c:v>
                </c:pt>
                <c:pt idx="253">
                  <c:v>7.1150000000000002</c:v>
                </c:pt>
                <c:pt idx="254">
                  <c:v>0.619999999999999</c:v>
                </c:pt>
                <c:pt idx="255">
                  <c:v>2.36</c:v>
                </c:pt>
                <c:pt idx="256">
                  <c:v>10.2599999999999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3C-4A43-A3A0-9F289879D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219199"/>
        <c:axId val="2094618448"/>
      </c:lineChart>
      <c:catAx>
        <c:axId val="148721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618448"/>
        <c:crosses val="autoZero"/>
        <c:auto val="1"/>
        <c:lblAlgn val="ctr"/>
        <c:lblOffset val="100"/>
        <c:noMultiLvlLbl val="0"/>
      </c:catAx>
      <c:valAx>
        <c:axId val="209461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21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-361.018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-13.26</c:v>
                </c:pt>
                <c:pt idx="10">
                  <c:v>6.8699999999999903</c:v>
                </c:pt>
                <c:pt idx="11">
                  <c:v>-3.95</c:v>
                </c:pt>
                <c:pt idx="12">
                  <c:v>-18.440000000000001</c:v>
                </c:pt>
                <c:pt idx="13">
                  <c:v>-10.725</c:v>
                </c:pt>
                <c:pt idx="14">
                  <c:v>-33.759999999999899</c:v>
                </c:pt>
                <c:pt idx="15">
                  <c:v>-15.585000000000001</c:v>
                </c:pt>
                <c:pt idx="16">
                  <c:v>-52.104999999999997</c:v>
                </c:pt>
                <c:pt idx="17">
                  <c:v>25.37</c:v>
                </c:pt>
                <c:pt idx="18">
                  <c:v>-11.56</c:v>
                </c:pt>
                <c:pt idx="19">
                  <c:v>-21.715</c:v>
                </c:pt>
                <c:pt idx="20">
                  <c:v>-27.704999999999998</c:v>
                </c:pt>
                <c:pt idx="21">
                  <c:v>9.4649999999999999</c:v>
                </c:pt>
                <c:pt idx="22">
                  <c:v>15.969999999999899</c:v>
                </c:pt>
                <c:pt idx="23">
                  <c:v>21.08</c:v>
                </c:pt>
                <c:pt idx="24">
                  <c:v>8.82</c:v>
                </c:pt>
                <c:pt idx="25">
                  <c:v>-15.39</c:v>
                </c:pt>
                <c:pt idx="26">
                  <c:v>-15.9049999999999</c:v>
                </c:pt>
                <c:pt idx="27">
                  <c:v>9.2949999999999999</c:v>
                </c:pt>
                <c:pt idx="28">
                  <c:v>5.72</c:v>
                </c:pt>
                <c:pt idx="29">
                  <c:v>-11.865</c:v>
                </c:pt>
                <c:pt idx="30">
                  <c:v>-12.04</c:v>
                </c:pt>
                <c:pt idx="31">
                  <c:v>-5.13</c:v>
                </c:pt>
                <c:pt idx="32">
                  <c:v>-6.7350000000000003</c:v>
                </c:pt>
                <c:pt idx="33">
                  <c:v>-4.18</c:v>
                </c:pt>
                <c:pt idx="34">
                  <c:v>-6.5699999999999896</c:v>
                </c:pt>
                <c:pt idx="35">
                  <c:v>4.6749999999999998</c:v>
                </c:pt>
                <c:pt idx="36">
                  <c:v>-19.79</c:v>
                </c:pt>
                <c:pt idx="37">
                  <c:v>-13.154999999999999</c:v>
                </c:pt>
                <c:pt idx="38">
                  <c:v>9.09</c:v>
                </c:pt>
                <c:pt idx="39">
                  <c:v>-22.3599999999999</c:v>
                </c:pt>
                <c:pt idx="40">
                  <c:v>-12.14</c:v>
                </c:pt>
                <c:pt idx="41">
                  <c:v>-14.1</c:v>
                </c:pt>
                <c:pt idx="42">
                  <c:v>3.09</c:v>
                </c:pt>
                <c:pt idx="43">
                  <c:v>-17.584999999999901</c:v>
                </c:pt>
                <c:pt idx="44">
                  <c:v>-10.039999999999999</c:v>
                </c:pt>
                <c:pt idx="45">
                  <c:v>-2.165</c:v>
                </c:pt>
                <c:pt idx="46">
                  <c:v>-15.77</c:v>
                </c:pt>
                <c:pt idx="47">
                  <c:v>33.46</c:v>
                </c:pt>
                <c:pt idx="48">
                  <c:v>7.19</c:v>
                </c:pt>
                <c:pt idx="49">
                  <c:v>18.974999999999898</c:v>
                </c:pt>
                <c:pt idx="50">
                  <c:v>59.06</c:v>
                </c:pt>
                <c:pt idx="51">
                  <c:v>29.099999999999898</c:v>
                </c:pt>
                <c:pt idx="52">
                  <c:v>0.25999999999999901</c:v>
                </c:pt>
                <c:pt idx="53">
                  <c:v>83.45</c:v>
                </c:pt>
                <c:pt idx="54">
                  <c:v>64.619999999999905</c:v>
                </c:pt>
                <c:pt idx="55">
                  <c:v>-80.724999999999994</c:v>
                </c:pt>
                <c:pt idx="56">
                  <c:v>-29.704999999999899</c:v>
                </c:pt>
                <c:pt idx="57">
                  <c:v>33.695</c:v>
                </c:pt>
                <c:pt idx="58">
                  <c:v>5.57</c:v>
                </c:pt>
                <c:pt idx="59">
                  <c:v>-48.695</c:v>
                </c:pt>
                <c:pt idx="60">
                  <c:v>-55.83</c:v>
                </c:pt>
                <c:pt idx="61">
                  <c:v>-30.155000000000001</c:v>
                </c:pt>
                <c:pt idx="62">
                  <c:v>28.145</c:v>
                </c:pt>
                <c:pt idx="63">
                  <c:v>-7.48</c:v>
                </c:pt>
                <c:pt idx="64">
                  <c:v>1.9849999999999901</c:v>
                </c:pt>
                <c:pt idx="65">
                  <c:v>-5.83</c:v>
                </c:pt>
                <c:pt idx="66">
                  <c:v>2.9350000000000001</c:v>
                </c:pt>
                <c:pt idx="67">
                  <c:v>40.299999999999997</c:v>
                </c:pt>
                <c:pt idx="68">
                  <c:v>-10.0049999999999</c:v>
                </c:pt>
                <c:pt idx="69">
                  <c:v>-16.875</c:v>
                </c:pt>
                <c:pt idx="70">
                  <c:v>-10.9599999999999</c:v>
                </c:pt>
                <c:pt idx="71">
                  <c:v>-34.295000000000002</c:v>
                </c:pt>
                <c:pt idx="72">
                  <c:v>-9.15</c:v>
                </c:pt>
                <c:pt idx="73">
                  <c:v>0.23</c:v>
                </c:pt>
                <c:pt idx="74">
                  <c:v>15.264999999999899</c:v>
                </c:pt>
                <c:pt idx="75">
                  <c:v>-13.184999999999899</c:v>
                </c:pt>
                <c:pt idx="76">
                  <c:v>10.469999999999899</c:v>
                </c:pt>
                <c:pt idx="77">
                  <c:v>-1.355</c:v>
                </c:pt>
                <c:pt idx="78">
                  <c:v>10.055</c:v>
                </c:pt>
                <c:pt idx="79">
                  <c:v>10.9299999999999</c:v>
                </c:pt>
                <c:pt idx="80">
                  <c:v>-2.95</c:v>
                </c:pt>
                <c:pt idx="81">
                  <c:v>-0.12999999999999901</c:v>
                </c:pt>
                <c:pt idx="82">
                  <c:v>-28.56</c:v>
                </c:pt>
                <c:pt idx="83">
                  <c:v>7.26</c:v>
                </c:pt>
                <c:pt idx="84">
                  <c:v>-18.98</c:v>
                </c:pt>
                <c:pt idx="85">
                  <c:v>9.3849999999999998</c:v>
                </c:pt>
                <c:pt idx="86">
                  <c:v>-7.9399999999999897</c:v>
                </c:pt>
                <c:pt idx="87">
                  <c:v>-1.675</c:v>
                </c:pt>
                <c:pt idx="88">
                  <c:v>-1.19</c:v>
                </c:pt>
                <c:pt idx="89">
                  <c:v>-6.6399999999999899</c:v>
                </c:pt>
                <c:pt idx="90">
                  <c:v>-2.5249999999999901</c:v>
                </c:pt>
                <c:pt idx="91">
                  <c:v>2.5649999999999999</c:v>
                </c:pt>
                <c:pt idx="92">
                  <c:v>7.5250000000000004</c:v>
                </c:pt>
                <c:pt idx="93">
                  <c:v>9.5399999999999991</c:v>
                </c:pt>
                <c:pt idx="94">
                  <c:v>11.67</c:v>
                </c:pt>
                <c:pt idx="95">
                  <c:v>5.2350000000000003</c:v>
                </c:pt>
                <c:pt idx="96">
                  <c:v>-13.29</c:v>
                </c:pt>
                <c:pt idx="97">
                  <c:v>1.9449999999999901</c:v>
                </c:pt>
                <c:pt idx="98">
                  <c:v>-6.1099999999999897</c:v>
                </c:pt>
                <c:pt idx="99">
                  <c:v>17.569999999999901</c:v>
                </c:pt>
                <c:pt idx="100">
                  <c:v>1.55</c:v>
                </c:pt>
                <c:pt idx="101">
                  <c:v>1.99</c:v>
                </c:pt>
                <c:pt idx="102">
                  <c:v>-8.8699999999999992</c:v>
                </c:pt>
                <c:pt idx="103">
                  <c:v>15.97</c:v>
                </c:pt>
                <c:pt idx="104">
                  <c:v>-0.40500000000000003</c:v>
                </c:pt>
                <c:pt idx="105">
                  <c:v>28.245000000000001</c:v>
                </c:pt>
                <c:pt idx="106">
                  <c:v>8.84</c:v>
                </c:pt>
                <c:pt idx="107">
                  <c:v>5.3</c:v>
                </c:pt>
                <c:pt idx="108">
                  <c:v>-18.940000000000001</c:v>
                </c:pt>
                <c:pt idx="109">
                  <c:v>0.70499999999999996</c:v>
                </c:pt>
                <c:pt idx="110">
                  <c:v>2.625</c:v>
                </c:pt>
                <c:pt idx="111">
                  <c:v>-43.79</c:v>
                </c:pt>
                <c:pt idx="112">
                  <c:v>-12.625</c:v>
                </c:pt>
                <c:pt idx="113">
                  <c:v>-2.165</c:v>
                </c:pt>
                <c:pt idx="114">
                  <c:v>4.5599999999999996</c:v>
                </c:pt>
                <c:pt idx="115">
                  <c:v>-6.39</c:v>
                </c:pt>
                <c:pt idx="116">
                  <c:v>-5.83</c:v>
                </c:pt>
                <c:pt idx="117">
                  <c:v>-7.15</c:v>
                </c:pt>
                <c:pt idx="118">
                  <c:v>-19.844999999999999</c:v>
                </c:pt>
                <c:pt idx="119">
                  <c:v>11.75</c:v>
                </c:pt>
                <c:pt idx="120">
                  <c:v>-1.57</c:v>
                </c:pt>
                <c:pt idx="121">
                  <c:v>-9.24</c:v>
                </c:pt>
                <c:pt idx="122">
                  <c:v>-4.7050000000000001</c:v>
                </c:pt>
                <c:pt idx="123">
                  <c:v>2.3849999999999998</c:v>
                </c:pt>
                <c:pt idx="124">
                  <c:v>-3.7649999999999899</c:v>
                </c:pt>
                <c:pt idx="125">
                  <c:v>38.409999999999997</c:v>
                </c:pt>
                <c:pt idx="126">
                  <c:v>-25.184999999999999</c:v>
                </c:pt>
                <c:pt idx="127">
                  <c:v>-0.69499999999999995</c:v>
                </c:pt>
                <c:pt idx="128">
                  <c:v>5.13</c:v>
                </c:pt>
                <c:pt idx="129">
                  <c:v>11.734999999999999</c:v>
                </c:pt>
                <c:pt idx="130">
                  <c:v>-5.9849999999999897</c:v>
                </c:pt>
                <c:pt idx="131">
                  <c:v>-14.87</c:v>
                </c:pt>
                <c:pt idx="132">
                  <c:v>-6.375</c:v>
                </c:pt>
                <c:pt idx="133">
                  <c:v>29.1299999999999</c:v>
                </c:pt>
                <c:pt idx="134">
                  <c:v>-11.4049999999999</c:v>
                </c:pt>
                <c:pt idx="135">
                  <c:v>-12.22</c:v>
                </c:pt>
                <c:pt idx="136">
                  <c:v>-14.484999999999999</c:v>
                </c:pt>
                <c:pt idx="137">
                  <c:v>3.5</c:v>
                </c:pt>
                <c:pt idx="138">
                  <c:v>0</c:v>
                </c:pt>
                <c:pt idx="139">
                  <c:v>-9.8800000000000008</c:v>
                </c:pt>
                <c:pt idx="140">
                  <c:v>-14.925000000000001</c:v>
                </c:pt>
                <c:pt idx="141">
                  <c:v>3.7749999999999999</c:v>
                </c:pt>
                <c:pt idx="142">
                  <c:v>24.97</c:v>
                </c:pt>
                <c:pt idx="143">
                  <c:v>-18.274999999999999</c:v>
                </c:pt>
                <c:pt idx="144">
                  <c:v>-11.694999999999901</c:v>
                </c:pt>
                <c:pt idx="145">
                  <c:v>9.9749999999999996</c:v>
                </c:pt>
                <c:pt idx="146">
                  <c:v>-21.785</c:v>
                </c:pt>
                <c:pt idx="147">
                  <c:v>7.4649999999999999</c:v>
                </c:pt>
                <c:pt idx="148">
                  <c:v>6.9499999999999904</c:v>
                </c:pt>
                <c:pt idx="149">
                  <c:v>-15.38</c:v>
                </c:pt>
                <c:pt idx="150">
                  <c:v>22.25</c:v>
                </c:pt>
                <c:pt idx="151">
                  <c:v>-12.82</c:v>
                </c:pt>
                <c:pt idx="152">
                  <c:v>14.625</c:v>
                </c:pt>
                <c:pt idx="153">
                  <c:v>-13.145</c:v>
                </c:pt>
                <c:pt idx="154">
                  <c:v>26.15</c:v>
                </c:pt>
                <c:pt idx="155">
                  <c:v>15.555</c:v>
                </c:pt>
                <c:pt idx="156">
                  <c:v>18.7</c:v>
                </c:pt>
                <c:pt idx="157">
                  <c:v>-1.39</c:v>
                </c:pt>
                <c:pt idx="158">
                  <c:v>-17.18</c:v>
                </c:pt>
                <c:pt idx="159">
                  <c:v>-17.375</c:v>
                </c:pt>
                <c:pt idx="160">
                  <c:v>-8.9350000000000005</c:v>
                </c:pt>
                <c:pt idx="161">
                  <c:v>-11.885</c:v>
                </c:pt>
                <c:pt idx="162">
                  <c:v>-11.0299999999999</c:v>
                </c:pt>
                <c:pt idx="163">
                  <c:v>10.4399999999999</c:v>
                </c:pt>
                <c:pt idx="164">
                  <c:v>30.745000000000001</c:v>
                </c:pt>
                <c:pt idx="165">
                  <c:v>7.8549999999999898</c:v>
                </c:pt>
                <c:pt idx="166">
                  <c:v>-1.3099999999999901</c:v>
                </c:pt>
                <c:pt idx="167">
                  <c:v>-14.194999999999901</c:v>
                </c:pt>
                <c:pt idx="168">
                  <c:v>8.85</c:v>
                </c:pt>
                <c:pt idx="169">
                  <c:v>-13.635</c:v>
                </c:pt>
                <c:pt idx="170">
                  <c:v>-33.58</c:v>
                </c:pt>
                <c:pt idx="171">
                  <c:v>-9.0950000000000006</c:v>
                </c:pt>
                <c:pt idx="172">
                  <c:v>10.674999999999899</c:v>
                </c:pt>
                <c:pt idx="173">
                  <c:v>-1.83</c:v>
                </c:pt>
                <c:pt idx="174">
                  <c:v>-13.355</c:v>
                </c:pt>
                <c:pt idx="175">
                  <c:v>20.335000000000001</c:v>
                </c:pt>
                <c:pt idx="176">
                  <c:v>22.39</c:v>
                </c:pt>
                <c:pt idx="177">
                  <c:v>-28.925000000000001</c:v>
                </c:pt>
                <c:pt idx="178">
                  <c:v>-4.8620000000000001</c:v>
                </c:pt>
                <c:pt idx="179">
                  <c:v>4.1159999999999997</c:v>
                </c:pt>
                <c:pt idx="180">
                  <c:v>0.315</c:v>
                </c:pt>
                <c:pt idx="181">
                  <c:v>-9.7549999999999901</c:v>
                </c:pt>
                <c:pt idx="182">
                  <c:v>6.8549999999999898</c:v>
                </c:pt>
                <c:pt idx="183">
                  <c:v>-15.225</c:v>
                </c:pt>
                <c:pt idx="184">
                  <c:v>9.1750000000000007</c:v>
                </c:pt>
                <c:pt idx="185">
                  <c:v>2.34499999999999</c:v>
                </c:pt>
                <c:pt idx="186">
                  <c:v>0.70499999999999996</c:v>
                </c:pt>
                <c:pt idx="187">
                  <c:v>-6.2399999999999904</c:v>
                </c:pt>
                <c:pt idx="188">
                  <c:v>4.085</c:v>
                </c:pt>
                <c:pt idx="189">
                  <c:v>-6.2349999999999897</c:v>
                </c:pt>
                <c:pt idx="190">
                  <c:v>13.86</c:v>
                </c:pt>
                <c:pt idx="191">
                  <c:v>-11.994999999999999</c:v>
                </c:pt>
                <c:pt idx="192">
                  <c:v>1.32</c:v>
                </c:pt>
                <c:pt idx="193">
                  <c:v>8.75</c:v>
                </c:pt>
                <c:pt idx="194">
                  <c:v>5.52</c:v>
                </c:pt>
                <c:pt idx="195">
                  <c:v>8.0449999999999999</c:v>
                </c:pt>
                <c:pt idx="196">
                  <c:v>-15.42</c:v>
                </c:pt>
                <c:pt idx="197">
                  <c:v>-8.66</c:v>
                </c:pt>
                <c:pt idx="198">
                  <c:v>0.85999999999999899</c:v>
                </c:pt>
                <c:pt idx="199">
                  <c:v>-14.91</c:v>
                </c:pt>
                <c:pt idx="200">
                  <c:v>-5.7949999999999999</c:v>
                </c:pt>
                <c:pt idx="201">
                  <c:v>-12.764999999999899</c:v>
                </c:pt>
                <c:pt idx="202">
                  <c:v>-1.625</c:v>
                </c:pt>
                <c:pt idx="203">
                  <c:v>-1.83</c:v>
                </c:pt>
                <c:pt idx="204">
                  <c:v>15.805</c:v>
                </c:pt>
                <c:pt idx="205">
                  <c:v>2.2799999999999998</c:v>
                </c:pt>
                <c:pt idx="206">
                  <c:v>11.49</c:v>
                </c:pt>
                <c:pt idx="207">
                  <c:v>2.3849999999999998</c:v>
                </c:pt>
                <c:pt idx="208">
                  <c:v>-2.355</c:v>
                </c:pt>
                <c:pt idx="209">
                  <c:v>-24.234999999999999</c:v>
                </c:pt>
                <c:pt idx="210">
                  <c:v>2.9649999999999999</c:v>
                </c:pt>
                <c:pt idx="211">
                  <c:v>-5.43</c:v>
                </c:pt>
                <c:pt idx="212">
                  <c:v>5.26</c:v>
                </c:pt>
                <c:pt idx="213">
                  <c:v>-1.875</c:v>
                </c:pt>
                <c:pt idx="214">
                  <c:v>8.3550000000000004</c:v>
                </c:pt>
                <c:pt idx="215">
                  <c:v>-4.71</c:v>
                </c:pt>
                <c:pt idx="216">
                  <c:v>-4.3600000000000003</c:v>
                </c:pt>
                <c:pt idx="217">
                  <c:v>5.34</c:v>
                </c:pt>
                <c:pt idx="218">
                  <c:v>40.479999999999997</c:v>
                </c:pt>
                <c:pt idx="219">
                  <c:v>16.98</c:v>
                </c:pt>
                <c:pt idx="220">
                  <c:v>-7.2299999999999898</c:v>
                </c:pt>
                <c:pt idx="221">
                  <c:v>-14.095000000000001</c:v>
                </c:pt>
                <c:pt idx="222">
                  <c:v>-10.105</c:v>
                </c:pt>
                <c:pt idx="223">
                  <c:v>0.36</c:v>
                </c:pt>
                <c:pt idx="224">
                  <c:v>-6.08</c:v>
                </c:pt>
                <c:pt idx="225">
                  <c:v>-3.59</c:v>
                </c:pt>
                <c:pt idx="226">
                  <c:v>-3.51</c:v>
                </c:pt>
                <c:pt idx="227">
                  <c:v>-7.6449999999999996</c:v>
                </c:pt>
                <c:pt idx="228">
                  <c:v>12.729999999999899</c:v>
                </c:pt>
                <c:pt idx="229">
                  <c:v>2.855</c:v>
                </c:pt>
                <c:pt idx="230">
                  <c:v>0.55499999999999905</c:v>
                </c:pt>
                <c:pt idx="231">
                  <c:v>-5.3699999999999903</c:v>
                </c:pt>
                <c:pt idx="232">
                  <c:v>0</c:v>
                </c:pt>
                <c:pt idx="233">
                  <c:v>0</c:v>
                </c:pt>
                <c:pt idx="234">
                  <c:v>14.755000000000001</c:v>
                </c:pt>
                <c:pt idx="235">
                  <c:v>5.2249999999999996</c:v>
                </c:pt>
                <c:pt idx="236">
                  <c:v>-13.03</c:v>
                </c:pt>
                <c:pt idx="237">
                  <c:v>-8.9999999999999594E-2</c:v>
                </c:pt>
                <c:pt idx="238">
                  <c:v>-20.405000000000001</c:v>
                </c:pt>
                <c:pt idx="239">
                  <c:v>-11.68</c:v>
                </c:pt>
                <c:pt idx="240">
                  <c:v>3.4249999999999998</c:v>
                </c:pt>
                <c:pt idx="241">
                  <c:v>-1.2749999999999999</c:v>
                </c:pt>
                <c:pt idx="242">
                  <c:v>-14.59</c:v>
                </c:pt>
                <c:pt idx="243">
                  <c:v>1.4419999999999999</c:v>
                </c:pt>
                <c:pt idx="244">
                  <c:v>4.0809999999999897</c:v>
                </c:pt>
                <c:pt idx="245">
                  <c:v>27.17</c:v>
                </c:pt>
                <c:pt idx="246">
                  <c:v>-4.7350000000000003</c:v>
                </c:pt>
                <c:pt idx="247">
                  <c:v>9.68</c:v>
                </c:pt>
                <c:pt idx="248">
                  <c:v>-8.875</c:v>
                </c:pt>
                <c:pt idx="249">
                  <c:v>7.6649999999999903</c:v>
                </c:pt>
                <c:pt idx="250">
                  <c:v>24.369999999999902</c:v>
                </c:pt>
                <c:pt idx="251">
                  <c:v>0.49</c:v>
                </c:pt>
                <c:pt idx="252">
                  <c:v>-8.17</c:v>
                </c:pt>
                <c:pt idx="253">
                  <c:v>-13.67</c:v>
                </c:pt>
                <c:pt idx="254">
                  <c:v>-1.22</c:v>
                </c:pt>
                <c:pt idx="255">
                  <c:v>-4.6100000000000003</c:v>
                </c:pt>
                <c:pt idx="256">
                  <c:v>-20.125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69-401A-B3FD-CEBF84C56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7265455"/>
        <c:axId val="1530883888"/>
      </c:lineChart>
      <c:catAx>
        <c:axId val="155726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3888"/>
        <c:crosses val="autoZero"/>
        <c:auto val="1"/>
        <c:lblAlgn val="ctr"/>
        <c:lblOffset val="100"/>
        <c:noMultiLvlLbl val="0"/>
      </c:catAx>
      <c:valAx>
        <c:axId val="15308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26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398.59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14.604999999999899</c:v>
                </c:pt>
                <c:pt idx="10">
                  <c:v>-7.6549999999999896</c:v>
                </c:pt>
                <c:pt idx="11">
                  <c:v>4.0999999999999996</c:v>
                </c:pt>
                <c:pt idx="12">
                  <c:v>21.045000000000002</c:v>
                </c:pt>
                <c:pt idx="13">
                  <c:v>11.979999999999899</c:v>
                </c:pt>
                <c:pt idx="14">
                  <c:v>36.854999999999997</c:v>
                </c:pt>
                <c:pt idx="15">
                  <c:v>16.204999999999998</c:v>
                </c:pt>
                <c:pt idx="16">
                  <c:v>56.56</c:v>
                </c:pt>
                <c:pt idx="17">
                  <c:v>-27.855</c:v>
                </c:pt>
                <c:pt idx="18">
                  <c:v>10.33</c:v>
                </c:pt>
                <c:pt idx="19">
                  <c:v>23.03</c:v>
                </c:pt>
                <c:pt idx="20">
                  <c:v>29.09</c:v>
                </c:pt>
                <c:pt idx="21">
                  <c:v>-11.19</c:v>
                </c:pt>
                <c:pt idx="22">
                  <c:v>-15.844999999999899</c:v>
                </c:pt>
                <c:pt idx="23">
                  <c:v>-22.64</c:v>
                </c:pt>
                <c:pt idx="24">
                  <c:v>-8.2650000000000006</c:v>
                </c:pt>
                <c:pt idx="25">
                  <c:v>15.175000000000001</c:v>
                </c:pt>
                <c:pt idx="26">
                  <c:v>17.7149999999999</c:v>
                </c:pt>
                <c:pt idx="27">
                  <c:v>-10.5849999999999</c:v>
                </c:pt>
                <c:pt idx="28">
                  <c:v>-5.9</c:v>
                </c:pt>
                <c:pt idx="29">
                  <c:v>11.86</c:v>
                </c:pt>
                <c:pt idx="30">
                  <c:v>12.645</c:v>
                </c:pt>
                <c:pt idx="31">
                  <c:v>4.2450000000000001</c:v>
                </c:pt>
                <c:pt idx="32">
                  <c:v>7.6449999999999996</c:v>
                </c:pt>
                <c:pt idx="33">
                  <c:v>6.2499999999999902</c:v>
                </c:pt>
                <c:pt idx="34">
                  <c:v>8.625</c:v>
                </c:pt>
                <c:pt idx="35">
                  <c:v>-4.6499999999999897</c:v>
                </c:pt>
                <c:pt idx="36">
                  <c:v>19.760000000000002</c:v>
                </c:pt>
                <c:pt idx="37">
                  <c:v>11.9499999999999</c:v>
                </c:pt>
                <c:pt idx="38">
                  <c:v>-10.4</c:v>
                </c:pt>
                <c:pt idx="39">
                  <c:v>24.224999999999898</c:v>
                </c:pt>
                <c:pt idx="40">
                  <c:v>8.34</c:v>
                </c:pt>
                <c:pt idx="41">
                  <c:v>12.215</c:v>
                </c:pt>
                <c:pt idx="42">
                  <c:v>-2.4649999999999999</c:v>
                </c:pt>
                <c:pt idx="43">
                  <c:v>19.044999999999899</c:v>
                </c:pt>
                <c:pt idx="44">
                  <c:v>11.75</c:v>
                </c:pt>
                <c:pt idx="45">
                  <c:v>4.7850000000000001</c:v>
                </c:pt>
                <c:pt idx="46">
                  <c:v>13.1799999999999</c:v>
                </c:pt>
                <c:pt idx="47">
                  <c:v>-37.074999999999903</c:v>
                </c:pt>
                <c:pt idx="48">
                  <c:v>-10.125</c:v>
                </c:pt>
                <c:pt idx="49">
                  <c:v>-17.535</c:v>
                </c:pt>
                <c:pt idx="50">
                  <c:v>-58.634999999999998</c:v>
                </c:pt>
                <c:pt idx="51">
                  <c:v>-32.5549999999999</c:v>
                </c:pt>
                <c:pt idx="52">
                  <c:v>1.64499999999999</c:v>
                </c:pt>
                <c:pt idx="53">
                  <c:v>-88.494999999999905</c:v>
                </c:pt>
                <c:pt idx="54">
                  <c:v>-65.204999999999998</c:v>
                </c:pt>
                <c:pt idx="55">
                  <c:v>87.769999999999897</c:v>
                </c:pt>
                <c:pt idx="56">
                  <c:v>33.164999999999999</c:v>
                </c:pt>
                <c:pt idx="57">
                  <c:v>-34.055</c:v>
                </c:pt>
                <c:pt idx="58">
                  <c:v>-5.1749999999999901</c:v>
                </c:pt>
                <c:pt idx="59">
                  <c:v>48.519999999999897</c:v>
                </c:pt>
                <c:pt idx="60">
                  <c:v>58.404999999999902</c:v>
                </c:pt>
                <c:pt idx="61">
                  <c:v>32.765000000000001</c:v>
                </c:pt>
                <c:pt idx="62">
                  <c:v>-30.189999999999898</c:v>
                </c:pt>
                <c:pt idx="63">
                  <c:v>8.5349999999999895</c:v>
                </c:pt>
                <c:pt idx="64">
                  <c:v>-0.25999999999999901</c:v>
                </c:pt>
                <c:pt idx="65">
                  <c:v>4.915</c:v>
                </c:pt>
                <c:pt idx="66">
                  <c:v>-4.58</c:v>
                </c:pt>
                <c:pt idx="67">
                  <c:v>-44.78</c:v>
                </c:pt>
                <c:pt idx="68">
                  <c:v>4.3049999999999997</c:v>
                </c:pt>
                <c:pt idx="69">
                  <c:v>21.61</c:v>
                </c:pt>
                <c:pt idx="70">
                  <c:v>13.685</c:v>
                </c:pt>
                <c:pt idx="71">
                  <c:v>36.36</c:v>
                </c:pt>
                <c:pt idx="72">
                  <c:v>9.2750000000000004</c:v>
                </c:pt>
                <c:pt idx="73">
                  <c:v>2.09</c:v>
                </c:pt>
                <c:pt idx="74">
                  <c:v>-12.38</c:v>
                </c:pt>
                <c:pt idx="75">
                  <c:v>16.184999999999999</c:v>
                </c:pt>
                <c:pt idx="76">
                  <c:v>-11.605</c:v>
                </c:pt>
                <c:pt idx="77">
                  <c:v>0.45999999999999702</c:v>
                </c:pt>
                <c:pt idx="78">
                  <c:v>-8.1249999999999893</c:v>
                </c:pt>
                <c:pt idx="79">
                  <c:v>-11.75</c:v>
                </c:pt>
                <c:pt idx="80">
                  <c:v>3.50999999999999</c:v>
                </c:pt>
                <c:pt idx="81">
                  <c:v>3.8799999999999901</c:v>
                </c:pt>
                <c:pt idx="82">
                  <c:v>27.094999999999999</c:v>
                </c:pt>
                <c:pt idx="83">
                  <c:v>-6.2749999999999897</c:v>
                </c:pt>
                <c:pt idx="84">
                  <c:v>15.034999999999901</c:v>
                </c:pt>
                <c:pt idx="85">
                  <c:v>-11.07</c:v>
                </c:pt>
                <c:pt idx="86">
                  <c:v>10.175000000000001</c:v>
                </c:pt>
                <c:pt idx="87">
                  <c:v>-9.4999999999999807E-2</c:v>
                </c:pt>
                <c:pt idx="88">
                  <c:v>1.42</c:v>
                </c:pt>
                <c:pt idx="89">
                  <c:v>7.59</c:v>
                </c:pt>
                <c:pt idx="90">
                  <c:v>5.46</c:v>
                </c:pt>
                <c:pt idx="91">
                  <c:v>-2.2050000000000001</c:v>
                </c:pt>
                <c:pt idx="92">
                  <c:v>-6.1150000000000002</c:v>
                </c:pt>
                <c:pt idx="93">
                  <c:v>-7.4050000000000002</c:v>
                </c:pt>
                <c:pt idx="94">
                  <c:v>-11.105</c:v>
                </c:pt>
                <c:pt idx="95">
                  <c:v>-5.59</c:v>
                </c:pt>
                <c:pt idx="96">
                  <c:v>11.23</c:v>
                </c:pt>
                <c:pt idx="97">
                  <c:v>-0.88</c:v>
                </c:pt>
                <c:pt idx="98">
                  <c:v>5.6849999999999996</c:v>
                </c:pt>
                <c:pt idx="99">
                  <c:v>-19.509999999999899</c:v>
                </c:pt>
                <c:pt idx="100">
                  <c:v>-0.19500000000000001</c:v>
                </c:pt>
                <c:pt idx="101">
                  <c:v>0.255</c:v>
                </c:pt>
                <c:pt idx="102">
                  <c:v>9.7049999999999894</c:v>
                </c:pt>
                <c:pt idx="103">
                  <c:v>-16.285</c:v>
                </c:pt>
                <c:pt idx="104">
                  <c:v>0.51</c:v>
                </c:pt>
                <c:pt idx="105">
                  <c:v>-28.745000000000001</c:v>
                </c:pt>
                <c:pt idx="106">
                  <c:v>-9.7449999999999992</c:v>
                </c:pt>
                <c:pt idx="107">
                  <c:v>-6.4249999999999998</c:v>
                </c:pt>
                <c:pt idx="108">
                  <c:v>20.465</c:v>
                </c:pt>
                <c:pt idx="109">
                  <c:v>0.92499999999999905</c:v>
                </c:pt>
                <c:pt idx="110">
                  <c:v>-3.26</c:v>
                </c:pt>
                <c:pt idx="111">
                  <c:v>46.134999999999998</c:v>
                </c:pt>
                <c:pt idx="112">
                  <c:v>11.425000000000001</c:v>
                </c:pt>
                <c:pt idx="113">
                  <c:v>2.38</c:v>
                </c:pt>
                <c:pt idx="114">
                  <c:v>-7.5750000000000002</c:v>
                </c:pt>
                <c:pt idx="115">
                  <c:v>6.3</c:v>
                </c:pt>
                <c:pt idx="116">
                  <c:v>5.42</c:v>
                </c:pt>
                <c:pt idx="117">
                  <c:v>6.81</c:v>
                </c:pt>
                <c:pt idx="118">
                  <c:v>19.805</c:v>
                </c:pt>
                <c:pt idx="119">
                  <c:v>-11.455</c:v>
                </c:pt>
                <c:pt idx="120">
                  <c:v>1.9950000000000001</c:v>
                </c:pt>
                <c:pt idx="121">
                  <c:v>9.6150000000000002</c:v>
                </c:pt>
                <c:pt idx="122">
                  <c:v>4.6199999999999903</c:v>
                </c:pt>
                <c:pt idx="123">
                  <c:v>-1.84</c:v>
                </c:pt>
                <c:pt idx="124">
                  <c:v>3.7549999999999999</c:v>
                </c:pt>
                <c:pt idx="125">
                  <c:v>-40.055</c:v>
                </c:pt>
                <c:pt idx="126">
                  <c:v>26.844999999999999</c:v>
                </c:pt>
                <c:pt idx="127">
                  <c:v>0.77</c:v>
                </c:pt>
                <c:pt idx="128">
                  <c:v>-5.085</c:v>
                </c:pt>
                <c:pt idx="129">
                  <c:v>-12.389999999999899</c:v>
                </c:pt>
                <c:pt idx="130">
                  <c:v>7.375</c:v>
                </c:pt>
                <c:pt idx="131">
                  <c:v>16.39</c:v>
                </c:pt>
                <c:pt idx="132">
                  <c:v>5.6749999999999998</c:v>
                </c:pt>
                <c:pt idx="133">
                  <c:v>-29.65</c:v>
                </c:pt>
                <c:pt idx="134">
                  <c:v>13.035</c:v>
                </c:pt>
                <c:pt idx="135">
                  <c:v>11.65</c:v>
                </c:pt>
                <c:pt idx="136">
                  <c:v>15.52</c:v>
                </c:pt>
                <c:pt idx="137">
                  <c:v>-4.05</c:v>
                </c:pt>
                <c:pt idx="138">
                  <c:v>0</c:v>
                </c:pt>
                <c:pt idx="139">
                  <c:v>10.295</c:v>
                </c:pt>
                <c:pt idx="140">
                  <c:v>15.46</c:v>
                </c:pt>
                <c:pt idx="141">
                  <c:v>-3.5249999999999999</c:v>
                </c:pt>
                <c:pt idx="142">
                  <c:v>-24.79</c:v>
                </c:pt>
                <c:pt idx="143">
                  <c:v>18.995000000000001</c:v>
                </c:pt>
                <c:pt idx="144">
                  <c:v>11.659999999999901</c:v>
                </c:pt>
                <c:pt idx="145">
                  <c:v>-10.145</c:v>
                </c:pt>
                <c:pt idx="146">
                  <c:v>22.02</c:v>
                </c:pt>
                <c:pt idx="147">
                  <c:v>-7.54</c:v>
                </c:pt>
                <c:pt idx="148">
                  <c:v>-6.8849999999999998</c:v>
                </c:pt>
                <c:pt idx="149">
                  <c:v>17.279999999999902</c:v>
                </c:pt>
                <c:pt idx="150">
                  <c:v>-23.094999999999899</c:v>
                </c:pt>
                <c:pt idx="151">
                  <c:v>13.465</c:v>
                </c:pt>
                <c:pt idx="152">
                  <c:v>-14.484999999999999</c:v>
                </c:pt>
                <c:pt idx="153">
                  <c:v>13.54</c:v>
                </c:pt>
                <c:pt idx="154">
                  <c:v>-27.03</c:v>
                </c:pt>
                <c:pt idx="155">
                  <c:v>-15.215</c:v>
                </c:pt>
                <c:pt idx="156">
                  <c:v>-19.7</c:v>
                </c:pt>
                <c:pt idx="157">
                  <c:v>1.075</c:v>
                </c:pt>
                <c:pt idx="158">
                  <c:v>17.84</c:v>
                </c:pt>
                <c:pt idx="159">
                  <c:v>16.79</c:v>
                </c:pt>
                <c:pt idx="160">
                  <c:v>8.9749999999999996</c:v>
                </c:pt>
                <c:pt idx="161">
                  <c:v>12.44</c:v>
                </c:pt>
                <c:pt idx="162">
                  <c:v>11.489999999999901</c:v>
                </c:pt>
                <c:pt idx="163">
                  <c:v>-10.614999999999901</c:v>
                </c:pt>
                <c:pt idx="164">
                  <c:v>-32.964999999999897</c:v>
                </c:pt>
                <c:pt idx="165">
                  <c:v>-7.23</c:v>
                </c:pt>
                <c:pt idx="166">
                  <c:v>-0.09</c:v>
                </c:pt>
                <c:pt idx="167">
                  <c:v>14.58</c:v>
                </c:pt>
                <c:pt idx="168">
                  <c:v>-9.6999999999999993</c:v>
                </c:pt>
                <c:pt idx="169">
                  <c:v>13.62</c:v>
                </c:pt>
                <c:pt idx="170">
                  <c:v>35.494999999999997</c:v>
                </c:pt>
                <c:pt idx="171">
                  <c:v>9.02</c:v>
                </c:pt>
                <c:pt idx="172">
                  <c:v>-11.935</c:v>
                </c:pt>
                <c:pt idx="173">
                  <c:v>1.48</c:v>
                </c:pt>
                <c:pt idx="174">
                  <c:v>14.574999999999999</c:v>
                </c:pt>
                <c:pt idx="175">
                  <c:v>-21.545000000000002</c:v>
                </c:pt>
                <c:pt idx="176">
                  <c:v>-22.905000000000001</c:v>
                </c:pt>
                <c:pt idx="177">
                  <c:v>30.33</c:v>
                </c:pt>
                <c:pt idx="178">
                  <c:v>4.42</c:v>
                </c:pt>
                <c:pt idx="179">
                  <c:v>-2.75</c:v>
                </c:pt>
                <c:pt idx="180">
                  <c:v>-0.994999999999999</c:v>
                </c:pt>
                <c:pt idx="181">
                  <c:v>9.5999999999999908</c:v>
                </c:pt>
                <c:pt idx="182">
                  <c:v>-7.1499999999999897</c:v>
                </c:pt>
                <c:pt idx="183">
                  <c:v>15.8</c:v>
                </c:pt>
                <c:pt idx="184">
                  <c:v>-9.26</c:v>
                </c:pt>
                <c:pt idx="185">
                  <c:v>-2.3149999999999999</c:v>
                </c:pt>
                <c:pt idx="186">
                  <c:v>-0.56000000000000005</c:v>
                </c:pt>
                <c:pt idx="187">
                  <c:v>7.1550000000000002</c:v>
                </c:pt>
                <c:pt idx="188">
                  <c:v>-3.9849999999999999</c:v>
                </c:pt>
                <c:pt idx="189">
                  <c:v>6.5149999999999997</c:v>
                </c:pt>
                <c:pt idx="190">
                  <c:v>-13.715</c:v>
                </c:pt>
                <c:pt idx="191">
                  <c:v>12.61</c:v>
                </c:pt>
                <c:pt idx="192">
                  <c:v>-1.74</c:v>
                </c:pt>
                <c:pt idx="193">
                  <c:v>-9.7149999999999999</c:v>
                </c:pt>
                <c:pt idx="194">
                  <c:v>-5.98</c:v>
                </c:pt>
                <c:pt idx="195">
                  <c:v>-9.0399999999999991</c:v>
                </c:pt>
                <c:pt idx="196">
                  <c:v>16.739999999999998</c:v>
                </c:pt>
                <c:pt idx="197">
                  <c:v>8.4700000000000006</c:v>
                </c:pt>
                <c:pt idx="198">
                  <c:v>-0.83499999999999996</c:v>
                </c:pt>
                <c:pt idx="199">
                  <c:v>15.319999999999901</c:v>
                </c:pt>
                <c:pt idx="200">
                  <c:v>6.7149999999999999</c:v>
                </c:pt>
                <c:pt idx="201">
                  <c:v>14.6899999999999</c:v>
                </c:pt>
                <c:pt idx="202">
                  <c:v>1.2</c:v>
                </c:pt>
                <c:pt idx="203">
                  <c:v>0.72</c:v>
                </c:pt>
                <c:pt idx="204">
                  <c:v>-16.864999999999899</c:v>
                </c:pt>
                <c:pt idx="205">
                  <c:v>-1.91</c:v>
                </c:pt>
                <c:pt idx="206">
                  <c:v>-12.43</c:v>
                </c:pt>
                <c:pt idx="207">
                  <c:v>-1.655</c:v>
                </c:pt>
                <c:pt idx="208">
                  <c:v>1.645</c:v>
                </c:pt>
                <c:pt idx="209">
                  <c:v>25.295000000000002</c:v>
                </c:pt>
                <c:pt idx="210">
                  <c:v>-3.8399999999999901</c:v>
                </c:pt>
                <c:pt idx="211">
                  <c:v>5.66</c:v>
                </c:pt>
                <c:pt idx="212">
                  <c:v>-5.1349999999999998</c:v>
                </c:pt>
                <c:pt idx="213">
                  <c:v>1.2</c:v>
                </c:pt>
                <c:pt idx="214">
                  <c:v>-8.6149999999999896</c:v>
                </c:pt>
                <c:pt idx="215">
                  <c:v>5.7050000000000001</c:v>
                </c:pt>
                <c:pt idx="216">
                  <c:v>3.87</c:v>
                </c:pt>
                <c:pt idx="217">
                  <c:v>-5.56</c:v>
                </c:pt>
                <c:pt idx="218">
                  <c:v>-41.935000000000002</c:v>
                </c:pt>
                <c:pt idx="219">
                  <c:v>-16.34</c:v>
                </c:pt>
                <c:pt idx="220">
                  <c:v>8.1299999999999901</c:v>
                </c:pt>
                <c:pt idx="221">
                  <c:v>15.815</c:v>
                </c:pt>
                <c:pt idx="222">
                  <c:v>10.395</c:v>
                </c:pt>
                <c:pt idx="223">
                  <c:v>-0.22500000000000001</c:v>
                </c:pt>
                <c:pt idx="224">
                  <c:v>6.3949999999999996</c:v>
                </c:pt>
                <c:pt idx="225">
                  <c:v>3.71</c:v>
                </c:pt>
                <c:pt idx="226">
                  <c:v>3.6549999999999998</c:v>
                </c:pt>
                <c:pt idx="227">
                  <c:v>7.7949999999999902</c:v>
                </c:pt>
                <c:pt idx="228">
                  <c:v>-12.755000000000001</c:v>
                </c:pt>
                <c:pt idx="229">
                  <c:v>-3.1399999999999899</c:v>
                </c:pt>
                <c:pt idx="230">
                  <c:v>0.2</c:v>
                </c:pt>
                <c:pt idx="231">
                  <c:v>6.09</c:v>
                </c:pt>
                <c:pt idx="232">
                  <c:v>-0.48499999999999999</c:v>
                </c:pt>
                <c:pt idx="233">
                  <c:v>0</c:v>
                </c:pt>
                <c:pt idx="234">
                  <c:v>-15.855</c:v>
                </c:pt>
                <c:pt idx="235">
                  <c:v>-5.9649999999999999</c:v>
                </c:pt>
                <c:pt idx="236">
                  <c:v>13.375</c:v>
                </c:pt>
                <c:pt idx="237">
                  <c:v>-1.885</c:v>
                </c:pt>
                <c:pt idx="238">
                  <c:v>21.85</c:v>
                </c:pt>
                <c:pt idx="239">
                  <c:v>12.13</c:v>
                </c:pt>
                <c:pt idx="240">
                  <c:v>-3.625</c:v>
                </c:pt>
                <c:pt idx="241">
                  <c:v>0.99</c:v>
                </c:pt>
                <c:pt idx="242">
                  <c:v>15.725</c:v>
                </c:pt>
                <c:pt idx="243">
                  <c:v>-0.7</c:v>
                </c:pt>
                <c:pt idx="244">
                  <c:v>-3.75999999999999</c:v>
                </c:pt>
                <c:pt idx="245">
                  <c:v>-27.545000000000002</c:v>
                </c:pt>
                <c:pt idx="246">
                  <c:v>5.47</c:v>
                </c:pt>
                <c:pt idx="247">
                  <c:v>-9.4099999999999895</c:v>
                </c:pt>
                <c:pt idx="248">
                  <c:v>9.7349999999999994</c:v>
                </c:pt>
                <c:pt idx="249">
                  <c:v>-7.2549999999999901</c:v>
                </c:pt>
                <c:pt idx="250">
                  <c:v>-25.264999999999901</c:v>
                </c:pt>
                <c:pt idx="251">
                  <c:v>-0.30499999999999999</c:v>
                </c:pt>
                <c:pt idx="252">
                  <c:v>8.82</c:v>
                </c:pt>
                <c:pt idx="253">
                  <c:v>13.864999999999901</c:v>
                </c:pt>
                <c:pt idx="254">
                  <c:v>0.98499999999999999</c:v>
                </c:pt>
                <c:pt idx="255">
                  <c:v>4.6100000000000003</c:v>
                </c:pt>
                <c:pt idx="256">
                  <c:v>20.61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8-4293-A12D-1F5AEB267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8712847"/>
        <c:axId val="1486217199"/>
      </c:lineChart>
      <c:catAx>
        <c:axId val="148871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17199"/>
        <c:crosses val="autoZero"/>
        <c:auto val="1"/>
        <c:lblAlgn val="ctr"/>
        <c:lblOffset val="100"/>
        <c:noMultiLvlLbl val="0"/>
      </c:catAx>
      <c:valAx>
        <c:axId val="148621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712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-471.215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-51.72</c:v>
                </c:pt>
                <c:pt idx="15">
                  <c:v>-23.52</c:v>
                </c:pt>
                <c:pt idx="16">
                  <c:v>-79.384999999999906</c:v>
                </c:pt>
                <c:pt idx="17">
                  <c:v>38.284999999999997</c:v>
                </c:pt>
                <c:pt idx="18">
                  <c:v>-17.454999999999998</c:v>
                </c:pt>
                <c:pt idx="19">
                  <c:v>-32.630000000000003</c:v>
                </c:pt>
                <c:pt idx="20">
                  <c:v>-41.494999999999997</c:v>
                </c:pt>
                <c:pt idx="21">
                  <c:v>13.86</c:v>
                </c:pt>
                <c:pt idx="22">
                  <c:v>24.15</c:v>
                </c:pt>
                <c:pt idx="23">
                  <c:v>31.875</c:v>
                </c:pt>
                <c:pt idx="24">
                  <c:v>13.534999999999901</c:v>
                </c:pt>
                <c:pt idx="25">
                  <c:v>-23.31</c:v>
                </c:pt>
                <c:pt idx="26">
                  <c:v>-24.274999999999999</c:v>
                </c:pt>
                <c:pt idx="27">
                  <c:v>13.695</c:v>
                </c:pt>
                <c:pt idx="28">
                  <c:v>8.6449999999999996</c:v>
                </c:pt>
                <c:pt idx="29">
                  <c:v>-18.34</c:v>
                </c:pt>
                <c:pt idx="30">
                  <c:v>-18.29</c:v>
                </c:pt>
                <c:pt idx="31">
                  <c:v>-7.75</c:v>
                </c:pt>
                <c:pt idx="32">
                  <c:v>-10.09</c:v>
                </c:pt>
                <c:pt idx="33">
                  <c:v>-6.2799999999999896</c:v>
                </c:pt>
                <c:pt idx="34">
                  <c:v>-9.8949999999999996</c:v>
                </c:pt>
                <c:pt idx="35">
                  <c:v>7.0899999999999901</c:v>
                </c:pt>
                <c:pt idx="36">
                  <c:v>-30.209999999999901</c:v>
                </c:pt>
                <c:pt idx="37">
                  <c:v>-20.565000000000001</c:v>
                </c:pt>
                <c:pt idx="38">
                  <c:v>13.69</c:v>
                </c:pt>
                <c:pt idx="39">
                  <c:v>-34.744999999999997</c:v>
                </c:pt>
                <c:pt idx="40">
                  <c:v>-19.594999999999999</c:v>
                </c:pt>
                <c:pt idx="41">
                  <c:v>-23.834999999999901</c:v>
                </c:pt>
                <c:pt idx="42">
                  <c:v>4.1549999999999896</c:v>
                </c:pt>
                <c:pt idx="43">
                  <c:v>-26.79</c:v>
                </c:pt>
                <c:pt idx="44">
                  <c:v>-14.46</c:v>
                </c:pt>
                <c:pt idx="45">
                  <c:v>-2.94</c:v>
                </c:pt>
                <c:pt idx="46">
                  <c:v>-25.38</c:v>
                </c:pt>
                <c:pt idx="47">
                  <c:v>52.214999999999897</c:v>
                </c:pt>
                <c:pt idx="48">
                  <c:v>9.6950000000000003</c:v>
                </c:pt>
                <c:pt idx="49">
                  <c:v>33.944999999999901</c:v>
                </c:pt>
                <c:pt idx="50">
                  <c:v>92.494999999999905</c:v>
                </c:pt>
                <c:pt idx="51">
                  <c:v>44.125</c:v>
                </c:pt>
                <c:pt idx="52">
                  <c:v>0.26499999999999901</c:v>
                </c:pt>
                <c:pt idx="53">
                  <c:v>126.494999999999</c:v>
                </c:pt>
                <c:pt idx="54">
                  <c:v>98.084999999999994</c:v>
                </c:pt>
                <c:pt idx="55">
                  <c:v>-118.414999999999</c:v>
                </c:pt>
                <c:pt idx="56">
                  <c:v>-43.475000000000001</c:v>
                </c:pt>
                <c:pt idx="57">
                  <c:v>48.214999999999897</c:v>
                </c:pt>
                <c:pt idx="58">
                  <c:v>6.53</c:v>
                </c:pt>
                <c:pt idx="59">
                  <c:v>-68.594999999999999</c:v>
                </c:pt>
                <c:pt idx="60">
                  <c:v>-78.569999999999993</c:v>
                </c:pt>
                <c:pt idx="61">
                  <c:v>-42.784999999999997</c:v>
                </c:pt>
                <c:pt idx="62">
                  <c:v>40.29</c:v>
                </c:pt>
                <c:pt idx="63">
                  <c:v>-11.145</c:v>
                </c:pt>
                <c:pt idx="64">
                  <c:v>2.9049999999999998</c:v>
                </c:pt>
                <c:pt idx="65">
                  <c:v>-8.6349999999999998</c:v>
                </c:pt>
                <c:pt idx="66">
                  <c:v>5.58</c:v>
                </c:pt>
                <c:pt idx="67">
                  <c:v>64.259999999999906</c:v>
                </c:pt>
                <c:pt idx="68">
                  <c:v>-12.91</c:v>
                </c:pt>
                <c:pt idx="69">
                  <c:v>-35.265000000000001</c:v>
                </c:pt>
                <c:pt idx="70">
                  <c:v>-21.074999999999999</c:v>
                </c:pt>
                <c:pt idx="71">
                  <c:v>-51.225000000000001</c:v>
                </c:pt>
                <c:pt idx="72">
                  <c:v>-12.315</c:v>
                </c:pt>
                <c:pt idx="73">
                  <c:v>0.93</c:v>
                </c:pt>
                <c:pt idx="74">
                  <c:v>27.224999999999898</c:v>
                </c:pt>
                <c:pt idx="75">
                  <c:v>-15.319999999999901</c:v>
                </c:pt>
                <c:pt idx="76">
                  <c:v>22.295000000000002</c:v>
                </c:pt>
                <c:pt idx="77">
                  <c:v>-7.5249999999999897</c:v>
                </c:pt>
                <c:pt idx="78">
                  <c:v>6.8199999999999896</c:v>
                </c:pt>
                <c:pt idx="79">
                  <c:v>16.234999999999999</c:v>
                </c:pt>
                <c:pt idx="80">
                  <c:v>-7.6299999999999901</c:v>
                </c:pt>
                <c:pt idx="81">
                  <c:v>-0.42</c:v>
                </c:pt>
                <c:pt idx="82">
                  <c:v>-43.945</c:v>
                </c:pt>
                <c:pt idx="83">
                  <c:v>11.229999999999899</c:v>
                </c:pt>
                <c:pt idx="84">
                  <c:v>-29.01</c:v>
                </c:pt>
                <c:pt idx="85">
                  <c:v>13.0449999999999</c:v>
                </c:pt>
                <c:pt idx="86">
                  <c:v>-11.555</c:v>
                </c:pt>
                <c:pt idx="87">
                  <c:v>-2.5449999999999902</c:v>
                </c:pt>
                <c:pt idx="88">
                  <c:v>-2.0349999999999899</c:v>
                </c:pt>
                <c:pt idx="89">
                  <c:v>-10.5549999999999</c:v>
                </c:pt>
                <c:pt idx="90">
                  <c:v>-3.5049999999999999</c:v>
                </c:pt>
                <c:pt idx="91">
                  <c:v>3.9849999999999901</c:v>
                </c:pt>
                <c:pt idx="92">
                  <c:v>12.065</c:v>
                </c:pt>
                <c:pt idx="93">
                  <c:v>14.99</c:v>
                </c:pt>
                <c:pt idx="94">
                  <c:v>18.844999999999999</c:v>
                </c:pt>
                <c:pt idx="95">
                  <c:v>7.2949999999999999</c:v>
                </c:pt>
                <c:pt idx="96">
                  <c:v>-21.335000000000001</c:v>
                </c:pt>
                <c:pt idx="97">
                  <c:v>3.09</c:v>
                </c:pt>
                <c:pt idx="98">
                  <c:v>-9.09499999999999</c:v>
                </c:pt>
                <c:pt idx="99">
                  <c:v>26.43</c:v>
                </c:pt>
                <c:pt idx="100">
                  <c:v>2.6249999999999898</c:v>
                </c:pt>
                <c:pt idx="101">
                  <c:v>3.16</c:v>
                </c:pt>
                <c:pt idx="102">
                  <c:v>-11.86</c:v>
                </c:pt>
                <c:pt idx="103">
                  <c:v>22.885000000000002</c:v>
                </c:pt>
                <c:pt idx="104">
                  <c:v>-0.109999999999999</c:v>
                </c:pt>
                <c:pt idx="105">
                  <c:v>39.92</c:v>
                </c:pt>
                <c:pt idx="106">
                  <c:v>12.68</c:v>
                </c:pt>
                <c:pt idx="107">
                  <c:v>7.5250000000000004</c:v>
                </c:pt>
                <c:pt idx="108">
                  <c:v>-26.5399999999999</c:v>
                </c:pt>
                <c:pt idx="109">
                  <c:v>-3.49999999999989E-2</c:v>
                </c:pt>
                <c:pt idx="110">
                  <c:v>3.32</c:v>
                </c:pt>
                <c:pt idx="111">
                  <c:v>-61.144999999999897</c:v>
                </c:pt>
                <c:pt idx="112">
                  <c:v>-16.79</c:v>
                </c:pt>
                <c:pt idx="113">
                  <c:v>-4.0999999999999996</c:v>
                </c:pt>
                <c:pt idx="114">
                  <c:v>6.3550000000000004</c:v>
                </c:pt>
                <c:pt idx="115">
                  <c:v>-8.8149999999999995</c:v>
                </c:pt>
                <c:pt idx="116">
                  <c:v>-8.3999999999999897</c:v>
                </c:pt>
                <c:pt idx="117">
                  <c:v>-10.595000000000001</c:v>
                </c:pt>
                <c:pt idx="118">
                  <c:v>-29.765000000000001</c:v>
                </c:pt>
                <c:pt idx="119">
                  <c:v>18.079999999999998</c:v>
                </c:pt>
                <c:pt idx="120">
                  <c:v>-2.2200000000000002</c:v>
                </c:pt>
                <c:pt idx="121">
                  <c:v>-13.7</c:v>
                </c:pt>
                <c:pt idx="122">
                  <c:v>-7.7450000000000001</c:v>
                </c:pt>
                <c:pt idx="123">
                  <c:v>3.5550000000000002</c:v>
                </c:pt>
                <c:pt idx="124">
                  <c:v>-5.3049999999999997</c:v>
                </c:pt>
                <c:pt idx="125">
                  <c:v>55.27</c:v>
                </c:pt>
                <c:pt idx="126">
                  <c:v>-36.61</c:v>
                </c:pt>
                <c:pt idx="127">
                  <c:v>-1.0649999999999999</c:v>
                </c:pt>
                <c:pt idx="128">
                  <c:v>7.66</c:v>
                </c:pt>
                <c:pt idx="129">
                  <c:v>17.47</c:v>
                </c:pt>
                <c:pt idx="130">
                  <c:v>-8.7949999999999999</c:v>
                </c:pt>
                <c:pt idx="131">
                  <c:v>-21.864999999999998</c:v>
                </c:pt>
                <c:pt idx="132">
                  <c:v>-9.3549999999999898</c:v>
                </c:pt>
                <c:pt idx="133">
                  <c:v>42.57</c:v>
                </c:pt>
                <c:pt idx="134">
                  <c:v>-16.91</c:v>
                </c:pt>
                <c:pt idx="135">
                  <c:v>-18.0549999999999</c:v>
                </c:pt>
                <c:pt idx="136">
                  <c:v>-21.36</c:v>
                </c:pt>
                <c:pt idx="137">
                  <c:v>5.1950000000000003</c:v>
                </c:pt>
                <c:pt idx="138">
                  <c:v>0</c:v>
                </c:pt>
                <c:pt idx="139">
                  <c:v>-14.994999999999999</c:v>
                </c:pt>
                <c:pt idx="140">
                  <c:v>-22.75</c:v>
                </c:pt>
                <c:pt idx="141">
                  <c:v>5.8449999999999998</c:v>
                </c:pt>
                <c:pt idx="142">
                  <c:v>38.700000000000003</c:v>
                </c:pt>
                <c:pt idx="143">
                  <c:v>-28.044999999999899</c:v>
                </c:pt>
                <c:pt idx="144">
                  <c:v>-18.045000000000002</c:v>
                </c:pt>
                <c:pt idx="145">
                  <c:v>15.094999999999899</c:v>
                </c:pt>
                <c:pt idx="146">
                  <c:v>-33.43</c:v>
                </c:pt>
                <c:pt idx="147">
                  <c:v>11.35</c:v>
                </c:pt>
                <c:pt idx="148">
                  <c:v>10.69</c:v>
                </c:pt>
                <c:pt idx="149">
                  <c:v>-23.38</c:v>
                </c:pt>
                <c:pt idx="150">
                  <c:v>33.65</c:v>
                </c:pt>
                <c:pt idx="151">
                  <c:v>-19.14</c:v>
                </c:pt>
                <c:pt idx="152">
                  <c:v>21.7</c:v>
                </c:pt>
                <c:pt idx="153">
                  <c:v>-19.495000000000001</c:v>
                </c:pt>
                <c:pt idx="154">
                  <c:v>38.734999999999999</c:v>
                </c:pt>
                <c:pt idx="155">
                  <c:v>23.064999999999898</c:v>
                </c:pt>
                <c:pt idx="156">
                  <c:v>27.65</c:v>
                </c:pt>
                <c:pt idx="157">
                  <c:v>-1.88499999999999</c:v>
                </c:pt>
                <c:pt idx="158">
                  <c:v>-25.07</c:v>
                </c:pt>
                <c:pt idx="159">
                  <c:v>-25.195</c:v>
                </c:pt>
                <c:pt idx="160">
                  <c:v>-12.574999999999999</c:v>
                </c:pt>
                <c:pt idx="161">
                  <c:v>-16.674999999999901</c:v>
                </c:pt>
                <c:pt idx="162">
                  <c:v>-16.04</c:v>
                </c:pt>
                <c:pt idx="163">
                  <c:v>15.649999999999901</c:v>
                </c:pt>
                <c:pt idx="164">
                  <c:v>45.414999999999999</c:v>
                </c:pt>
                <c:pt idx="165">
                  <c:v>11.535</c:v>
                </c:pt>
                <c:pt idx="166">
                  <c:v>-1.9749999999999901</c:v>
                </c:pt>
                <c:pt idx="167">
                  <c:v>-21.39</c:v>
                </c:pt>
                <c:pt idx="168">
                  <c:v>13.26</c:v>
                </c:pt>
                <c:pt idx="169">
                  <c:v>-21.11</c:v>
                </c:pt>
                <c:pt idx="170">
                  <c:v>-50.924999999999997</c:v>
                </c:pt>
                <c:pt idx="171">
                  <c:v>-14.21</c:v>
                </c:pt>
                <c:pt idx="172">
                  <c:v>16.094999999999999</c:v>
                </c:pt>
                <c:pt idx="173">
                  <c:v>-2.81</c:v>
                </c:pt>
                <c:pt idx="174">
                  <c:v>-20.079999999999998</c:v>
                </c:pt>
                <c:pt idx="175">
                  <c:v>30.7699999999999</c:v>
                </c:pt>
                <c:pt idx="176">
                  <c:v>34.17</c:v>
                </c:pt>
                <c:pt idx="177">
                  <c:v>-44.484999999999999</c:v>
                </c:pt>
                <c:pt idx="178">
                  <c:v>-7.7119999999999997</c:v>
                </c:pt>
                <c:pt idx="179">
                  <c:v>6.0860000000000003</c:v>
                </c:pt>
                <c:pt idx="180">
                  <c:v>0.23499999999999899</c:v>
                </c:pt>
                <c:pt idx="181">
                  <c:v>-15.4199999999999</c:v>
                </c:pt>
                <c:pt idx="182">
                  <c:v>10.27</c:v>
                </c:pt>
                <c:pt idx="183">
                  <c:v>-23.189999999999898</c:v>
                </c:pt>
                <c:pt idx="184">
                  <c:v>13.899999999999901</c:v>
                </c:pt>
                <c:pt idx="185">
                  <c:v>3.42</c:v>
                </c:pt>
                <c:pt idx="186">
                  <c:v>1.075</c:v>
                </c:pt>
                <c:pt idx="187">
                  <c:v>-9.19</c:v>
                </c:pt>
                <c:pt idx="188">
                  <c:v>6.13</c:v>
                </c:pt>
                <c:pt idx="189">
                  <c:v>-9.24</c:v>
                </c:pt>
                <c:pt idx="190">
                  <c:v>20.834999999999901</c:v>
                </c:pt>
                <c:pt idx="191">
                  <c:v>-18.164999999999999</c:v>
                </c:pt>
                <c:pt idx="192">
                  <c:v>2.0049999999999999</c:v>
                </c:pt>
                <c:pt idx="193">
                  <c:v>13.104999999999899</c:v>
                </c:pt>
                <c:pt idx="194">
                  <c:v>8.2549999999999901</c:v>
                </c:pt>
                <c:pt idx="195">
                  <c:v>11.96</c:v>
                </c:pt>
                <c:pt idx="196">
                  <c:v>-22.6</c:v>
                </c:pt>
                <c:pt idx="197">
                  <c:v>-12.71</c:v>
                </c:pt>
                <c:pt idx="198">
                  <c:v>1.15499999999999</c:v>
                </c:pt>
                <c:pt idx="199">
                  <c:v>-22.024999999999999</c:v>
                </c:pt>
                <c:pt idx="200">
                  <c:v>-8.5549999999999997</c:v>
                </c:pt>
                <c:pt idx="201">
                  <c:v>-19.015000000000001</c:v>
                </c:pt>
                <c:pt idx="202">
                  <c:v>-2.4449999999999998</c:v>
                </c:pt>
                <c:pt idx="203">
                  <c:v>-2.83</c:v>
                </c:pt>
                <c:pt idx="204">
                  <c:v>24.004999999999999</c:v>
                </c:pt>
                <c:pt idx="205">
                  <c:v>3.3899999999999899</c:v>
                </c:pt>
                <c:pt idx="206">
                  <c:v>17.585000000000001</c:v>
                </c:pt>
                <c:pt idx="207">
                  <c:v>3.84</c:v>
                </c:pt>
                <c:pt idx="208">
                  <c:v>-3.8050000000000002</c:v>
                </c:pt>
                <c:pt idx="209">
                  <c:v>-37.034999999999997</c:v>
                </c:pt>
                <c:pt idx="210">
                  <c:v>4.0949999999999998</c:v>
                </c:pt>
                <c:pt idx="211">
                  <c:v>-8.5749999999999993</c:v>
                </c:pt>
                <c:pt idx="212">
                  <c:v>7.9899999999999904</c:v>
                </c:pt>
                <c:pt idx="213">
                  <c:v>-2.84</c:v>
                </c:pt>
                <c:pt idx="214">
                  <c:v>12.44</c:v>
                </c:pt>
                <c:pt idx="215">
                  <c:v>-6.9550000000000001</c:v>
                </c:pt>
                <c:pt idx="216">
                  <c:v>-6.5</c:v>
                </c:pt>
                <c:pt idx="217">
                  <c:v>7.96</c:v>
                </c:pt>
                <c:pt idx="218">
                  <c:v>60.7</c:v>
                </c:pt>
                <c:pt idx="219">
                  <c:v>25.565000000000001</c:v>
                </c:pt>
                <c:pt idx="220">
                  <c:v>-10.84</c:v>
                </c:pt>
                <c:pt idx="221">
                  <c:v>-20.855</c:v>
                </c:pt>
                <c:pt idx="222">
                  <c:v>-14.88</c:v>
                </c:pt>
                <c:pt idx="223">
                  <c:v>0.63500000000000001</c:v>
                </c:pt>
                <c:pt idx="224">
                  <c:v>-8.75</c:v>
                </c:pt>
                <c:pt idx="225">
                  <c:v>-4.8099999999999996</c:v>
                </c:pt>
                <c:pt idx="226">
                  <c:v>-5.2799999999999896</c:v>
                </c:pt>
                <c:pt idx="227">
                  <c:v>-10.93</c:v>
                </c:pt>
                <c:pt idx="228">
                  <c:v>18.245000000000001</c:v>
                </c:pt>
                <c:pt idx="229">
                  <c:v>4.0049999999999999</c:v>
                </c:pt>
                <c:pt idx="230">
                  <c:v>0.85499999999999998</c:v>
                </c:pt>
                <c:pt idx="231">
                  <c:v>-7.9749999999999899</c:v>
                </c:pt>
                <c:pt idx="232">
                  <c:v>0</c:v>
                </c:pt>
                <c:pt idx="233">
                  <c:v>0</c:v>
                </c:pt>
                <c:pt idx="234">
                  <c:v>22.32</c:v>
                </c:pt>
                <c:pt idx="235">
                  <c:v>7.88</c:v>
                </c:pt>
                <c:pt idx="236">
                  <c:v>-19.63</c:v>
                </c:pt>
                <c:pt idx="237">
                  <c:v>-1.99999999999993E-2</c:v>
                </c:pt>
                <c:pt idx="238">
                  <c:v>-30.234999999999999</c:v>
                </c:pt>
                <c:pt idx="239">
                  <c:v>-17.28</c:v>
                </c:pt>
                <c:pt idx="240">
                  <c:v>5.1050000000000004</c:v>
                </c:pt>
                <c:pt idx="241">
                  <c:v>-1.905</c:v>
                </c:pt>
                <c:pt idx="242">
                  <c:v>-21.795000000000002</c:v>
                </c:pt>
                <c:pt idx="243">
                  <c:v>2.1840000000000002</c:v>
                </c:pt>
                <c:pt idx="244">
                  <c:v>6.1870000000000003</c:v>
                </c:pt>
                <c:pt idx="245">
                  <c:v>41.445</c:v>
                </c:pt>
                <c:pt idx="246">
                  <c:v>-7.21</c:v>
                </c:pt>
                <c:pt idx="247">
                  <c:v>15</c:v>
                </c:pt>
                <c:pt idx="248">
                  <c:v>-13.445</c:v>
                </c:pt>
                <c:pt idx="249">
                  <c:v>11.654999999999999</c:v>
                </c:pt>
                <c:pt idx="250">
                  <c:v>36.32</c:v>
                </c:pt>
                <c:pt idx="251">
                  <c:v>0.73</c:v>
                </c:pt>
                <c:pt idx="252">
                  <c:v>-11.885</c:v>
                </c:pt>
                <c:pt idx="253">
                  <c:v>-19.440000000000001</c:v>
                </c:pt>
                <c:pt idx="254">
                  <c:v>-1.645</c:v>
                </c:pt>
                <c:pt idx="255">
                  <c:v>-6.53</c:v>
                </c:pt>
                <c:pt idx="256">
                  <c:v>-29.154999999999902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B9-456F-AE90-EAD9E8BA5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633503"/>
        <c:axId val="1474020095"/>
      </c:lineChart>
      <c:catAx>
        <c:axId val="148763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020095"/>
        <c:crosses val="autoZero"/>
        <c:auto val="1"/>
        <c:lblAlgn val="ctr"/>
        <c:lblOffset val="100"/>
        <c:noMultiLvlLbl val="0"/>
      </c:catAx>
      <c:valAx>
        <c:axId val="147402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63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10.995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'PeriodicRoll_2015-10-28_2015-12'!$AN$1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'PeriodicRoll_2015-10-28_2015-12'!$AN$2:$AN$47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7.4550000000000001</c:v>
                </c:pt>
                <c:pt idx="10">
                  <c:v>-3.105</c:v>
                </c:pt>
                <c:pt idx="11">
                  <c:v>17.459999999999901</c:v>
                </c:pt>
                <c:pt idx="12">
                  <c:v>8.36</c:v>
                </c:pt>
                <c:pt idx="13">
                  <c:v>16.875</c:v>
                </c:pt>
                <c:pt idx="14">
                  <c:v>8.27</c:v>
                </c:pt>
                <c:pt idx="15">
                  <c:v>22.375</c:v>
                </c:pt>
                <c:pt idx="16">
                  <c:v>27.68</c:v>
                </c:pt>
                <c:pt idx="17">
                  <c:v>-12.639999999999899</c:v>
                </c:pt>
                <c:pt idx="18">
                  <c:v>3.32499999999999</c:v>
                </c:pt>
                <c:pt idx="19">
                  <c:v>10.93</c:v>
                </c:pt>
                <c:pt idx="20">
                  <c:v>6.74</c:v>
                </c:pt>
                <c:pt idx="21">
                  <c:v>9.83</c:v>
                </c:pt>
                <c:pt idx="22">
                  <c:v>-20.295000000000002</c:v>
                </c:pt>
                <c:pt idx="23">
                  <c:v>31.945</c:v>
                </c:pt>
                <c:pt idx="24">
                  <c:v>9.68</c:v>
                </c:pt>
                <c:pt idx="25">
                  <c:v>-124.40499999999901</c:v>
                </c:pt>
                <c:pt idx="26">
                  <c:v>-51.814999999999998</c:v>
                </c:pt>
                <c:pt idx="27">
                  <c:v>67.444999999999993</c:v>
                </c:pt>
                <c:pt idx="28">
                  <c:v>8.9649999999999999</c:v>
                </c:pt>
                <c:pt idx="29">
                  <c:v>-4.5049999999999999</c:v>
                </c:pt>
                <c:pt idx="30">
                  <c:v>16.995000000000001</c:v>
                </c:pt>
                <c:pt idx="31">
                  <c:v>23.314999999999898</c:v>
                </c:pt>
                <c:pt idx="32">
                  <c:v>-30.18</c:v>
                </c:pt>
                <c:pt idx="33">
                  <c:v>-69.33</c:v>
                </c:pt>
                <c:pt idx="34">
                  <c:v>-21.27</c:v>
                </c:pt>
                <c:pt idx="35">
                  <c:v>46.489999999999903</c:v>
                </c:pt>
                <c:pt idx="36">
                  <c:v>30.34</c:v>
                </c:pt>
                <c:pt idx="37">
                  <c:v>-13.33</c:v>
                </c:pt>
                <c:pt idx="38">
                  <c:v>-45.099999999999902</c:v>
                </c:pt>
                <c:pt idx="39">
                  <c:v>-29.4</c:v>
                </c:pt>
                <c:pt idx="40">
                  <c:v>-17.62</c:v>
                </c:pt>
                <c:pt idx="41">
                  <c:v>60.269999999999897</c:v>
                </c:pt>
                <c:pt idx="42">
                  <c:v>-42.294999999999902</c:v>
                </c:pt>
                <c:pt idx="43">
                  <c:v>11.0049999999999</c:v>
                </c:pt>
                <c:pt idx="44">
                  <c:v>3.93</c:v>
                </c:pt>
                <c:pt idx="45">
                  <c:v>46.604999999999997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02-4F7C-A8F9-18C360E73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015455"/>
        <c:axId val="477556927"/>
      </c:lineChart>
      <c:catAx>
        <c:axId val="22001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56927"/>
        <c:crosses val="autoZero"/>
        <c:auto val="1"/>
        <c:lblAlgn val="ctr"/>
        <c:lblOffset val="100"/>
        <c:noMultiLvlLbl val="0"/>
      </c:catAx>
      <c:valAx>
        <c:axId val="47755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511.785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56.395000000000003</c:v>
                </c:pt>
                <c:pt idx="15">
                  <c:v>24.44</c:v>
                </c:pt>
                <c:pt idx="16">
                  <c:v>85.97</c:v>
                </c:pt>
                <c:pt idx="17">
                  <c:v>-42.005000000000003</c:v>
                </c:pt>
                <c:pt idx="18">
                  <c:v>15.674999999999899</c:v>
                </c:pt>
                <c:pt idx="19">
                  <c:v>34.549999999999898</c:v>
                </c:pt>
                <c:pt idx="20">
                  <c:v>43.664999999999999</c:v>
                </c:pt>
                <c:pt idx="21">
                  <c:v>-16.414999999999999</c:v>
                </c:pt>
                <c:pt idx="22">
                  <c:v>-24.2</c:v>
                </c:pt>
                <c:pt idx="23">
                  <c:v>-34.28</c:v>
                </c:pt>
                <c:pt idx="24">
                  <c:v>-12.889999999999899</c:v>
                </c:pt>
                <c:pt idx="25">
                  <c:v>23.204999999999899</c:v>
                </c:pt>
                <c:pt idx="26">
                  <c:v>27.045000000000002</c:v>
                </c:pt>
                <c:pt idx="27">
                  <c:v>-15.59</c:v>
                </c:pt>
                <c:pt idx="28">
                  <c:v>-9.0500000000000007</c:v>
                </c:pt>
                <c:pt idx="29">
                  <c:v>18.405000000000001</c:v>
                </c:pt>
                <c:pt idx="30">
                  <c:v>19.3</c:v>
                </c:pt>
                <c:pt idx="31">
                  <c:v>6.415</c:v>
                </c:pt>
                <c:pt idx="32">
                  <c:v>11.425000000000001</c:v>
                </c:pt>
                <c:pt idx="33">
                  <c:v>9.4</c:v>
                </c:pt>
                <c:pt idx="34">
                  <c:v>12.945</c:v>
                </c:pt>
                <c:pt idx="35">
                  <c:v>-7.0549999999999997</c:v>
                </c:pt>
                <c:pt idx="36">
                  <c:v>30.25</c:v>
                </c:pt>
                <c:pt idx="37">
                  <c:v>18.914999999999999</c:v>
                </c:pt>
                <c:pt idx="38">
                  <c:v>-15.77</c:v>
                </c:pt>
                <c:pt idx="39">
                  <c:v>37.64</c:v>
                </c:pt>
                <c:pt idx="40">
                  <c:v>14.154999999999999</c:v>
                </c:pt>
                <c:pt idx="41">
                  <c:v>21.159999999999901</c:v>
                </c:pt>
                <c:pt idx="42">
                  <c:v>-3.43</c:v>
                </c:pt>
                <c:pt idx="43">
                  <c:v>28.8</c:v>
                </c:pt>
                <c:pt idx="44">
                  <c:v>17.065000000000001</c:v>
                </c:pt>
                <c:pt idx="45">
                  <c:v>6.66</c:v>
                </c:pt>
                <c:pt idx="46">
                  <c:v>21.724999999999898</c:v>
                </c:pt>
                <c:pt idx="47">
                  <c:v>-57.7899999999999</c:v>
                </c:pt>
                <c:pt idx="48">
                  <c:v>-14.16</c:v>
                </c:pt>
                <c:pt idx="49">
                  <c:v>-31.529999999999902</c:v>
                </c:pt>
                <c:pt idx="50">
                  <c:v>-92.454999999999998</c:v>
                </c:pt>
                <c:pt idx="51">
                  <c:v>-49.98</c:v>
                </c:pt>
                <c:pt idx="52">
                  <c:v>2.23</c:v>
                </c:pt>
                <c:pt idx="53">
                  <c:v>-134.92500000000001</c:v>
                </c:pt>
                <c:pt idx="54">
                  <c:v>-99.045000000000002</c:v>
                </c:pt>
                <c:pt idx="55">
                  <c:v>128.974999999999</c:v>
                </c:pt>
                <c:pt idx="56">
                  <c:v>48.404999999999902</c:v>
                </c:pt>
                <c:pt idx="57">
                  <c:v>-48.024999999999999</c:v>
                </c:pt>
                <c:pt idx="58">
                  <c:v>-6.4649999999999901</c:v>
                </c:pt>
                <c:pt idx="59">
                  <c:v>66.939999999999898</c:v>
                </c:pt>
                <c:pt idx="60">
                  <c:v>80.924999999999898</c:v>
                </c:pt>
                <c:pt idx="61">
                  <c:v>46.699999999999903</c:v>
                </c:pt>
                <c:pt idx="62">
                  <c:v>-42.854999999999997</c:v>
                </c:pt>
                <c:pt idx="63">
                  <c:v>12.6299999999999</c:v>
                </c:pt>
                <c:pt idx="64">
                  <c:v>-0.53999999999999904</c:v>
                </c:pt>
                <c:pt idx="65">
                  <c:v>7.4</c:v>
                </c:pt>
                <c:pt idx="66">
                  <c:v>-7.7</c:v>
                </c:pt>
                <c:pt idx="67">
                  <c:v>-70.484999999999999</c:v>
                </c:pt>
                <c:pt idx="68">
                  <c:v>6.49</c:v>
                </c:pt>
                <c:pt idx="69">
                  <c:v>40.61</c:v>
                </c:pt>
                <c:pt idx="70">
                  <c:v>24.41</c:v>
                </c:pt>
                <c:pt idx="71">
                  <c:v>55.365000000000002</c:v>
                </c:pt>
                <c:pt idx="72">
                  <c:v>12.89</c:v>
                </c:pt>
                <c:pt idx="73">
                  <c:v>2.1349999999999998</c:v>
                </c:pt>
                <c:pt idx="74">
                  <c:v>-23.605</c:v>
                </c:pt>
                <c:pt idx="75">
                  <c:v>19.850000000000001</c:v>
                </c:pt>
                <c:pt idx="76">
                  <c:v>-23.745000000000001</c:v>
                </c:pt>
                <c:pt idx="77">
                  <c:v>6.22</c:v>
                </c:pt>
                <c:pt idx="78">
                  <c:v>-4.5199999999999898</c:v>
                </c:pt>
                <c:pt idx="79">
                  <c:v>-17.625</c:v>
                </c:pt>
                <c:pt idx="80">
                  <c:v>8.34499999999999</c:v>
                </c:pt>
                <c:pt idx="81">
                  <c:v>6.21</c:v>
                </c:pt>
                <c:pt idx="82">
                  <c:v>41.945</c:v>
                </c:pt>
                <c:pt idx="83">
                  <c:v>-9.82</c:v>
                </c:pt>
                <c:pt idx="84">
                  <c:v>22.815000000000001</c:v>
                </c:pt>
                <c:pt idx="85">
                  <c:v>-15.68</c:v>
                </c:pt>
                <c:pt idx="86">
                  <c:v>14.969999999999899</c:v>
                </c:pt>
                <c:pt idx="87">
                  <c:v>-0.215</c:v>
                </c:pt>
                <c:pt idx="88">
                  <c:v>2.3849999999999998</c:v>
                </c:pt>
                <c:pt idx="89">
                  <c:v>11.845000000000001</c:v>
                </c:pt>
                <c:pt idx="90">
                  <c:v>8.06</c:v>
                </c:pt>
                <c:pt idx="91">
                  <c:v>-3.6649999999999898</c:v>
                </c:pt>
                <c:pt idx="92">
                  <c:v>-10</c:v>
                </c:pt>
                <c:pt idx="93">
                  <c:v>-12.06</c:v>
                </c:pt>
                <c:pt idx="94">
                  <c:v>-18.32</c:v>
                </c:pt>
                <c:pt idx="95">
                  <c:v>-7.9749999999999996</c:v>
                </c:pt>
                <c:pt idx="96">
                  <c:v>18.4499999999999</c:v>
                </c:pt>
                <c:pt idx="97">
                  <c:v>-1.5549999999999899</c:v>
                </c:pt>
                <c:pt idx="98">
                  <c:v>8.5350000000000001</c:v>
                </c:pt>
                <c:pt idx="99">
                  <c:v>-29.41</c:v>
                </c:pt>
                <c:pt idx="100">
                  <c:v>-0.48999999999999899</c:v>
                </c:pt>
                <c:pt idx="101">
                  <c:v>0.19</c:v>
                </c:pt>
                <c:pt idx="102">
                  <c:v>13.08</c:v>
                </c:pt>
                <c:pt idx="103">
                  <c:v>-23.02</c:v>
                </c:pt>
                <c:pt idx="104">
                  <c:v>0.3</c:v>
                </c:pt>
                <c:pt idx="105">
                  <c:v>-40.189999999999898</c:v>
                </c:pt>
                <c:pt idx="106">
                  <c:v>-13.965</c:v>
                </c:pt>
                <c:pt idx="107">
                  <c:v>-9.0499999999999901</c:v>
                </c:pt>
                <c:pt idx="108">
                  <c:v>28.62</c:v>
                </c:pt>
                <c:pt idx="109">
                  <c:v>2.4749999999999899</c:v>
                </c:pt>
                <c:pt idx="110">
                  <c:v>-4.2649999999999997</c:v>
                </c:pt>
                <c:pt idx="111">
                  <c:v>63.98</c:v>
                </c:pt>
                <c:pt idx="112">
                  <c:v>14.79</c:v>
                </c:pt>
                <c:pt idx="113">
                  <c:v>4.1050000000000004</c:v>
                </c:pt>
                <c:pt idx="114">
                  <c:v>-11.21</c:v>
                </c:pt>
                <c:pt idx="115">
                  <c:v>8.71999999999999</c:v>
                </c:pt>
                <c:pt idx="116">
                  <c:v>7.7050000000000001</c:v>
                </c:pt>
                <c:pt idx="117">
                  <c:v>10.19</c:v>
                </c:pt>
                <c:pt idx="118">
                  <c:v>29.724999999999898</c:v>
                </c:pt>
                <c:pt idx="119">
                  <c:v>-17.695</c:v>
                </c:pt>
                <c:pt idx="120">
                  <c:v>2.875</c:v>
                </c:pt>
                <c:pt idx="121">
                  <c:v>14.37</c:v>
                </c:pt>
                <c:pt idx="122">
                  <c:v>7.4950000000000001</c:v>
                </c:pt>
                <c:pt idx="123">
                  <c:v>-2.78</c:v>
                </c:pt>
                <c:pt idx="124">
                  <c:v>5.3250000000000002</c:v>
                </c:pt>
                <c:pt idx="125">
                  <c:v>-57.82</c:v>
                </c:pt>
                <c:pt idx="126">
                  <c:v>39.11</c:v>
                </c:pt>
                <c:pt idx="127">
                  <c:v>1.1299999999999999</c:v>
                </c:pt>
                <c:pt idx="128">
                  <c:v>-7.5799999999999903</c:v>
                </c:pt>
                <c:pt idx="129">
                  <c:v>-18.48</c:v>
                </c:pt>
                <c:pt idx="130">
                  <c:v>10.854999999999899</c:v>
                </c:pt>
                <c:pt idx="131">
                  <c:v>24.06</c:v>
                </c:pt>
                <c:pt idx="132">
                  <c:v>8.1999999999999993</c:v>
                </c:pt>
                <c:pt idx="133">
                  <c:v>-43.214999999999897</c:v>
                </c:pt>
                <c:pt idx="134">
                  <c:v>19.355</c:v>
                </c:pt>
                <c:pt idx="135">
                  <c:v>17.079999999999998</c:v>
                </c:pt>
                <c:pt idx="136">
                  <c:v>22.89</c:v>
                </c:pt>
                <c:pt idx="137">
                  <c:v>-6.0299999999999896</c:v>
                </c:pt>
                <c:pt idx="138">
                  <c:v>0</c:v>
                </c:pt>
                <c:pt idx="139">
                  <c:v>15.57</c:v>
                </c:pt>
                <c:pt idx="140">
                  <c:v>23.6</c:v>
                </c:pt>
                <c:pt idx="141">
                  <c:v>-5.4649999999999901</c:v>
                </c:pt>
                <c:pt idx="142">
                  <c:v>-38.655000000000001</c:v>
                </c:pt>
                <c:pt idx="143">
                  <c:v>29.22</c:v>
                </c:pt>
                <c:pt idx="144">
                  <c:v>17.995000000000001</c:v>
                </c:pt>
                <c:pt idx="145">
                  <c:v>-15.425000000000001</c:v>
                </c:pt>
                <c:pt idx="146">
                  <c:v>33.9</c:v>
                </c:pt>
                <c:pt idx="147">
                  <c:v>-11.515000000000001</c:v>
                </c:pt>
                <c:pt idx="148">
                  <c:v>-10.639999999999899</c:v>
                </c:pt>
                <c:pt idx="149">
                  <c:v>26.2</c:v>
                </c:pt>
                <c:pt idx="150">
                  <c:v>-34.954999999999998</c:v>
                </c:pt>
                <c:pt idx="151">
                  <c:v>20.114999999999998</c:v>
                </c:pt>
                <c:pt idx="152">
                  <c:v>-21.434999999999999</c:v>
                </c:pt>
                <c:pt idx="153">
                  <c:v>20.029999999999902</c:v>
                </c:pt>
                <c:pt idx="154">
                  <c:v>-40.014999999999901</c:v>
                </c:pt>
                <c:pt idx="155">
                  <c:v>-22.479999999999901</c:v>
                </c:pt>
                <c:pt idx="156">
                  <c:v>-29.1799999999999</c:v>
                </c:pt>
                <c:pt idx="157">
                  <c:v>1.355</c:v>
                </c:pt>
                <c:pt idx="158">
                  <c:v>25.92</c:v>
                </c:pt>
                <c:pt idx="159">
                  <c:v>24.055</c:v>
                </c:pt>
                <c:pt idx="160">
                  <c:v>12.585000000000001</c:v>
                </c:pt>
                <c:pt idx="161">
                  <c:v>17.364999999999998</c:v>
                </c:pt>
                <c:pt idx="162">
                  <c:v>16.509999999999899</c:v>
                </c:pt>
                <c:pt idx="163">
                  <c:v>-15.854999999999899</c:v>
                </c:pt>
                <c:pt idx="164">
                  <c:v>-48.43</c:v>
                </c:pt>
                <c:pt idx="165">
                  <c:v>-10.574999999999999</c:v>
                </c:pt>
                <c:pt idx="166">
                  <c:v>-0.28000000000000003</c:v>
                </c:pt>
                <c:pt idx="167">
                  <c:v>22.024999999999999</c:v>
                </c:pt>
                <c:pt idx="168">
                  <c:v>-14.52</c:v>
                </c:pt>
                <c:pt idx="169">
                  <c:v>21.234999999999999</c:v>
                </c:pt>
                <c:pt idx="170">
                  <c:v>53.984999999999999</c:v>
                </c:pt>
                <c:pt idx="171">
                  <c:v>14.25</c:v>
                </c:pt>
                <c:pt idx="172">
                  <c:v>-18.0899999999999</c:v>
                </c:pt>
                <c:pt idx="173">
                  <c:v>2.25</c:v>
                </c:pt>
                <c:pt idx="174">
                  <c:v>21.895</c:v>
                </c:pt>
                <c:pt idx="175">
                  <c:v>-32.724999999999902</c:v>
                </c:pt>
                <c:pt idx="176">
                  <c:v>-35.090000000000003</c:v>
                </c:pt>
                <c:pt idx="177">
                  <c:v>46.805</c:v>
                </c:pt>
                <c:pt idx="178">
                  <c:v>7.2750000000000004</c:v>
                </c:pt>
                <c:pt idx="179">
                  <c:v>-4.2649999999999997</c:v>
                </c:pt>
                <c:pt idx="180">
                  <c:v>-1.35</c:v>
                </c:pt>
                <c:pt idx="181">
                  <c:v>15.364999999999901</c:v>
                </c:pt>
                <c:pt idx="182">
                  <c:v>-10.765000000000001</c:v>
                </c:pt>
                <c:pt idx="183">
                  <c:v>24.04</c:v>
                </c:pt>
                <c:pt idx="184">
                  <c:v>-14.025</c:v>
                </c:pt>
                <c:pt idx="185">
                  <c:v>-3.59</c:v>
                </c:pt>
                <c:pt idx="186">
                  <c:v>-0.82</c:v>
                </c:pt>
                <c:pt idx="187">
                  <c:v>10.725</c:v>
                </c:pt>
                <c:pt idx="188">
                  <c:v>-5.97</c:v>
                </c:pt>
                <c:pt idx="189">
                  <c:v>9.6850000000000005</c:v>
                </c:pt>
                <c:pt idx="190">
                  <c:v>-20.604999999999901</c:v>
                </c:pt>
                <c:pt idx="191">
                  <c:v>18.93</c:v>
                </c:pt>
                <c:pt idx="192">
                  <c:v>-2.645</c:v>
                </c:pt>
                <c:pt idx="193">
                  <c:v>-14.57</c:v>
                </c:pt>
                <c:pt idx="194">
                  <c:v>-8.99</c:v>
                </c:pt>
                <c:pt idx="195">
                  <c:v>-13.43</c:v>
                </c:pt>
                <c:pt idx="196">
                  <c:v>24.515000000000001</c:v>
                </c:pt>
                <c:pt idx="197">
                  <c:v>12.4</c:v>
                </c:pt>
                <c:pt idx="198">
                  <c:v>-1.1200000000000001</c:v>
                </c:pt>
                <c:pt idx="199">
                  <c:v>22.555</c:v>
                </c:pt>
                <c:pt idx="200">
                  <c:v>9.9</c:v>
                </c:pt>
                <c:pt idx="201">
                  <c:v>21.864999999999998</c:v>
                </c:pt>
                <c:pt idx="202">
                  <c:v>1.79</c:v>
                </c:pt>
                <c:pt idx="203">
                  <c:v>1.1099999999999901</c:v>
                </c:pt>
                <c:pt idx="204">
                  <c:v>-25.6099999999999</c:v>
                </c:pt>
                <c:pt idx="205">
                  <c:v>-2.875</c:v>
                </c:pt>
                <c:pt idx="206">
                  <c:v>-19.1449999999999</c:v>
                </c:pt>
                <c:pt idx="207">
                  <c:v>-2.7649999999999899</c:v>
                </c:pt>
                <c:pt idx="208">
                  <c:v>2.7549999999999901</c:v>
                </c:pt>
                <c:pt idx="209">
                  <c:v>38.755000000000003</c:v>
                </c:pt>
                <c:pt idx="210">
                  <c:v>-5.39</c:v>
                </c:pt>
                <c:pt idx="211">
                  <c:v>8.8949999999999996</c:v>
                </c:pt>
                <c:pt idx="212">
                  <c:v>-7.8650000000000002</c:v>
                </c:pt>
                <c:pt idx="213">
                  <c:v>1.8199999999999901</c:v>
                </c:pt>
                <c:pt idx="214">
                  <c:v>-12.795</c:v>
                </c:pt>
                <c:pt idx="215">
                  <c:v>8.4600000000000009</c:v>
                </c:pt>
                <c:pt idx="216">
                  <c:v>5.7349999999999897</c:v>
                </c:pt>
                <c:pt idx="217">
                  <c:v>-8.2899999999999991</c:v>
                </c:pt>
                <c:pt idx="218">
                  <c:v>-62.89</c:v>
                </c:pt>
                <c:pt idx="219">
                  <c:v>-24.664999999999999</c:v>
                </c:pt>
                <c:pt idx="220">
                  <c:v>12.185</c:v>
                </c:pt>
                <c:pt idx="221">
                  <c:v>23.36</c:v>
                </c:pt>
                <c:pt idx="222">
                  <c:v>15.185</c:v>
                </c:pt>
                <c:pt idx="223">
                  <c:v>-0.36</c:v>
                </c:pt>
                <c:pt idx="224">
                  <c:v>9.1150000000000002</c:v>
                </c:pt>
                <c:pt idx="225">
                  <c:v>5.05</c:v>
                </c:pt>
                <c:pt idx="226">
                  <c:v>5.38</c:v>
                </c:pt>
                <c:pt idx="227">
                  <c:v>11.0449999999999</c:v>
                </c:pt>
                <c:pt idx="228">
                  <c:v>-18.190000000000001</c:v>
                </c:pt>
                <c:pt idx="229">
                  <c:v>-4.415</c:v>
                </c:pt>
                <c:pt idx="230">
                  <c:v>0.28499999999999998</c:v>
                </c:pt>
                <c:pt idx="231">
                  <c:v>9.0649999999999995</c:v>
                </c:pt>
                <c:pt idx="232">
                  <c:v>-0.73499999999999999</c:v>
                </c:pt>
                <c:pt idx="233">
                  <c:v>0</c:v>
                </c:pt>
                <c:pt idx="234">
                  <c:v>-24.084999999999901</c:v>
                </c:pt>
                <c:pt idx="235">
                  <c:v>-9.0299999999999994</c:v>
                </c:pt>
                <c:pt idx="236">
                  <c:v>20.105</c:v>
                </c:pt>
                <c:pt idx="237">
                  <c:v>-2.86499999999999</c:v>
                </c:pt>
                <c:pt idx="238">
                  <c:v>32.319999999999901</c:v>
                </c:pt>
                <c:pt idx="239">
                  <c:v>17.989999999999998</c:v>
                </c:pt>
                <c:pt idx="240">
                  <c:v>-5.4449999999999896</c:v>
                </c:pt>
                <c:pt idx="241">
                  <c:v>1.46</c:v>
                </c:pt>
                <c:pt idx="242">
                  <c:v>23.479999999999901</c:v>
                </c:pt>
                <c:pt idx="243">
                  <c:v>-1.1200000000000001</c:v>
                </c:pt>
                <c:pt idx="244">
                  <c:v>-5.7850000000000001</c:v>
                </c:pt>
                <c:pt idx="245">
                  <c:v>-42.114999999999903</c:v>
                </c:pt>
                <c:pt idx="246">
                  <c:v>8.34</c:v>
                </c:pt>
                <c:pt idx="247">
                  <c:v>-14.61</c:v>
                </c:pt>
                <c:pt idx="248">
                  <c:v>14.785</c:v>
                </c:pt>
                <c:pt idx="249">
                  <c:v>-11.074999999999999</c:v>
                </c:pt>
                <c:pt idx="250">
                  <c:v>-37.724999999999902</c:v>
                </c:pt>
                <c:pt idx="251">
                  <c:v>-0.46</c:v>
                </c:pt>
                <c:pt idx="252">
                  <c:v>12.7</c:v>
                </c:pt>
                <c:pt idx="253">
                  <c:v>19.855</c:v>
                </c:pt>
                <c:pt idx="254">
                  <c:v>1.27</c:v>
                </c:pt>
                <c:pt idx="255">
                  <c:v>6.5299999999999896</c:v>
                </c:pt>
                <c:pt idx="256">
                  <c:v>29.68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A-4B9F-8D35-B3665AC98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0783407"/>
        <c:axId val="1591763983"/>
      </c:lineChart>
      <c:catAx>
        <c:axId val="146078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763983"/>
        <c:crosses val="autoZero"/>
        <c:auto val="1"/>
        <c:lblAlgn val="ctr"/>
        <c:lblOffset val="100"/>
        <c:noMultiLvlLbl val="0"/>
      </c:catAx>
      <c:valAx>
        <c:axId val="159176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78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-443.566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'PeriodicAntiRoll_2020-01-02_202'!$AN$1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'PeriodicAntiRoll_2020-01-02_202'!$AN$2:$AN$258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-43.914999999999999</c:v>
                </c:pt>
                <c:pt idx="20">
                  <c:v>-55.954999999999899</c:v>
                </c:pt>
                <c:pt idx="21">
                  <c:v>18.72</c:v>
                </c:pt>
                <c:pt idx="22">
                  <c:v>32.54</c:v>
                </c:pt>
                <c:pt idx="23">
                  <c:v>42.7</c:v>
                </c:pt>
                <c:pt idx="24">
                  <c:v>18.329999999999998</c:v>
                </c:pt>
                <c:pt idx="25">
                  <c:v>-31.14</c:v>
                </c:pt>
                <c:pt idx="26">
                  <c:v>-32.15</c:v>
                </c:pt>
                <c:pt idx="27">
                  <c:v>17.515000000000001</c:v>
                </c:pt>
                <c:pt idx="28">
                  <c:v>11.414999999999999</c:v>
                </c:pt>
                <c:pt idx="29">
                  <c:v>-24.689999999999898</c:v>
                </c:pt>
                <c:pt idx="30">
                  <c:v>-24.674999999999901</c:v>
                </c:pt>
                <c:pt idx="31">
                  <c:v>-10.45</c:v>
                </c:pt>
                <c:pt idx="32">
                  <c:v>-13.475</c:v>
                </c:pt>
                <c:pt idx="33">
                  <c:v>-8.4</c:v>
                </c:pt>
                <c:pt idx="34">
                  <c:v>-13.45</c:v>
                </c:pt>
                <c:pt idx="35">
                  <c:v>9.59</c:v>
                </c:pt>
                <c:pt idx="36">
                  <c:v>-40.81</c:v>
                </c:pt>
                <c:pt idx="37">
                  <c:v>-27.88</c:v>
                </c:pt>
                <c:pt idx="38">
                  <c:v>18.309999999999999</c:v>
                </c:pt>
                <c:pt idx="39">
                  <c:v>-46.744999999999997</c:v>
                </c:pt>
                <c:pt idx="40">
                  <c:v>-26.9149999999999</c:v>
                </c:pt>
                <c:pt idx="41">
                  <c:v>-34.04</c:v>
                </c:pt>
                <c:pt idx="42">
                  <c:v>5.0849999999999902</c:v>
                </c:pt>
                <c:pt idx="43">
                  <c:v>-36.314999999999998</c:v>
                </c:pt>
                <c:pt idx="44">
                  <c:v>-18.29</c:v>
                </c:pt>
                <c:pt idx="45">
                  <c:v>-3.2999999999999901</c:v>
                </c:pt>
                <c:pt idx="46">
                  <c:v>-36.144999999999897</c:v>
                </c:pt>
                <c:pt idx="47">
                  <c:v>71.474999999999994</c:v>
                </c:pt>
                <c:pt idx="48">
                  <c:v>11.73</c:v>
                </c:pt>
                <c:pt idx="49">
                  <c:v>50.875</c:v>
                </c:pt>
                <c:pt idx="50">
                  <c:v>127.04499999999901</c:v>
                </c:pt>
                <c:pt idx="51">
                  <c:v>59.86</c:v>
                </c:pt>
                <c:pt idx="52">
                  <c:v>0.65500000000000103</c:v>
                </c:pt>
                <c:pt idx="53">
                  <c:v>171.13</c:v>
                </c:pt>
                <c:pt idx="54">
                  <c:v>134.095</c:v>
                </c:pt>
                <c:pt idx="55">
                  <c:v>-158.97999999999999</c:v>
                </c:pt>
                <c:pt idx="56">
                  <c:v>-58.134999999999998</c:v>
                </c:pt>
                <c:pt idx="57">
                  <c:v>63.674999999999997</c:v>
                </c:pt>
                <c:pt idx="58">
                  <c:v>8.8349999999999902</c:v>
                </c:pt>
                <c:pt idx="59">
                  <c:v>-89.74</c:v>
                </c:pt>
                <c:pt idx="60">
                  <c:v>-102.13</c:v>
                </c:pt>
                <c:pt idx="61">
                  <c:v>-55.529999999999902</c:v>
                </c:pt>
                <c:pt idx="62">
                  <c:v>51.959999999999901</c:v>
                </c:pt>
                <c:pt idx="63">
                  <c:v>-15.005000000000001</c:v>
                </c:pt>
                <c:pt idx="64">
                  <c:v>3.1499999999999901</c:v>
                </c:pt>
                <c:pt idx="65">
                  <c:v>-11.965</c:v>
                </c:pt>
                <c:pt idx="66">
                  <c:v>5.835</c:v>
                </c:pt>
                <c:pt idx="67">
                  <c:v>81.729999999999905</c:v>
                </c:pt>
                <c:pt idx="68">
                  <c:v>-17.54</c:v>
                </c:pt>
                <c:pt idx="69">
                  <c:v>-48.875</c:v>
                </c:pt>
                <c:pt idx="70">
                  <c:v>-30.335000000000001</c:v>
                </c:pt>
                <c:pt idx="71">
                  <c:v>-67.48</c:v>
                </c:pt>
                <c:pt idx="72">
                  <c:v>-14.72</c:v>
                </c:pt>
                <c:pt idx="73">
                  <c:v>1.63</c:v>
                </c:pt>
                <c:pt idx="74">
                  <c:v>43.034999999999997</c:v>
                </c:pt>
                <c:pt idx="75">
                  <c:v>-11.945</c:v>
                </c:pt>
                <c:pt idx="76">
                  <c:v>38.594999999999999</c:v>
                </c:pt>
                <c:pt idx="77">
                  <c:v>-17.38</c:v>
                </c:pt>
                <c:pt idx="78">
                  <c:v>-2.7349999999999999</c:v>
                </c:pt>
                <c:pt idx="79">
                  <c:v>21.774999999999999</c:v>
                </c:pt>
                <c:pt idx="80">
                  <c:v>-16.9849999999999</c:v>
                </c:pt>
                <c:pt idx="81">
                  <c:v>-2.1299999999999901</c:v>
                </c:pt>
                <c:pt idx="82">
                  <c:v>-64.894999999999996</c:v>
                </c:pt>
                <c:pt idx="83">
                  <c:v>15.465</c:v>
                </c:pt>
                <c:pt idx="84">
                  <c:v>-39.524999999999999</c:v>
                </c:pt>
                <c:pt idx="85">
                  <c:v>18.465</c:v>
                </c:pt>
                <c:pt idx="86">
                  <c:v>-14.64</c:v>
                </c:pt>
                <c:pt idx="87">
                  <c:v>-3.8699999999999899</c:v>
                </c:pt>
                <c:pt idx="88">
                  <c:v>-2.57</c:v>
                </c:pt>
                <c:pt idx="89">
                  <c:v>-13.824999999999999</c:v>
                </c:pt>
                <c:pt idx="90">
                  <c:v>-4.43</c:v>
                </c:pt>
                <c:pt idx="91">
                  <c:v>5.335</c:v>
                </c:pt>
                <c:pt idx="92">
                  <c:v>15.764999999999899</c:v>
                </c:pt>
                <c:pt idx="93">
                  <c:v>19.765000000000001</c:v>
                </c:pt>
                <c:pt idx="94">
                  <c:v>24.855</c:v>
                </c:pt>
                <c:pt idx="95">
                  <c:v>9.8249999999999993</c:v>
                </c:pt>
                <c:pt idx="96">
                  <c:v>-28.96</c:v>
                </c:pt>
                <c:pt idx="97">
                  <c:v>4.4850000000000003</c:v>
                </c:pt>
                <c:pt idx="98">
                  <c:v>-11.664999999999999</c:v>
                </c:pt>
                <c:pt idx="99">
                  <c:v>36.774999999999999</c:v>
                </c:pt>
                <c:pt idx="100">
                  <c:v>3.1799999999999899</c:v>
                </c:pt>
                <c:pt idx="101">
                  <c:v>3.9</c:v>
                </c:pt>
                <c:pt idx="102">
                  <c:v>-16.125</c:v>
                </c:pt>
                <c:pt idx="103">
                  <c:v>30.6</c:v>
                </c:pt>
                <c:pt idx="104">
                  <c:v>1.9999999999999699E-2</c:v>
                </c:pt>
                <c:pt idx="105">
                  <c:v>52.045000000000002</c:v>
                </c:pt>
                <c:pt idx="106">
                  <c:v>16.43</c:v>
                </c:pt>
                <c:pt idx="107">
                  <c:v>9.64</c:v>
                </c:pt>
                <c:pt idx="108">
                  <c:v>-32.634999999999998</c:v>
                </c:pt>
                <c:pt idx="109">
                  <c:v>-1.655</c:v>
                </c:pt>
                <c:pt idx="110">
                  <c:v>3.74</c:v>
                </c:pt>
                <c:pt idx="111">
                  <c:v>-76.784999999999897</c:v>
                </c:pt>
                <c:pt idx="112">
                  <c:v>-20.315000000000001</c:v>
                </c:pt>
                <c:pt idx="113">
                  <c:v>-6.1499999999999897</c:v>
                </c:pt>
                <c:pt idx="114">
                  <c:v>7.9450000000000003</c:v>
                </c:pt>
                <c:pt idx="115">
                  <c:v>-10.389999999999899</c:v>
                </c:pt>
                <c:pt idx="116">
                  <c:v>-10.039999999999999</c:v>
                </c:pt>
                <c:pt idx="117">
                  <c:v>-13.02</c:v>
                </c:pt>
                <c:pt idx="118">
                  <c:v>-37.659999999999997</c:v>
                </c:pt>
                <c:pt idx="119">
                  <c:v>22.96</c:v>
                </c:pt>
                <c:pt idx="120">
                  <c:v>-2.82499999999999</c:v>
                </c:pt>
                <c:pt idx="121">
                  <c:v>-17.745000000000001</c:v>
                </c:pt>
                <c:pt idx="122">
                  <c:v>-10.414999999999999</c:v>
                </c:pt>
                <c:pt idx="123">
                  <c:v>4.7649999999999997</c:v>
                </c:pt>
                <c:pt idx="124">
                  <c:v>-6.8049999999999997</c:v>
                </c:pt>
                <c:pt idx="125">
                  <c:v>72.724999999999994</c:v>
                </c:pt>
                <c:pt idx="126">
                  <c:v>-48.06</c:v>
                </c:pt>
                <c:pt idx="127">
                  <c:v>-1.45</c:v>
                </c:pt>
                <c:pt idx="128">
                  <c:v>10.18</c:v>
                </c:pt>
                <c:pt idx="129">
                  <c:v>22.204999999999998</c:v>
                </c:pt>
                <c:pt idx="130">
                  <c:v>-11.065</c:v>
                </c:pt>
                <c:pt idx="131">
                  <c:v>-28.3049999999999</c:v>
                </c:pt>
                <c:pt idx="132">
                  <c:v>-12.3799999999999</c:v>
                </c:pt>
                <c:pt idx="133">
                  <c:v>56.094999999999999</c:v>
                </c:pt>
                <c:pt idx="134">
                  <c:v>-22.374999999999901</c:v>
                </c:pt>
                <c:pt idx="135">
                  <c:v>-23.875</c:v>
                </c:pt>
                <c:pt idx="136">
                  <c:v>-27.959999999999901</c:v>
                </c:pt>
                <c:pt idx="137">
                  <c:v>6.74</c:v>
                </c:pt>
                <c:pt idx="138">
                  <c:v>0</c:v>
                </c:pt>
                <c:pt idx="139">
                  <c:v>-19.785</c:v>
                </c:pt>
                <c:pt idx="140">
                  <c:v>-30.195</c:v>
                </c:pt>
                <c:pt idx="141">
                  <c:v>7.7899999999999903</c:v>
                </c:pt>
                <c:pt idx="142">
                  <c:v>51.91</c:v>
                </c:pt>
                <c:pt idx="143">
                  <c:v>-37.56</c:v>
                </c:pt>
                <c:pt idx="144">
                  <c:v>-24.31</c:v>
                </c:pt>
                <c:pt idx="145">
                  <c:v>20.384999999999899</c:v>
                </c:pt>
                <c:pt idx="146">
                  <c:v>-45.629999999999903</c:v>
                </c:pt>
                <c:pt idx="147">
                  <c:v>15.524999999999901</c:v>
                </c:pt>
                <c:pt idx="148">
                  <c:v>14.7</c:v>
                </c:pt>
                <c:pt idx="149">
                  <c:v>-31.72</c:v>
                </c:pt>
                <c:pt idx="150">
                  <c:v>45.589999999999897</c:v>
                </c:pt>
                <c:pt idx="151">
                  <c:v>-25.834999999999901</c:v>
                </c:pt>
                <c:pt idx="152">
                  <c:v>29.184999999999999</c:v>
                </c:pt>
                <c:pt idx="153">
                  <c:v>-26.225000000000001</c:v>
                </c:pt>
                <c:pt idx="154">
                  <c:v>51.625</c:v>
                </c:pt>
                <c:pt idx="155">
                  <c:v>30.695</c:v>
                </c:pt>
                <c:pt idx="156">
                  <c:v>36.47</c:v>
                </c:pt>
                <c:pt idx="157">
                  <c:v>-2.4099999999999899</c:v>
                </c:pt>
                <c:pt idx="158">
                  <c:v>-32.94</c:v>
                </c:pt>
                <c:pt idx="159">
                  <c:v>-33.055</c:v>
                </c:pt>
                <c:pt idx="160">
                  <c:v>-16.294999999999899</c:v>
                </c:pt>
                <c:pt idx="161">
                  <c:v>-21.585000000000001</c:v>
                </c:pt>
                <c:pt idx="162">
                  <c:v>-21.024999999999999</c:v>
                </c:pt>
                <c:pt idx="163">
                  <c:v>20.55</c:v>
                </c:pt>
                <c:pt idx="164">
                  <c:v>58.97</c:v>
                </c:pt>
                <c:pt idx="165">
                  <c:v>14.579999999999901</c:v>
                </c:pt>
                <c:pt idx="166">
                  <c:v>-2.5350000000000001</c:v>
                </c:pt>
                <c:pt idx="167">
                  <c:v>-27.975000000000001</c:v>
                </c:pt>
                <c:pt idx="168">
                  <c:v>17.670000000000002</c:v>
                </c:pt>
                <c:pt idx="169">
                  <c:v>-27.515000000000001</c:v>
                </c:pt>
                <c:pt idx="170">
                  <c:v>-67.784999999999997</c:v>
                </c:pt>
                <c:pt idx="171">
                  <c:v>-18.739999999999998</c:v>
                </c:pt>
                <c:pt idx="172">
                  <c:v>21.52</c:v>
                </c:pt>
                <c:pt idx="173">
                  <c:v>-3.835</c:v>
                </c:pt>
                <c:pt idx="174">
                  <c:v>-27.05</c:v>
                </c:pt>
                <c:pt idx="175">
                  <c:v>41.914999999999999</c:v>
                </c:pt>
                <c:pt idx="176">
                  <c:v>46.555</c:v>
                </c:pt>
                <c:pt idx="177">
                  <c:v>-60.474999999999902</c:v>
                </c:pt>
                <c:pt idx="178">
                  <c:v>-10.405999999999899</c:v>
                </c:pt>
                <c:pt idx="179">
                  <c:v>8.0009999999999994</c:v>
                </c:pt>
                <c:pt idx="180">
                  <c:v>0.23499999999999899</c:v>
                </c:pt>
                <c:pt idx="181">
                  <c:v>-21.11</c:v>
                </c:pt>
                <c:pt idx="182">
                  <c:v>13.66</c:v>
                </c:pt>
                <c:pt idx="183">
                  <c:v>-32.369999999999997</c:v>
                </c:pt>
                <c:pt idx="184">
                  <c:v>20.004999999999999</c:v>
                </c:pt>
                <c:pt idx="185">
                  <c:v>4.915</c:v>
                </c:pt>
                <c:pt idx="186">
                  <c:v>1.2549999999999899</c:v>
                </c:pt>
                <c:pt idx="187">
                  <c:v>-12.164999999999999</c:v>
                </c:pt>
                <c:pt idx="188">
                  <c:v>8.2349999999999994</c:v>
                </c:pt>
                <c:pt idx="189">
                  <c:v>-12.35</c:v>
                </c:pt>
                <c:pt idx="190">
                  <c:v>27.57</c:v>
                </c:pt>
                <c:pt idx="191">
                  <c:v>-24.164999999999999</c:v>
                </c:pt>
                <c:pt idx="192">
                  <c:v>2.5549999999999899</c:v>
                </c:pt>
                <c:pt idx="193">
                  <c:v>17.329999999999998</c:v>
                </c:pt>
                <c:pt idx="194">
                  <c:v>10.82</c:v>
                </c:pt>
                <c:pt idx="195">
                  <c:v>15.855</c:v>
                </c:pt>
                <c:pt idx="196">
                  <c:v>-30.03</c:v>
                </c:pt>
                <c:pt idx="197">
                  <c:v>-16.885000000000002</c:v>
                </c:pt>
                <c:pt idx="198">
                  <c:v>1.47</c:v>
                </c:pt>
                <c:pt idx="199">
                  <c:v>-29.225000000000001</c:v>
                </c:pt>
                <c:pt idx="200">
                  <c:v>-11.29</c:v>
                </c:pt>
                <c:pt idx="201">
                  <c:v>-24.91</c:v>
                </c:pt>
                <c:pt idx="202">
                  <c:v>-3.29</c:v>
                </c:pt>
                <c:pt idx="203">
                  <c:v>-3.7850000000000001</c:v>
                </c:pt>
                <c:pt idx="204">
                  <c:v>31.765000000000001</c:v>
                </c:pt>
                <c:pt idx="205">
                  <c:v>4.54</c:v>
                </c:pt>
                <c:pt idx="206">
                  <c:v>23.4649999999999</c:v>
                </c:pt>
                <c:pt idx="207">
                  <c:v>5.2249999999999996</c:v>
                </c:pt>
                <c:pt idx="208">
                  <c:v>-5.1950000000000003</c:v>
                </c:pt>
                <c:pt idx="209">
                  <c:v>-49.755000000000003</c:v>
                </c:pt>
                <c:pt idx="210">
                  <c:v>5.1150000000000002</c:v>
                </c:pt>
                <c:pt idx="211">
                  <c:v>-11.994999999999999</c:v>
                </c:pt>
                <c:pt idx="212">
                  <c:v>10.965</c:v>
                </c:pt>
                <c:pt idx="213">
                  <c:v>-4.0650000000000004</c:v>
                </c:pt>
                <c:pt idx="214">
                  <c:v>17.215</c:v>
                </c:pt>
                <c:pt idx="215">
                  <c:v>-9.39</c:v>
                </c:pt>
                <c:pt idx="216">
                  <c:v>-8.75</c:v>
                </c:pt>
                <c:pt idx="217">
                  <c:v>10.71</c:v>
                </c:pt>
                <c:pt idx="218">
                  <c:v>80.88</c:v>
                </c:pt>
                <c:pt idx="219">
                  <c:v>33.79</c:v>
                </c:pt>
                <c:pt idx="220">
                  <c:v>-14.3</c:v>
                </c:pt>
                <c:pt idx="221">
                  <c:v>-27.35</c:v>
                </c:pt>
                <c:pt idx="222">
                  <c:v>-19.544999999999899</c:v>
                </c:pt>
                <c:pt idx="223">
                  <c:v>0.92500000000000004</c:v>
                </c:pt>
                <c:pt idx="224">
                  <c:v>-11.49</c:v>
                </c:pt>
                <c:pt idx="225">
                  <c:v>-6.1849999999999898</c:v>
                </c:pt>
                <c:pt idx="226">
                  <c:v>-7.0350000000000001</c:v>
                </c:pt>
                <c:pt idx="227">
                  <c:v>-14.16</c:v>
                </c:pt>
                <c:pt idx="228">
                  <c:v>23.695</c:v>
                </c:pt>
                <c:pt idx="229">
                  <c:v>5.0350000000000001</c:v>
                </c:pt>
                <c:pt idx="230">
                  <c:v>1.17</c:v>
                </c:pt>
                <c:pt idx="231">
                  <c:v>-10.4199999999999</c:v>
                </c:pt>
                <c:pt idx="232">
                  <c:v>0</c:v>
                </c:pt>
                <c:pt idx="233">
                  <c:v>0</c:v>
                </c:pt>
                <c:pt idx="234">
                  <c:v>29.114999999999899</c:v>
                </c:pt>
                <c:pt idx="235">
                  <c:v>10.375</c:v>
                </c:pt>
                <c:pt idx="236">
                  <c:v>-25.8</c:v>
                </c:pt>
                <c:pt idx="237">
                  <c:v>-0.04</c:v>
                </c:pt>
                <c:pt idx="238">
                  <c:v>-40.489999999999903</c:v>
                </c:pt>
                <c:pt idx="239">
                  <c:v>-23.184999999999999</c:v>
                </c:pt>
                <c:pt idx="240">
                  <c:v>6.84</c:v>
                </c:pt>
                <c:pt idx="241">
                  <c:v>-2.5150000000000001</c:v>
                </c:pt>
                <c:pt idx="242">
                  <c:v>-29.125</c:v>
                </c:pt>
                <c:pt idx="243">
                  <c:v>2.86</c:v>
                </c:pt>
                <c:pt idx="244">
                  <c:v>8.1890000000000001</c:v>
                </c:pt>
                <c:pt idx="245">
                  <c:v>55.164999999999999</c:v>
                </c:pt>
                <c:pt idx="246">
                  <c:v>-9.5399999999999991</c:v>
                </c:pt>
                <c:pt idx="247">
                  <c:v>19.97</c:v>
                </c:pt>
                <c:pt idx="248">
                  <c:v>-17.844999999999999</c:v>
                </c:pt>
                <c:pt idx="249">
                  <c:v>15.625</c:v>
                </c:pt>
                <c:pt idx="250">
                  <c:v>48.52</c:v>
                </c:pt>
                <c:pt idx="251">
                  <c:v>0.97499999999999898</c:v>
                </c:pt>
                <c:pt idx="252">
                  <c:v>-15.935</c:v>
                </c:pt>
                <c:pt idx="253">
                  <c:v>-26.03</c:v>
                </c:pt>
                <c:pt idx="254">
                  <c:v>-2.25</c:v>
                </c:pt>
                <c:pt idx="255">
                  <c:v>-8.6349999999999998</c:v>
                </c:pt>
                <c:pt idx="256">
                  <c:v>-38.18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4B-4C78-BB09-93D21B830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6246927"/>
        <c:axId val="1556441711"/>
      </c:lineChart>
      <c:catAx>
        <c:axId val="156624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441711"/>
        <c:crosses val="autoZero"/>
        <c:auto val="1"/>
        <c:lblAlgn val="ctr"/>
        <c:lblOffset val="100"/>
        <c:noMultiLvlLbl val="0"/>
      </c:catAx>
      <c:valAx>
        <c:axId val="155644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24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480.345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'PeriodicRoll_2020-01-02_2020-12'!$AN$1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'PeriodicRoll_2020-01-02_2020-12'!$AN$2:$AN$258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46.529999999999902</c:v>
                </c:pt>
                <c:pt idx="20">
                  <c:v>58.805</c:v>
                </c:pt>
                <c:pt idx="21">
                  <c:v>-22.155000000000001</c:v>
                </c:pt>
                <c:pt idx="22">
                  <c:v>-32.68</c:v>
                </c:pt>
                <c:pt idx="23">
                  <c:v>-45.944999999999901</c:v>
                </c:pt>
                <c:pt idx="24">
                  <c:v>-17.535</c:v>
                </c:pt>
                <c:pt idx="25">
                  <c:v>31.175000000000001</c:v>
                </c:pt>
                <c:pt idx="26">
                  <c:v>35.895000000000003</c:v>
                </c:pt>
                <c:pt idx="27">
                  <c:v>-20.1099999999999</c:v>
                </c:pt>
                <c:pt idx="28">
                  <c:v>-12.1299999999999</c:v>
                </c:pt>
                <c:pt idx="29">
                  <c:v>25</c:v>
                </c:pt>
                <c:pt idx="30">
                  <c:v>26.164999999999999</c:v>
                </c:pt>
                <c:pt idx="31">
                  <c:v>8.9099999999999895</c:v>
                </c:pt>
                <c:pt idx="32">
                  <c:v>15.14</c:v>
                </c:pt>
                <c:pt idx="33">
                  <c:v>12.51</c:v>
                </c:pt>
                <c:pt idx="34">
                  <c:v>17.614999999999998</c:v>
                </c:pt>
                <c:pt idx="35">
                  <c:v>-9.61</c:v>
                </c:pt>
                <c:pt idx="36">
                  <c:v>40.935000000000002</c:v>
                </c:pt>
                <c:pt idx="37">
                  <c:v>25.794999999999899</c:v>
                </c:pt>
                <c:pt idx="38">
                  <c:v>-21.0899999999999</c:v>
                </c:pt>
                <c:pt idx="39">
                  <c:v>50.634999999999998</c:v>
                </c:pt>
                <c:pt idx="40">
                  <c:v>19.93</c:v>
                </c:pt>
                <c:pt idx="41">
                  <c:v>30.599999999999898</c:v>
                </c:pt>
                <c:pt idx="42">
                  <c:v>-4.3099999999999996</c:v>
                </c:pt>
                <c:pt idx="43">
                  <c:v>38.96</c:v>
                </c:pt>
                <c:pt idx="44">
                  <c:v>21.83</c:v>
                </c:pt>
                <c:pt idx="45">
                  <c:v>8.1149999999999896</c:v>
                </c:pt>
                <c:pt idx="46">
                  <c:v>31.674999999999901</c:v>
                </c:pt>
                <c:pt idx="47">
                  <c:v>-79.135000000000005</c:v>
                </c:pt>
                <c:pt idx="48">
                  <c:v>-17.54</c:v>
                </c:pt>
                <c:pt idx="49">
                  <c:v>-47.749999999999901</c:v>
                </c:pt>
                <c:pt idx="50">
                  <c:v>-127.685</c:v>
                </c:pt>
                <c:pt idx="51">
                  <c:v>-67.819999999999993</c:v>
                </c:pt>
                <c:pt idx="52">
                  <c:v>2.71</c:v>
                </c:pt>
                <c:pt idx="53">
                  <c:v>-182.93</c:v>
                </c:pt>
                <c:pt idx="54">
                  <c:v>-135.47</c:v>
                </c:pt>
                <c:pt idx="55">
                  <c:v>173.42999999999901</c:v>
                </c:pt>
                <c:pt idx="56">
                  <c:v>64.650000000000006</c:v>
                </c:pt>
                <c:pt idx="57">
                  <c:v>-63.65</c:v>
                </c:pt>
                <c:pt idx="58">
                  <c:v>-8.8999999999999897</c:v>
                </c:pt>
                <c:pt idx="59">
                  <c:v>87.869999999999905</c:v>
                </c:pt>
                <c:pt idx="60">
                  <c:v>104.92</c:v>
                </c:pt>
                <c:pt idx="61">
                  <c:v>60.714999999999897</c:v>
                </c:pt>
                <c:pt idx="62">
                  <c:v>-55.0399999999999</c:v>
                </c:pt>
                <c:pt idx="63">
                  <c:v>16.78</c:v>
                </c:pt>
                <c:pt idx="64">
                  <c:v>-0.27499999999999902</c:v>
                </c:pt>
                <c:pt idx="65">
                  <c:v>10.035</c:v>
                </c:pt>
                <c:pt idx="66">
                  <c:v>-8.59499999999999</c:v>
                </c:pt>
                <c:pt idx="67">
                  <c:v>-90.619999999999905</c:v>
                </c:pt>
                <c:pt idx="68">
                  <c:v>8.6</c:v>
                </c:pt>
                <c:pt idx="69">
                  <c:v>55.56</c:v>
                </c:pt>
                <c:pt idx="70">
                  <c:v>34.43</c:v>
                </c:pt>
                <c:pt idx="71">
                  <c:v>73.489999999999995</c:v>
                </c:pt>
                <c:pt idx="72">
                  <c:v>16</c:v>
                </c:pt>
                <c:pt idx="73">
                  <c:v>1.75</c:v>
                </c:pt>
                <c:pt idx="74">
                  <c:v>-39.055</c:v>
                </c:pt>
                <c:pt idx="75">
                  <c:v>18.21</c:v>
                </c:pt>
                <c:pt idx="76">
                  <c:v>-40.25</c:v>
                </c:pt>
                <c:pt idx="77">
                  <c:v>15.645</c:v>
                </c:pt>
                <c:pt idx="78">
                  <c:v>4.8499999999999996</c:v>
                </c:pt>
                <c:pt idx="79">
                  <c:v>-23.799999999999901</c:v>
                </c:pt>
                <c:pt idx="80">
                  <c:v>17.689999999999898</c:v>
                </c:pt>
                <c:pt idx="81">
                  <c:v>9.2949999999999893</c:v>
                </c:pt>
                <c:pt idx="82">
                  <c:v>62.87</c:v>
                </c:pt>
                <c:pt idx="83">
                  <c:v>-13.86</c:v>
                </c:pt>
                <c:pt idx="84">
                  <c:v>31.689999999999898</c:v>
                </c:pt>
                <c:pt idx="85">
                  <c:v>-22.105</c:v>
                </c:pt>
                <c:pt idx="86">
                  <c:v>19.25</c:v>
                </c:pt>
                <c:pt idx="87">
                  <c:v>0.309999999999999</c:v>
                </c:pt>
                <c:pt idx="88">
                  <c:v>2.9849999999999999</c:v>
                </c:pt>
                <c:pt idx="89">
                  <c:v>15.565</c:v>
                </c:pt>
                <c:pt idx="90">
                  <c:v>10.57</c:v>
                </c:pt>
                <c:pt idx="91">
                  <c:v>-4.7149999999999901</c:v>
                </c:pt>
                <c:pt idx="92">
                  <c:v>-12.9299999999999</c:v>
                </c:pt>
                <c:pt idx="93">
                  <c:v>-15.78</c:v>
                </c:pt>
                <c:pt idx="94">
                  <c:v>-24.264999999999901</c:v>
                </c:pt>
                <c:pt idx="95">
                  <c:v>-10.68</c:v>
                </c:pt>
                <c:pt idx="96">
                  <c:v>25.14</c:v>
                </c:pt>
                <c:pt idx="97">
                  <c:v>-2.4449999999999901</c:v>
                </c:pt>
                <c:pt idx="98">
                  <c:v>11.024999999999901</c:v>
                </c:pt>
                <c:pt idx="99">
                  <c:v>-40.85</c:v>
                </c:pt>
                <c:pt idx="100">
                  <c:v>-0.48499999999999999</c:v>
                </c:pt>
                <c:pt idx="101">
                  <c:v>0.36499999999999899</c:v>
                </c:pt>
                <c:pt idx="102">
                  <c:v>17.745000000000001</c:v>
                </c:pt>
                <c:pt idx="103">
                  <c:v>-30.739999999999899</c:v>
                </c:pt>
                <c:pt idx="104">
                  <c:v>0.219999999999999</c:v>
                </c:pt>
                <c:pt idx="105">
                  <c:v>-52.115000000000002</c:v>
                </c:pt>
                <c:pt idx="106">
                  <c:v>-18.045000000000002</c:v>
                </c:pt>
                <c:pt idx="107">
                  <c:v>-11.6299999999999</c:v>
                </c:pt>
                <c:pt idx="108">
                  <c:v>35.15</c:v>
                </c:pt>
                <c:pt idx="109">
                  <c:v>4.6399999999999997</c:v>
                </c:pt>
                <c:pt idx="110">
                  <c:v>-4.9850000000000003</c:v>
                </c:pt>
                <c:pt idx="111">
                  <c:v>79.75</c:v>
                </c:pt>
                <c:pt idx="112">
                  <c:v>17.399999999999999</c:v>
                </c:pt>
                <c:pt idx="113">
                  <c:v>5.9349999999999996</c:v>
                </c:pt>
                <c:pt idx="114">
                  <c:v>-14.695</c:v>
                </c:pt>
                <c:pt idx="115">
                  <c:v>10.34</c:v>
                </c:pt>
                <c:pt idx="116">
                  <c:v>9.0250000000000004</c:v>
                </c:pt>
                <c:pt idx="117">
                  <c:v>12.484999999999999</c:v>
                </c:pt>
                <c:pt idx="118">
                  <c:v>37.5</c:v>
                </c:pt>
                <c:pt idx="119">
                  <c:v>-22.425000000000001</c:v>
                </c:pt>
                <c:pt idx="120">
                  <c:v>3.69</c:v>
                </c:pt>
                <c:pt idx="121">
                  <c:v>18.61</c:v>
                </c:pt>
                <c:pt idx="122">
                  <c:v>10.035</c:v>
                </c:pt>
                <c:pt idx="123">
                  <c:v>-3.77</c:v>
                </c:pt>
                <c:pt idx="124">
                  <c:v>6.92</c:v>
                </c:pt>
                <c:pt idx="125">
                  <c:v>-76.474999999999994</c:v>
                </c:pt>
                <c:pt idx="126">
                  <c:v>51.529999999999902</c:v>
                </c:pt>
                <c:pt idx="127">
                  <c:v>1.4849999999999901</c:v>
                </c:pt>
                <c:pt idx="128">
                  <c:v>-10.06</c:v>
                </c:pt>
                <c:pt idx="129">
                  <c:v>-23.61</c:v>
                </c:pt>
                <c:pt idx="130">
                  <c:v>13.81</c:v>
                </c:pt>
                <c:pt idx="131">
                  <c:v>31.154999999999902</c:v>
                </c:pt>
                <c:pt idx="132">
                  <c:v>10.8</c:v>
                </c:pt>
                <c:pt idx="133">
                  <c:v>-56.834999999999901</c:v>
                </c:pt>
                <c:pt idx="134">
                  <c:v>25.574999999999999</c:v>
                </c:pt>
                <c:pt idx="135">
                  <c:v>22.53</c:v>
                </c:pt>
                <c:pt idx="136">
                  <c:v>29.974999999999898</c:v>
                </c:pt>
                <c:pt idx="137">
                  <c:v>-7.85</c:v>
                </c:pt>
                <c:pt idx="138">
                  <c:v>0</c:v>
                </c:pt>
                <c:pt idx="139">
                  <c:v>20.385000000000002</c:v>
                </c:pt>
                <c:pt idx="140">
                  <c:v>31.31</c:v>
                </c:pt>
                <c:pt idx="141">
                  <c:v>-7.27</c:v>
                </c:pt>
                <c:pt idx="142">
                  <c:v>-51.89</c:v>
                </c:pt>
                <c:pt idx="143">
                  <c:v>39.15</c:v>
                </c:pt>
                <c:pt idx="144">
                  <c:v>24.264999999999901</c:v>
                </c:pt>
                <c:pt idx="145">
                  <c:v>-20.884999999999899</c:v>
                </c:pt>
                <c:pt idx="146">
                  <c:v>46.37</c:v>
                </c:pt>
                <c:pt idx="147">
                  <c:v>-15.799999999999899</c:v>
                </c:pt>
                <c:pt idx="148">
                  <c:v>-14.6649999999999</c:v>
                </c:pt>
                <c:pt idx="149">
                  <c:v>35.445</c:v>
                </c:pt>
                <c:pt idx="150">
                  <c:v>-47.4299999999999</c:v>
                </c:pt>
                <c:pt idx="151">
                  <c:v>27.145</c:v>
                </c:pt>
                <c:pt idx="152">
                  <c:v>-28.9</c:v>
                </c:pt>
                <c:pt idx="153">
                  <c:v>26.99</c:v>
                </c:pt>
                <c:pt idx="154">
                  <c:v>-53.515000000000001</c:v>
                </c:pt>
                <c:pt idx="155">
                  <c:v>-29.884999999999899</c:v>
                </c:pt>
                <c:pt idx="156">
                  <c:v>-38.46</c:v>
                </c:pt>
                <c:pt idx="157">
                  <c:v>1.6399999999999899</c:v>
                </c:pt>
                <c:pt idx="158">
                  <c:v>33.9849999999999</c:v>
                </c:pt>
                <c:pt idx="159">
                  <c:v>31.434999999999899</c:v>
                </c:pt>
                <c:pt idx="160">
                  <c:v>16.294999999999899</c:v>
                </c:pt>
                <c:pt idx="161">
                  <c:v>22.385000000000002</c:v>
                </c:pt>
                <c:pt idx="162">
                  <c:v>21.45</c:v>
                </c:pt>
                <c:pt idx="163">
                  <c:v>-20.734999999999999</c:v>
                </c:pt>
                <c:pt idx="164">
                  <c:v>-62.439999999999898</c:v>
                </c:pt>
                <c:pt idx="165">
                  <c:v>-13.414999999999999</c:v>
                </c:pt>
                <c:pt idx="166">
                  <c:v>-0.50999999999999901</c:v>
                </c:pt>
                <c:pt idx="167">
                  <c:v>28.614999999999998</c:v>
                </c:pt>
                <c:pt idx="168">
                  <c:v>-19.324999999999999</c:v>
                </c:pt>
                <c:pt idx="169">
                  <c:v>27.414999999999999</c:v>
                </c:pt>
                <c:pt idx="170">
                  <c:v>71.59</c:v>
                </c:pt>
                <c:pt idx="171">
                  <c:v>18.7</c:v>
                </c:pt>
                <c:pt idx="172">
                  <c:v>-24.23</c:v>
                </c:pt>
                <c:pt idx="173">
                  <c:v>3.1150000000000002</c:v>
                </c:pt>
                <c:pt idx="174">
                  <c:v>29.565000000000001</c:v>
                </c:pt>
                <c:pt idx="175">
                  <c:v>-44.794999999999902</c:v>
                </c:pt>
                <c:pt idx="176">
                  <c:v>-48</c:v>
                </c:pt>
                <c:pt idx="177">
                  <c:v>63.754999999999903</c:v>
                </c:pt>
                <c:pt idx="178">
                  <c:v>9.9899999999999896</c:v>
                </c:pt>
                <c:pt idx="179">
                  <c:v>-5.6549999999999896</c:v>
                </c:pt>
                <c:pt idx="180">
                  <c:v>-1.77999999999999</c:v>
                </c:pt>
                <c:pt idx="181">
                  <c:v>21.07</c:v>
                </c:pt>
                <c:pt idx="182">
                  <c:v>-14.404999999999999</c:v>
                </c:pt>
                <c:pt idx="183">
                  <c:v>33.51</c:v>
                </c:pt>
                <c:pt idx="184">
                  <c:v>-20.18</c:v>
                </c:pt>
                <c:pt idx="185">
                  <c:v>-5.1849999999999996</c:v>
                </c:pt>
                <c:pt idx="186">
                  <c:v>-0.97</c:v>
                </c:pt>
                <c:pt idx="187">
                  <c:v>14.335000000000001</c:v>
                </c:pt>
                <c:pt idx="188">
                  <c:v>-8.0149999999999899</c:v>
                </c:pt>
                <c:pt idx="189">
                  <c:v>12.9299999999999</c:v>
                </c:pt>
                <c:pt idx="190">
                  <c:v>-27.274999999999999</c:v>
                </c:pt>
                <c:pt idx="191">
                  <c:v>25.03</c:v>
                </c:pt>
                <c:pt idx="192">
                  <c:v>-3.48</c:v>
                </c:pt>
                <c:pt idx="193">
                  <c:v>-19.14</c:v>
                </c:pt>
                <c:pt idx="194">
                  <c:v>-11.82</c:v>
                </c:pt>
                <c:pt idx="195">
                  <c:v>-17.849999999999898</c:v>
                </c:pt>
                <c:pt idx="196">
                  <c:v>32.590000000000003</c:v>
                </c:pt>
                <c:pt idx="197">
                  <c:v>16.405000000000001</c:v>
                </c:pt>
                <c:pt idx="198">
                  <c:v>-1.4</c:v>
                </c:pt>
                <c:pt idx="199">
                  <c:v>29.86</c:v>
                </c:pt>
                <c:pt idx="200">
                  <c:v>13.1</c:v>
                </c:pt>
                <c:pt idx="201">
                  <c:v>28.67</c:v>
                </c:pt>
                <c:pt idx="202">
                  <c:v>2.34499999999999</c:v>
                </c:pt>
                <c:pt idx="203">
                  <c:v>1.50999999999999</c:v>
                </c:pt>
                <c:pt idx="204">
                  <c:v>-33.869999999999997</c:v>
                </c:pt>
                <c:pt idx="205">
                  <c:v>-3.82</c:v>
                </c:pt>
                <c:pt idx="206">
                  <c:v>-25.59</c:v>
                </c:pt>
                <c:pt idx="207">
                  <c:v>-3.7749999999999901</c:v>
                </c:pt>
                <c:pt idx="208">
                  <c:v>3.7649999999999899</c:v>
                </c:pt>
                <c:pt idx="209">
                  <c:v>52.125</c:v>
                </c:pt>
                <c:pt idx="210">
                  <c:v>-6.85</c:v>
                </c:pt>
                <c:pt idx="211">
                  <c:v>12.425000000000001</c:v>
                </c:pt>
                <c:pt idx="212">
                  <c:v>-10.865</c:v>
                </c:pt>
                <c:pt idx="213">
                  <c:v>2.7149999999999999</c:v>
                </c:pt>
                <c:pt idx="214">
                  <c:v>-17.684999999999999</c:v>
                </c:pt>
                <c:pt idx="215">
                  <c:v>11.35</c:v>
                </c:pt>
                <c:pt idx="216">
                  <c:v>7.7850000000000001</c:v>
                </c:pt>
                <c:pt idx="217">
                  <c:v>-11.145</c:v>
                </c:pt>
                <c:pt idx="218">
                  <c:v>-83.814999999999998</c:v>
                </c:pt>
                <c:pt idx="219">
                  <c:v>-32.585000000000001</c:v>
                </c:pt>
                <c:pt idx="220">
                  <c:v>16.05</c:v>
                </c:pt>
                <c:pt idx="221">
                  <c:v>30.57</c:v>
                </c:pt>
                <c:pt idx="222">
                  <c:v>19.855</c:v>
                </c:pt>
                <c:pt idx="223">
                  <c:v>-0.505</c:v>
                </c:pt>
                <c:pt idx="224">
                  <c:v>11.9399999999999</c:v>
                </c:pt>
                <c:pt idx="225">
                  <c:v>6.5649999999999897</c:v>
                </c:pt>
                <c:pt idx="226">
                  <c:v>7.0750000000000002</c:v>
                </c:pt>
                <c:pt idx="227">
                  <c:v>14.285</c:v>
                </c:pt>
                <c:pt idx="228">
                  <c:v>-23.515000000000001</c:v>
                </c:pt>
                <c:pt idx="229">
                  <c:v>-5.5949999999999998</c:v>
                </c:pt>
                <c:pt idx="230">
                  <c:v>0.36499999999999999</c:v>
                </c:pt>
                <c:pt idx="231">
                  <c:v>11.87</c:v>
                </c:pt>
                <c:pt idx="232">
                  <c:v>-0.96</c:v>
                </c:pt>
                <c:pt idx="233">
                  <c:v>0</c:v>
                </c:pt>
                <c:pt idx="234">
                  <c:v>-31.37</c:v>
                </c:pt>
                <c:pt idx="235">
                  <c:v>-11.88</c:v>
                </c:pt>
                <c:pt idx="236">
                  <c:v>26.42</c:v>
                </c:pt>
                <c:pt idx="237">
                  <c:v>-3.8599999999999901</c:v>
                </c:pt>
                <c:pt idx="238">
                  <c:v>43.32</c:v>
                </c:pt>
                <c:pt idx="239">
                  <c:v>24.125</c:v>
                </c:pt>
                <c:pt idx="240">
                  <c:v>-7.2549999999999999</c:v>
                </c:pt>
                <c:pt idx="241">
                  <c:v>1.92</c:v>
                </c:pt>
                <c:pt idx="242">
                  <c:v>31.36</c:v>
                </c:pt>
                <c:pt idx="243">
                  <c:v>-1.49999999999999</c:v>
                </c:pt>
                <c:pt idx="244">
                  <c:v>-7.7249999999999996</c:v>
                </c:pt>
                <c:pt idx="245">
                  <c:v>-56.034999999999997</c:v>
                </c:pt>
                <c:pt idx="246">
                  <c:v>10.99</c:v>
                </c:pt>
                <c:pt idx="247">
                  <c:v>-19.48</c:v>
                </c:pt>
                <c:pt idx="248">
                  <c:v>19.62</c:v>
                </c:pt>
                <c:pt idx="249">
                  <c:v>-14.82</c:v>
                </c:pt>
                <c:pt idx="250">
                  <c:v>-50.414999999999999</c:v>
                </c:pt>
                <c:pt idx="251">
                  <c:v>-0.63</c:v>
                </c:pt>
                <c:pt idx="252">
                  <c:v>16.919999999999899</c:v>
                </c:pt>
                <c:pt idx="253">
                  <c:v>26.75</c:v>
                </c:pt>
                <c:pt idx="254">
                  <c:v>1.7149999999999901</c:v>
                </c:pt>
                <c:pt idx="255">
                  <c:v>8.6349999999999998</c:v>
                </c:pt>
                <c:pt idx="256">
                  <c:v>38.835000000000001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7-484C-AC4F-C5509CA1F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891119"/>
        <c:axId val="1653482143"/>
      </c:lineChart>
      <c:catAx>
        <c:axId val="159289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482143"/>
        <c:crosses val="autoZero"/>
        <c:auto val="1"/>
        <c:lblAlgn val="ctr"/>
        <c:lblOffset val="100"/>
        <c:noMultiLvlLbl val="0"/>
      </c:catAx>
      <c:valAx>
        <c:axId val="165348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89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47.566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'PeriodicAntiRoll_2021-01-04_202'!$AM$2:$AM$259</c:f>
              <c:numCache>
                <c:formatCode>General</c:formatCode>
                <c:ptCount val="258"/>
                <c:pt idx="0">
                  <c:v>-0.3</c:v>
                </c:pt>
                <c:pt idx="1">
                  <c:v>1.7</c:v>
                </c:pt>
                <c:pt idx="2">
                  <c:v>0.96499999999999997</c:v>
                </c:pt>
                <c:pt idx="3">
                  <c:v>0.28999999999999998</c:v>
                </c:pt>
                <c:pt idx="4">
                  <c:v>1</c:v>
                </c:pt>
                <c:pt idx="5">
                  <c:v>2.9299999999999899</c:v>
                </c:pt>
                <c:pt idx="6">
                  <c:v>-2.84</c:v>
                </c:pt>
                <c:pt idx="7">
                  <c:v>-1.53999999999999</c:v>
                </c:pt>
                <c:pt idx="8">
                  <c:v>-1.99999999999999E-2</c:v>
                </c:pt>
                <c:pt idx="9">
                  <c:v>0.86</c:v>
                </c:pt>
                <c:pt idx="10">
                  <c:v>0.71499999999999997</c:v>
                </c:pt>
                <c:pt idx="11">
                  <c:v>-0.16500000000000001</c:v>
                </c:pt>
                <c:pt idx="12">
                  <c:v>1.8049999999999999</c:v>
                </c:pt>
                <c:pt idx="13">
                  <c:v>-0.84499999999999997</c:v>
                </c:pt>
                <c:pt idx="14">
                  <c:v>-2.09</c:v>
                </c:pt>
                <c:pt idx="15">
                  <c:v>0.97499999999999998</c:v>
                </c:pt>
                <c:pt idx="16">
                  <c:v>-1.105</c:v>
                </c:pt>
                <c:pt idx="17">
                  <c:v>-0.05</c:v>
                </c:pt>
                <c:pt idx="18">
                  <c:v>1.7649999999999999</c:v>
                </c:pt>
                <c:pt idx="19">
                  <c:v>-0.29499999999999998</c:v>
                </c:pt>
                <c:pt idx="20">
                  <c:v>1.3099999999999901</c:v>
                </c:pt>
                <c:pt idx="21">
                  <c:v>1.325</c:v>
                </c:pt>
                <c:pt idx="22">
                  <c:v>1.32</c:v>
                </c:pt>
                <c:pt idx="23">
                  <c:v>0.98499999999999999</c:v>
                </c:pt>
                <c:pt idx="24">
                  <c:v>-0.34999999999999898</c:v>
                </c:pt>
                <c:pt idx="25">
                  <c:v>-1.1399999999999999</c:v>
                </c:pt>
                <c:pt idx="26">
                  <c:v>0.17499999999999999</c:v>
                </c:pt>
                <c:pt idx="27">
                  <c:v>-1.1200000000000001</c:v>
                </c:pt>
                <c:pt idx="28">
                  <c:v>1.63</c:v>
                </c:pt>
                <c:pt idx="29">
                  <c:v>2.85</c:v>
                </c:pt>
                <c:pt idx="30">
                  <c:v>1.595</c:v>
                </c:pt>
                <c:pt idx="31">
                  <c:v>-1.15499999999999</c:v>
                </c:pt>
                <c:pt idx="32">
                  <c:v>1.5599999999999901</c:v>
                </c:pt>
                <c:pt idx="33">
                  <c:v>1.84</c:v>
                </c:pt>
                <c:pt idx="34">
                  <c:v>-2.38</c:v>
                </c:pt>
                <c:pt idx="35">
                  <c:v>1.89</c:v>
                </c:pt>
                <c:pt idx="36">
                  <c:v>0.875</c:v>
                </c:pt>
                <c:pt idx="37">
                  <c:v>5.9899999999999904</c:v>
                </c:pt>
                <c:pt idx="38">
                  <c:v>-1.94999999999999</c:v>
                </c:pt>
                <c:pt idx="39">
                  <c:v>-5.59</c:v>
                </c:pt>
                <c:pt idx="40">
                  <c:v>-1.2749999999999999</c:v>
                </c:pt>
                <c:pt idx="41">
                  <c:v>2.6</c:v>
                </c:pt>
                <c:pt idx="42">
                  <c:v>-0.90999999999999903</c:v>
                </c:pt>
                <c:pt idx="43">
                  <c:v>2.02</c:v>
                </c:pt>
                <c:pt idx="44">
                  <c:v>1.9950000000000001</c:v>
                </c:pt>
                <c:pt idx="45">
                  <c:v>-1.2250000000000001</c:v>
                </c:pt>
                <c:pt idx="46">
                  <c:v>-0.74</c:v>
                </c:pt>
                <c:pt idx="47">
                  <c:v>-1.2450000000000001</c:v>
                </c:pt>
                <c:pt idx="48">
                  <c:v>1.7350000000000001</c:v>
                </c:pt>
                <c:pt idx="49">
                  <c:v>-3.5550000000000002</c:v>
                </c:pt>
                <c:pt idx="50">
                  <c:v>-0.23</c:v>
                </c:pt>
                <c:pt idx="51">
                  <c:v>2.9449999999999998</c:v>
                </c:pt>
                <c:pt idx="52">
                  <c:v>1.33</c:v>
                </c:pt>
                <c:pt idx="53">
                  <c:v>-2.1749999999999998</c:v>
                </c:pt>
                <c:pt idx="54">
                  <c:v>-0.83</c:v>
                </c:pt>
                <c:pt idx="55">
                  <c:v>-1.5649999999999999</c:v>
                </c:pt>
                <c:pt idx="56">
                  <c:v>-1.1599999999999999</c:v>
                </c:pt>
                <c:pt idx="57">
                  <c:v>-2.11</c:v>
                </c:pt>
                <c:pt idx="58">
                  <c:v>1.7150000000000001</c:v>
                </c:pt>
                <c:pt idx="59">
                  <c:v>2.1349999999999998</c:v>
                </c:pt>
                <c:pt idx="60">
                  <c:v>3.36</c:v>
                </c:pt>
                <c:pt idx="61">
                  <c:v>-0.69499999999999995</c:v>
                </c:pt>
                <c:pt idx="62">
                  <c:v>-2.5499999999999998</c:v>
                </c:pt>
                <c:pt idx="63">
                  <c:v>0.35499999999999998</c:v>
                </c:pt>
                <c:pt idx="64">
                  <c:v>-0.24</c:v>
                </c:pt>
                <c:pt idx="65">
                  <c:v>-1.2150000000000001</c:v>
                </c:pt>
                <c:pt idx="66">
                  <c:v>2.95</c:v>
                </c:pt>
                <c:pt idx="67">
                  <c:v>0.13500000000000001</c:v>
                </c:pt>
                <c:pt idx="68">
                  <c:v>0.26499999999999901</c:v>
                </c:pt>
                <c:pt idx="69">
                  <c:v>2.7849999999999899</c:v>
                </c:pt>
                <c:pt idx="70">
                  <c:v>-2.56</c:v>
                </c:pt>
                <c:pt idx="71">
                  <c:v>1.92</c:v>
                </c:pt>
                <c:pt idx="72">
                  <c:v>2.4099999999999899</c:v>
                </c:pt>
                <c:pt idx="73">
                  <c:v>-0.41499999999999998</c:v>
                </c:pt>
                <c:pt idx="74">
                  <c:v>-1.22</c:v>
                </c:pt>
                <c:pt idx="75">
                  <c:v>0.13</c:v>
                </c:pt>
                <c:pt idx="76">
                  <c:v>0.67</c:v>
                </c:pt>
                <c:pt idx="77">
                  <c:v>0.53499999999999903</c:v>
                </c:pt>
                <c:pt idx="78">
                  <c:v>1.1499999999999999</c:v>
                </c:pt>
                <c:pt idx="79">
                  <c:v>1.79</c:v>
                </c:pt>
                <c:pt idx="80">
                  <c:v>2.99</c:v>
                </c:pt>
                <c:pt idx="81">
                  <c:v>-1.18</c:v>
                </c:pt>
                <c:pt idx="82">
                  <c:v>-0.38500000000000001</c:v>
                </c:pt>
                <c:pt idx="83">
                  <c:v>-2.4049999999999998</c:v>
                </c:pt>
                <c:pt idx="84">
                  <c:v>0.39999999999999902</c:v>
                </c:pt>
                <c:pt idx="85">
                  <c:v>-0.19</c:v>
                </c:pt>
                <c:pt idx="86">
                  <c:v>0.41499999999999998</c:v>
                </c:pt>
                <c:pt idx="87">
                  <c:v>0.24</c:v>
                </c:pt>
                <c:pt idx="88">
                  <c:v>2.9849999999999901</c:v>
                </c:pt>
                <c:pt idx="89">
                  <c:v>2.4700000000000002</c:v>
                </c:pt>
                <c:pt idx="90">
                  <c:v>-0.115</c:v>
                </c:pt>
                <c:pt idx="91">
                  <c:v>-0.47</c:v>
                </c:pt>
                <c:pt idx="92">
                  <c:v>0.45999999999999902</c:v>
                </c:pt>
                <c:pt idx="93">
                  <c:v>0.41</c:v>
                </c:pt>
                <c:pt idx="94">
                  <c:v>-0.01</c:v>
                </c:pt>
                <c:pt idx="95">
                  <c:v>1.075</c:v>
                </c:pt>
                <c:pt idx="96">
                  <c:v>-2.6949999999999998</c:v>
                </c:pt>
                <c:pt idx="97">
                  <c:v>-1.595</c:v>
                </c:pt>
                <c:pt idx="98">
                  <c:v>-1.4</c:v>
                </c:pt>
                <c:pt idx="99">
                  <c:v>-1.7049999999999901</c:v>
                </c:pt>
                <c:pt idx="100">
                  <c:v>1.96</c:v>
                </c:pt>
                <c:pt idx="101">
                  <c:v>-0.77499999999999902</c:v>
                </c:pt>
                <c:pt idx="102">
                  <c:v>0.33500000000000002</c:v>
                </c:pt>
                <c:pt idx="103">
                  <c:v>-0.38499999999999901</c:v>
                </c:pt>
                <c:pt idx="104">
                  <c:v>-1.395</c:v>
                </c:pt>
                <c:pt idx="105">
                  <c:v>1.0049999999999999</c:v>
                </c:pt>
                <c:pt idx="106">
                  <c:v>-1.2749999999999999</c:v>
                </c:pt>
                <c:pt idx="107">
                  <c:v>0.31</c:v>
                </c:pt>
                <c:pt idx="108">
                  <c:v>-1.2</c:v>
                </c:pt>
                <c:pt idx="109">
                  <c:v>-1.7749999999999999</c:v>
                </c:pt>
                <c:pt idx="110">
                  <c:v>-8.5000000000000006E-2</c:v>
                </c:pt>
                <c:pt idx="111">
                  <c:v>-0.72999999999999898</c:v>
                </c:pt>
                <c:pt idx="112">
                  <c:v>0.92899999999999905</c:v>
                </c:pt>
                <c:pt idx="113">
                  <c:v>1.35499999999999</c:v>
                </c:pt>
                <c:pt idx="114">
                  <c:v>-0.70999999999999897</c:v>
                </c:pt>
                <c:pt idx="115">
                  <c:v>1.64499999999999</c:v>
                </c:pt>
                <c:pt idx="116">
                  <c:v>1.1599999999999999</c:v>
                </c:pt>
                <c:pt idx="117">
                  <c:v>2.0649999999999999</c:v>
                </c:pt>
                <c:pt idx="118">
                  <c:v>0.04</c:v>
                </c:pt>
                <c:pt idx="119">
                  <c:v>-1.1599999999999999</c:v>
                </c:pt>
                <c:pt idx="120">
                  <c:v>0.21</c:v>
                </c:pt>
                <c:pt idx="121">
                  <c:v>2.1749999999999998</c:v>
                </c:pt>
                <c:pt idx="122">
                  <c:v>-1.0699999999999901</c:v>
                </c:pt>
                <c:pt idx="123">
                  <c:v>0.74</c:v>
                </c:pt>
                <c:pt idx="124">
                  <c:v>-2.5550000000000002</c:v>
                </c:pt>
                <c:pt idx="125">
                  <c:v>-0.13500000000000001</c:v>
                </c:pt>
                <c:pt idx="126">
                  <c:v>-2.0049999999999999</c:v>
                </c:pt>
                <c:pt idx="127">
                  <c:v>1.5149999999999999</c:v>
                </c:pt>
                <c:pt idx="128">
                  <c:v>-3.69999999999999</c:v>
                </c:pt>
                <c:pt idx="129">
                  <c:v>-1.7449999999999899</c:v>
                </c:pt>
                <c:pt idx="130">
                  <c:v>-1.355</c:v>
                </c:pt>
                <c:pt idx="131">
                  <c:v>2.21999999999999</c:v>
                </c:pt>
                <c:pt idx="132">
                  <c:v>-0.42499999999999999</c:v>
                </c:pt>
                <c:pt idx="133">
                  <c:v>0.11</c:v>
                </c:pt>
                <c:pt idx="134">
                  <c:v>-0.42499999999999999</c:v>
                </c:pt>
                <c:pt idx="135">
                  <c:v>-0.44500000000000001</c:v>
                </c:pt>
                <c:pt idx="136">
                  <c:v>-0.95499999999999996</c:v>
                </c:pt>
                <c:pt idx="137">
                  <c:v>-2.0350000000000001</c:v>
                </c:pt>
                <c:pt idx="138">
                  <c:v>-1.07</c:v>
                </c:pt>
                <c:pt idx="139">
                  <c:v>1.44</c:v>
                </c:pt>
                <c:pt idx="140">
                  <c:v>-2.16</c:v>
                </c:pt>
                <c:pt idx="141">
                  <c:v>0.249999999999999</c:v>
                </c:pt>
                <c:pt idx="142">
                  <c:v>-0.09</c:v>
                </c:pt>
                <c:pt idx="143">
                  <c:v>-1.03</c:v>
                </c:pt>
                <c:pt idx="144">
                  <c:v>0.71499999999999997</c:v>
                </c:pt>
                <c:pt idx="145">
                  <c:v>0.2</c:v>
                </c:pt>
                <c:pt idx="146">
                  <c:v>-1.0499999999999901</c:v>
                </c:pt>
                <c:pt idx="147">
                  <c:v>-1.81</c:v>
                </c:pt>
                <c:pt idx="148">
                  <c:v>-0.56000000000000005</c:v>
                </c:pt>
                <c:pt idx="149">
                  <c:v>0.31</c:v>
                </c:pt>
                <c:pt idx="150">
                  <c:v>-0.185</c:v>
                </c:pt>
                <c:pt idx="151">
                  <c:v>2.1549999999999998</c:v>
                </c:pt>
                <c:pt idx="152">
                  <c:v>0.14499999999999999</c:v>
                </c:pt>
                <c:pt idx="153">
                  <c:v>-0.58499999999999996</c:v>
                </c:pt>
                <c:pt idx="154">
                  <c:v>-0.315</c:v>
                </c:pt>
                <c:pt idx="155">
                  <c:v>6.9999999999999896E-2</c:v>
                </c:pt>
                <c:pt idx="156">
                  <c:v>-0.26</c:v>
                </c:pt>
                <c:pt idx="157">
                  <c:v>-0.56499999999999995</c:v>
                </c:pt>
                <c:pt idx="158">
                  <c:v>0.36499999999999999</c:v>
                </c:pt>
                <c:pt idx="159">
                  <c:v>-0.58999999999999897</c:v>
                </c:pt>
                <c:pt idx="160">
                  <c:v>-0.34499999999999997</c:v>
                </c:pt>
                <c:pt idx="161">
                  <c:v>-0.20499999999999999</c:v>
                </c:pt>
                <c:pt idx="162">
                  <c:v>0.28000000000000003</c:v>
                </c:pt>
                <c:pt idx="163">
                  <c:v>-1.4999999999999999E-2</c:v>
                </c:pt>
                <c:pt idx="164">
                  <c:v>2.1549999999999998</c:v>
                </c:pt>
                <c:pt idx="165">
                  <c:v>0.73499999999999999</c:v>
                </c:pt>
                <c:pt idx="166">
                  <c:v>7.0000000000000007E-2</c:v>
                </c:pt>
                <c:pt idx="167">
                  <c:v>-0.49</c:v>
                </c:pt>
                <c:pt idx="168">
                  <c:v>2.09</c:v>
                </c:pt>
                <c:pt idx="169">
                  <c:v>0.14000000000000001</c:v>
                </c:pt>
                <c:pt idx="170">
                  <c:v>-0.79500000000000004</c:v>
                </c:pt>
                <c:pt idx="171">
                  <c:v>1.19</c:v>
                </c:pt>
                <c:pt idx="172">
                  <c:v>0.58499999999999996</c:v>
                </c:pt>
                <c:pt idx="173">
                  <c:v>2.57</c:v>
                </c:pt>
                <c:pt idx="174">
                  <c:v>0.23499999999999999</c:v>
                </c:pt>
                <c:pt idx="175">
                  <c:v>-2.2599999999999998</c:v>
                </c:pt>
                <c:pt idx="176">
                  <c:v>1.99</c:v>
                </c:pt>
                <c:pt idx="177">
                  <c:v>0.29599999999999999</c:v>
                </c:pt>
                <c:pt idx="178">
                  <c:v>-0.67500000000000004</c:v>
                </c:pt>
                <c:pt idx="179">
                  <c:v>1.39</c:v>
                </c:pt>
                <c:pt idx="180">
                  <c:v>0.97499999999999898</c:v>
                </c:pt>
                <c:pt idx="181">
                  <c:v>2.3899999999999899</c:v>
                </c:pt>
                <c:pt idx="182">
                  <c:v>-1.75999999999999</c:v>
                </c:pt>
                <c:pt idx="183">
                  <c:v>-0.46</c:v>
                </c:pt>
                <c:pt idx="184">
                  <c:v>0.42</c:v>
                </c:pt>
                <c:pt idx="185">
                  <c:v>5.0949999999999998</c:v>
                </c:pt>
                <c:pt idx="186">
                  <c:v>1.0549999999999999</c:v>
                </c:pt>
                <c:pt idx="187">
                  <c:v>1.02999999999999</c:v>
                </c:pt>
                <c:pt idx="188">
                  <c:v>1.3499999999999901</c:v>
                </c:pt>
                <c:pt idx="189">
                  <c:v>-1.93999999999999</c:v>
                </c:pt>
                <c:pt idx="190">
                  <c:v>1.24</c:v>
                </c:pt>
                <c:pt idx="191">
                  <c:v>-2.04</c:v>
                </c:pt>
                <c:pt idx="192">
                  <c:v>-0.04</c:v>
                </c:pt>
                <c:pt idx="193">
                  <c:v>1.9349999999999901</c:v>
                </c:pt>
                <c:pt idx="194">
                  <c:v>1.0049999999999999</c:v>
                </c:pt>
                <c:pt idx="195">
                  <c:v>0.22</c:v>
                </c:pt>
                <c:pt idx="196">
                  <c:v>3.13</c:v>
                </c:pt>
                <c:pt idx="197">
                  <c:v>3.68</c:v>
                </c:pt>
                <c:pt idx="198">
                  <c:v>2.3299999999999899</c:v>
                </c:pt>
                <c:pt idx="199">
                  <c:v>-0.79500000000000004</c:v>
                </c:pt>
                <c:pt idx="200">
                  <c:v>-3.92</c:v>
                </c:pt>
                <c:pt idx="201">
                  <c:v>0.51500000000000001</c:v>
                </c:pt>
                <c:pt idx="202">
                  <c:v>5.83</c:v>
                </c:pt>
                <c:pt idx="203">
                  <c:v>1.5499999999999901</c:v>
                </c:pt>
                <c:pt idx="204">
                  <c:v>-1.865</c:v>
                </c:pt>
                <c:pt idx="205">
                  <c:v>3.4350000000000001</c:v>
                </c:pt>
                <c:pt idx="206">
                  <c:v>2.48</c:v>
                </c:pt>
                <c:pt idx="207">
                  <c:v>-2.09</c:v>
                </c:pt>
                <c:pt idx="208">
                  <c:v>0.625</c:v>
                </c:pt>
                <c:pt idx="209">
                  <c:v>-0.105</c:v>
                </c:pt>
                <c:pt idx="210">
                  <c:v>3.2749999999999999</c:v>
                </c:pt>
                <c:pt idx="211">
                  <c:v>6.9850000000000003</c:v>
                </c:pt>
                <c:pt idx="212">
                  <c:v>-1.1299999999999999</c:v>
                </c:pt>
                <c:pt idx="213">
                  <c:v>-8.33</c:v>
                </c:pt>
                <c:pt idx="214">
                  <c:v>0.45999999999999902</c:v>
                </c:pt>
                <c:pt idx="215">
                  <c:v>-7.1</c:v>
                </c:pt>
                <c:pt idx="216">
                  <c:v>-1.53</c:v>
                </c:pt>
                <c:pt idx="217">
                  <c:v>1.5449999999999999</c:v>
                </c:pt>
                <c:pt idx="218" formatCode="0.00E+00">
                  <c:v>-2.7755575615628901E-17</c:v>
                </c:pt>
                <c:pt idx="219">
                  <c:v>5.92</c:v>
                </c:pt>
                <c:pt idx="220">
                  <c:v>3.0049999999999999</c:v>
                </c:pt>
                <c:pt idx="221">
                  <c:v>-3.7149999999999999</c:v>
                </c:pt>
                <c:pt idx="222">
                  <c:v>-0.17</c:v>
                </c:pt>
                <c:pt idx="223">
                  <c:v>-0.104999999999999</c:v>
                </c:pt>
                <c:pt idx="224">
                  <c:v>-1.71</c:v>
                </c:pt>
                <c:pt idx="225">
                  <c:v>-1.48</c:v>
                </c:pt>
                <c:pt idx="226">
                  <c:v>-3.2549999999999999</c:v>
                </c:pt>
                <c:pt idx="227">
                  <c:v>1.99</c:v>
                </c:pt>
                <c:pt idx="228">
                  <c:v>2.415</c:v>
                </c:pt>
                <c:pt idx="229">
                  <c:v>0.23</c:v>
                </c:pt>
                <c:pt idx="230">
                  <c:v>-0.755</c:v>
                </c:pt>
                <c:pt idx="231">
                  <c:v>-5.9649999999999999</c:v>
                </c:pt>
                <c:pt idx="232">
                  <c:v>1.67</c:v>
                </c:pt>
                <c:pt idx="233">
                  <c:v>0.9</c:v>
                </c:pt>
                <c:pt idx="234">
                  <c:v>2.5899999999999901</c:v>
                </c:pt>
                <c:pt idx="235">
                  <c:v>-2.62</c:v>
                </c:pt>
                <c:pt idx="236">
                  <c:v>1.1949999999999901</c:v>
                </c:pt>
                <c:pt idx="237">
                  <c:v>-0.77500000000000002</c:v>
                </c:pt>
                <c:pt idx="238">
                  <c:v>1.38</c:v>
                </c:pt>
                <c:pt idx="239">
                  <c:v>1.99999999999999</c:v>
                </c:pt>
                <c:pt idx="240">
                  <c:v>-2.9849999999999999</c:v>
                </c:pt>
                <c:pt idx="241">
                  <c:v>-0.55500000000000005</c:v>
                </c:pt>
                <c:pt idx="242">
                  <c:v>-0.94399999999999995</c:v>
                </c:pt>
                <c:pt idx="243">
                  <c:v>0.68500000000000005</c:v>
                </c:pt>
                <c:pt idx="244">
                  <c:v>1.4650000000000001</c:v>
                </c:pt>
                <c:pt idx="245">
                  <c:v>-0.184999999999999</c:v>
                </c:pt>
                <c:pt idx="246">
                  <c:v>-2.7299999999999902</c:v>
                </c:pt>
                <c:pt idx="247">
                  <c:v>-0.22500000000000001</c:v>
                </c:pt>
                <c:pt idx="248">
                  <c:v>3.04</c:v>
                </c:pt>
                <c:pt idx="249">
                  <c:v>2.19</c:v>
                </c:pt>
                <c:pt idx="250">
                  <c:v>3.06</c:v>
                </c:pt>
                <c:pt idx="251">
                  <c:v>0.875</c:v>
                </c:pt>
                <c:pt idx="252">
                  <c:v>0.98499999999999899</c:v>
                </c:pt>
                <c:pt idx="253">
                  <c:v>1.04</c:v>
                </c:pt>
                <c:pt idx="254">
                  <c:v>0.6</c:v>
                </c:pt>
                <c:pt idx="255">
                  <c:v>7.0000000000000007E-2</c:v>
                </c:pt>
                <c:pt idx="256">
                  <c:v>0.76</c:v>
                </c:pt>
                <c:pt idx="257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E7-486E-A560-EE0780D90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5860127"/>
        <c:axId val="1489884111"/>
      </c:lineChart>
      <c:catAx>
        <c:axId val="148586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884111"/>
        <c:crosses val="autoZero"/>
        <c:auto val="1"/>
        <c:lblAlgn val="ctr"/>
        <c:lblOffset val="100"/>
        <c:noMultiLvlLbl val="0"/>
      </c:catAx>
      <c:valAx>
        <c:axId val="1489884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6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-47.265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'PeriodicRoll_2021-01-04_2021-12'!$AM$2:$AM$259</c:f>
              <c:numCache>
                <c:formatCode>General</c:formatCode>
                <c:ptCount val="258"/>
                <c:pt idx="0">
                  <c:v>0.26999999999999902</c:v>
                </c:pt>
                <c:pt idx="1">
                  <c:v>-1.77999999999999</c:v>
                </c:pt>
                <c:pt idx="2">
                  <c:v>-0.95499999999999996</c:v>
                </c:pt>
                <c:pt idx="3">
                  <c:v>-0.28499999999999898</c:v>
                </c:pt>
                <c:pt idx="4">
                  <c:v>-1.1199999999999899</c:v>
                </c:pt>
                <c:pt idx="5">
                  <c:v>-3.09</c:v>
                </c:pt>
                <c:pt idx="6">
                  <c:v>3.09</c:v>
                </c:pt>
                <c:pt idx="7">
                  <c:v>1.625</c:v>
                </c:pt>
                <c:pt idx="8">
                  <c:v>-4.4999999999999901E-2</c:v>
                </c:pt>
                <c:pt idx="9">
                  <c:v>-0.94</c:v>
                </c:pt>
                <c:pt idx="10">
                  <c:v>-0.67</c:v>
                </c:pt>
                <c:pt idx="11">
                  <c:v>0.23</c:v>
                </c:pt>
                <c:pt idx="12">
                  <c:v>-1.885</c:v>
                </c:pt>
                <c:pt idx="13">
                  <c:v>0.95</c:v>
                </c:pt>
                <c:pt idx="14">
                  <c:v>2.165</c:v>
                </c:pt>
                <c:pt idx="15">
                  <c:v>-1.0349999999999999</c:v>
                </c:pt>
                <c:pt idx="16">
                  <c:v>1.0499999999999901</c:v>
                </c:pt>
                <c:pt idx="17">
                  <c:v>-5.0000000000000096E-3</c:v>
                </c:pt>
                <c:pt idx="18">
                  <c:v>-1.855</c:v>
                </c:pt>
                <c:pt idx="19">
                  <c:v>0.34499999999999997</c:v>
                </c:pt>
                <c:pt idx="20">
                  <c:v>-1.3699999999999899</c:v>
                </c:pt>
                <c:pt idx="21">
                  <c:v>-1.36</c:v>
                </c:pt>
                <c:pt idx="22">
                  <c:v>-1.4450000000000001</c:v>
                </c:pt>
                <c:pt idx="23">
                  <c:v>-1.095</c:v>
                </c:pt>
                <c:pt idx="24">
                  <c:v>0.439999999999999</c:v>
                </c:pt>
                <c:pt idx="25">
                  <c:v>1.27999999999999</c:v>
                </c:pt>
                <c:pt idx="26">
                  <c:v>-0.23499999999999999</c:v>
                </c:pt>
                <c:pt idx="27">
                  <c:v>1.2549999999999999</c:v>
                </c:pt>
                <c:pt idx="28">
                  <c:v>-1.855</c:v>
                </c:pt>
                <c:pt idx="29">
                  <c:v>-3.1549999999999998</c:v>
                </c:pt>
                <c:pt idx="30">
                  <c:v>-1.78</c:v>
                </c:pt>
                <c:pt idx="31">
                  <c:v>1.23</c:v>
                </c:pt>
                <c:pt idx="32">
                  <c:v>-1.6950000000000001</c:v>
                </c:pt>
                <c:pt idx="33">
                  <c:v>-2.0950000000000002</c:v>
                </c:pt>
                <c:pt idx="34">
                  <c:v>2.76</c:v>
                </c:pt>
                <c:pt idx="35">
                  <c:v>-2.1850000000000001</c:v>
                </c:pt>
                <c:pt idx="36">
                  <c:v>-0.96</c:v>
                </c:pt>
                <c:pt idx="37">
                  <c:v>-6.1499999999999897</c:v>
                </c:pt>
                <c:pt idx="38">
                  <c:v>2.415</c:v>
                </c:pt>
                <c:pt idx="39">
                  <c:v>5.875</c:v>
                </c:pt>
                <c:pt idx="40">
                  <c:v>1.36</c:v>
                </c:pt>
                <c:pt idx="41">
                  <c:v>-2.7650000000000001</c:v>
                </c:pt>
                <c:pt idx="42">
                  <c:v>0.98</c:v>
                </c:pt>
                <c:pt idx="43">
                  <c:v>-2.2450000000000001</c:v>
                </c:pt>
                <c:pt idx="44">
                  <c:v>-2.145</c:v>
                </c:pt>
                <c:pt idx="45">
                  <c:v>1.42</c:v>
                </c:pt>
                <c:pt idx="46">
                  <c:v>0.87</c:v>
                </c:pt>
                <c:pt idx="47">
                  <c:v>1.3049999999999999</c:v>
                </c:pt>
                <c:pt idx="48">
                  <c:v>-1.92</c:v>
                </c:pt>
                <c:pt idx="49">
                  <c:v>3.8149999999999999</c:v>
                </c:pt>
                <c:pt idx="50">
                  <c:v>0.16500000000000001</c:v>
                </c:pt>
                <c:pt idx="51">
                  <c:v>-3.24</c:v>
                </c:pt>
                <c:pt idx="52">
                  <c:v>-1.59</c:v>
                </c:pt>
                <c:pt idx="53">
                  <c:v>2.2999999999999998</c:v>
                </c:pt>
                <c:pt idx="54">
                  <c:v>0.92</c:v>
                </c:pt>
                <c:pt idx="55">
                  <c:v>1.75</c:v>
                </c:pt>
                <c:pt idx="56">
                  <c:v>1.2450000000000001</c:v>
                </c:pt>
                <c:pt idx="57">
                  <c:v>2.2799999999999998</c:v>
                </c:pt>
                <c:pt idx="58">
                  <c:v>-1.89</c:v>
                </c:pt>
                <c:pt idx="59">
                  <c:v>-2.34</c:v>
                </c:pt>
                <c:pt idx="60">
                  <c:v>-3.53</c:v>
                </c:pt>
                <c:pt idx="61">
                  <c:v>0.875</c:v>
                </c:pt>
                <c:pt idx="62">
                  <c:v>2.71</c:v>
                </c:pt>
                <c:pt idx="63">
                  <c:v>-0.39</c:v>
                </c:pt>
                <c:pt idx="64">
                  <c:v>0.28499999999999998</c:v>
                </c:pt>
                <c:pt idx="65">
                  <c:v>1.25</c:v>
                </c:pt>
                <c:pt idx="66">
                  <c:v>-3.17</c:v>
                </c:pt>
                <c:pt idx="67">
                  <c:v>-0.105</c:v>
                </c:pt>
                <c:pt idx="68">
                  <c:v>-0.30499999999999899</c:v>
                </c:pt>
                <c:pt idx="69">
                  <c:v>-3.0049999999999999</c:v>
                </c:pt>
                <c:pt idx="70">
                  <c:v>2.81</c:v>
                </c:pt>
                <c:pt idx="71">
                  <c:v>-2.09</c:v>
                </c:pt>
                <c:pt idx="72">
                  <c:v>-2.5649999999999999</c:v>
                </c:pt>
                <c:pt idx="73">
                  <c:v>0.55500000000000005</c:v>
                </c:pt>
                <c:pt idx="74">
                  <c:v>1.365</c:v>
                </c:pt>
                <c:pt idx="75">
                  <c:v>-0.20999999999999899</c:v>
                </c:pt>
                <c:pt idx="76">
                  <c:v>-0.64</c:v>
                </c:pt>
                <c:pt idx="77">
                  <c:v>-0.52999999999999903</c:v>
                </c:pt>
                <c:pt idx="78">
                  <c:v>-1.145</c:v>
                </c:pt>
                <c:pt idx="79">
                  <c:v>-1.8499999999999901</c:v>
                </c:pt>
                <c:pt idx="80">
                  <c:v>-3.2099999999999902</c:v>
                </c:pt>
                <c:pt idx="81">
                  <c:v>1.23</c:v>
                </c:pt>
                <c:pt idx="82">
                  <c:v>0.45500000000000002</c:v>
                </c:pt>
                <c:pt idx="83">
                  <c:v>2.5499999999999998</c:v>
                </c:pt>
                <c:pt idx="84">
                  <c:v>-0.369999999999999</c:v>
                </c:pt>
                <c:pt idx="85">
                  <c:v>0.30499999999999999</c:v>
                </c:pt>
                <c:pt idx="86">
                  <c:v>-0.33</c:v>
                </c:pt>
                <c:pt idx="87">
                  <c:v>-0.32</c:v>
                </c:pt>
                <c:pt idx="88">
                  <c:v>-3.355</c:v>
                </c:pt>
                <c:pt idx="89">
                  <c:v>-2.6399999999999899</c:v>
                </c:pt>
                <c:pt idx="90">
                  <c:v>0.16</c:v>
                </c:pt>
                <c:pt idx="91">
                  <c:v>0.48499999999999899</c:v>
                </c:pt>
                <c:pt idx="92">
                  <c:v>-0.44999999999999901</c:v>
                </c:pt>
                <c:pt idx="93">
                  <c:v>-0.495</c:v>
                </c:pt>
                <c:pt idx="94">
                  <c:v>0.08</c:v>
                </c:pt>
                <c:pt idx="95">
                  <c:v>-1.155</c:v>
                </c:pt>
                <c:pt idx="96">
                  <c:v>2.87</c:v>
                </c:pt>
                <c:pt idx="97">
                  <c:v>1.7749999999999999</c:v>
                </c:pt>
                <c:pt idx="98">
                  <c:v>1.5249999999999999</c:v>
                </c:pt>
                <c:pt idx="99">
                  <c:v>1.9750000000000001</c:v>
                </c:pt>
                <c:pt idx="100">
                  <c:v>-2.12</c:v>
                </c:pt>
                <c:pt idx="101">
                  <c:v>0.82999999999999896</c:v>
                </c:pt>
                <c:pt idx="102">
                  <c:v>-0.41499999999999998</c:v>
                </c:pt>
                <c:pt idx="103">
                  <c:v>0.46500000000000002</c:v>
                </c:pt>
                <c:pt idx="104">
                  <c:v>1.4649999999999901</c:v>
                </c:pt>
                <c:pt idx="105">
                  <c:v>-1.08</c:v>
                </c:pt>
                <c:pt idx="106">
                  <c:v>1.40499999999999</c:v>
                </c:pt>
                <c:pt idx="107">
                  <c:v>-0.32</c:v>
                </c:pt>
                <c:pt idx="108">
                  <c:v>1.3399999999999901</c:v>
                </c:pt>
                <c:pt idx="109">
                  <c:v>1.925</c:v>
                </c:pt>
                <c:pt idx="110">
                  <c:v>1.4999999999999999E-2</c:v>
                </c:pt>
                <c:pt idx="111">
                  <c:v>0.79999999999999905</c:v>
                </c:pt>
                <c:pt idx="112">
                  <c:v>-0.94499999999999995</c:v>
                </c:pt>
                <c:pt idx="113">
                  <c:v>-1.44999999999999</c:v>
                </c:pt>
                <c:pt idx="114">
                  <c:v>0.78499999999999903</c:v>
                </c:pt>
                <c:pt idx="115">
                  <c:v>-1.62</c:v>
                </c:pt>
                <c:pt idx="116">
                  <c:v>-1.07</c:v>
                </c:pt>
                <c:pt idx="117">
                  <c:v>-2.165</c:v>
                </c:pt>
                <c:pt idx="118">
                  <c:v>0.04</c:v>
                </c:pt>
                <c:pt idx="119">
                  <c:v>1.2949999999999999</c:v>
                </c:pt>
                <c:pt idx="120">
                  <c:v>-0.23499999999999999</c:v>
                </c:pt>
                <c:pt idx="121">
                  <c:v>-2.415</c:v>
                </c:pt>
                <c:pt idx="122">
                  <c:v>1.1949999999999901</c:v>
                </c:pt>
                <c:pt idx="123">
                  <c:v>-0.8</c:v>
                </c:pt>
                <c:pt idx="124">
                  <c:v>2.82</c:v>
                </c:pt>
                <c:pt idx="125">
                  <c:v>0.105</c:v>
                </c:pt>
                <c:pt idx="126">
                  <c:v>2.2000000000000002</c:v>
                </c:pt>
                <c:pt idx="127">
                  <c:v>-1.63</c:v>
                </c:pt>
                <c:pt idx="128">
                  <c:v>4.13</c:v>
                </c:pt>
                <c:pt idx="129">
                  <c:v>1.94</c:v>
                </c:pt>
                <c:pt idx="130">
                  <c:v>1.54</c:v>
                </c:pt>
                <c:pt idx="131">
                  <c:v>-2.44</c:v>
                </c:pt>
                <c:pt idx="132">
                  <c:v>0.51</c:v>
                </c:pt>
                <c:pt idx="133">
                  <c:v>-0.09</c:v>
                </c:pt>
                <c:pt idx="134">
                  <c:v>0.56999999999999995</c:v>
                </c:pt>
                <c:pt idx="135">
                  <c:v>0.52</c:v>
                </c:pt>
                <c:pt idx="136">
                  <c:v>1.0649999999999999</c:v>
                </c:pt>
                <c:pt idx="137">
                  <c:v>2.355</c:v>
                </c:pt>
                <c:pt idx="138">
                  <c:v>1.2249999999999901</c:v>
                </c:pt>
                <c:pt idx="139">
                  <c:v>-1.605</c:v>
                </c:pt>
                <c:pt idx="140">
                  <c:v>2.1800000000000002</c:v>
                </c:pt>
                <c:pt idx="141">
                  <c:v>-0.32500000000000001</c:v>
                </c:pt>
                <c:pt idx="142">
                  <c:v>3.4999999999999899E-2</c:v>
                </c:pt>
                <c:pt idx="143">
                  <c:v>1.125</c:v>
                </c:pt>
                <c:pt idx="144">
                  <c:v>-0.73499999999999999</c:v>
                </c:pt>
                <c:pt idx="145">
                  <c:v>-0.185</c:v>
                </c:pt>
                <c:pt idx="146">
                  <c:v>1.1399999999999999</c:v>
                </c:pt>
                <c:pt idx="147">
                  <c:v>1.95</c:v>
                </c:pt>
                <c:pt idx="148">
                  <c:v>0.63</c:v>
                </c:pt>
                <c:pt idx="149">
                  <c:v>-0.31</c:v>
                </c:pt>
                <c:pt idx="150">
                  <c:v>0.30499999999999999</c:v>
                </c:pt>
                <c:pt idx="151">
                  <c:v>-2.2549999999999999</c:v>
                </c:pt>
                <c:pt idx="152">
                  <c:v>-0.09</c:v>
                </c:pt>
                <c:pt idx="153">
                  <c:v>0.625</c:v>
                </c:pt>
                <c:pt idx="154">
                  <c:v>0.36</c:v>
                </c:pt>
                <c:pt idx="155">
                  <c:v>0.01</c:v>
                </c:pt>
                <c:pt idx="156">
                  <c:v>0.37</c:v>
                </c:pt>
                <c:pt idx="157">
                  <c:v>0.68</c:v>
                </c:pt>
                <c:pt idx="158">
                  <c:v>-0.37</c:v>
                </c:pt>
                <c:pt idx="159">
                  <c:v>0.625</c:v>
                </c:pt>
                <c:pt idx="160">
                  <c:v>0.4</c:v>
                </c:pt>
                <c:pt idx="161">
                  <c:v>0.315</c:v>
                </c:pt>
                <c:pt idx="162">
                  <c:v>-0.32500000000000001</c:v>
                </c:pt>
                <c:pt idx="163">
                  <c:v>1.4999999999999999E-2</c:v>
                </c:pt>
                <c:pt idx="164">
                  <c:v>-2.37</c:v>
                </c:pt>
                <c:pt idx="165">
                  <c:v>-0.81999999999999895</c:v>
                </c:pt>
                <c:pt idx="166">
                  <c:v>-0.06</c:v>
                </c:pt>
                <c:pt idx="167">
                  <c:v>0.61499999999999999</c:v>
                </c:pt>
                <c:pt idx="168">
                  <c:v>-2.2549999999999999</c:v>
                </c:pt>
                <c:pt idx="169">
                  <c:v>-0.22999999999999901</c:v>
                </c:pt>
                <c:pt idx="170">
                  <c:v>0.83499999999999996</c:v>
                </c:pt>
                <c:pt idx="171">
                  <c:v>-1.33</c:v>
                </c:pt>
                <c:pt idx="172">
                  <c:v>-0.55500000000000005</c:v>
                </c:pt>
                <c:pt idx="173">
                  <c:v>-2.71</c:v>
                </c:pt>
                <c:pt idx="174">
                  <c:v>-0.19</c:v>
                </c:pt>
                <c:pt idx="175">
                  <c:v>2.5</c:v>
                </c:pt>
                <c:pt idx="176">
                  <c:v>-2.1399999999999899</c:v>
                </c:pt>
                <c:pt idx="177">
                  <c:v>-0.28000000000000003</c:v>
                </c:pt>
                <c:pt idx="178">
                  <c:v>0.77500000000000002</c:v>
                </c:pt>
                <c:pt idx="179">
                  <c:v>-1.52</c:v>
                </c:pt>
                <c:pt idx="180">
                  <c:v>-1.085</c:v>
                </c:pt>
                <c:pt idx="181">
                  <c:v>-2.61499999999999</c:v>
                </c:pt>
                <c:pt idx="182">
                  <c:v>1.9099999999999899</c:v>
                </c:pt>
                <c:pt idx="183">
                  <c:v>0.57999999999999996</c:v>
                </c:pt>
                <c:pt idx="184">
                  <c:v>-0.38500000000000001</c:v>
                </c:pt>
                <c:pt idx="185">
                  <c:v>-5.45</c:v>
                </c:pt>
                <c:pt idx="186">
                  <c:v>-1.2549999999999999</c:v>
                </c:pt>
                <c:pt idx="187">
                  <c:v>-1.105</c:v>
                </c:pt>
                <c:pt idx="188">
                  <c:v>-1.5649999999999999</c:v>
                </c:pt>
                <c:pt idx="189">
                  <c:v>2.1199999999999899</c:v>
                </c:pt>
                <c:pt idx="190">
                  <c:v>-1.37499999999999</c:v>
                </c:pt>
                <c:pt idx="191">
                  <c:v>2.1800000000000002</c:v>
                </c:pt>
                <c:pt idx="192">
                  <c:v>-9.9999999999999794E-3</c:v>
                </c:pt>
                <c:pt idx="193">
                  <c:v>-2.12</c:v>
                </c:pt>
                <c:pt idx="194">
                  <c:v>-0.98499999999999999</c:v>
                </c:pt>
                <c:pt idx="195">
                  <c:v>-0.20499999999999999</c:v>
                </c:pt>
                <c:pt idx="196">
                  <c:v>-3.34</c:v>
                </c:pt>
                <c:pt idx="197">
                  <c:v>-3.875</c:v>
                </c:pt>
                <c:pt idx="198">
                  <c:v>-2.48999999999999</c:v>
                </c:pt>
                <c:pt idx="199">
                  <c:v>0.96</c:v>
                </c:pt>
                <c:pt idx="200">
                  <c:v>4.26</c:v>
                </c:pt>
                <c:pt idx="201">
                  <c:v>-0.53</c:v>
                </c:pt>
                <c:pt idx="202">
                  <c:v>-6.11</c:v>
                </c:pt>
                <c:pt idx="203">
                  <c:v>-1.67</c:v>
                </c:pt>
                <c:pt idx="204">
                  <c:v>2.0299999999999998</c:v>
                </c:pt>
                <c:pt idx="205">
                  <c:v>-3.81</c:v>
                </c:pt>
                <c:pt idx="206">
                  <c:v>-2.67</c:v>
                </c:pt>
                <c:pt idx="207">
                  <c:v>2.27</c:v>
                </c:pt>
                <c:pt idx="208">
                  <c:v>-0.74</c:v>
                </c:pt>
                <c:pt idx="209">
                  <c:v>0.54499999999999904</c:v>
                </c:pt>
                <c:pt idx="210">
                  <c:v>-3.49</c:v>
                </c:pt>
                <c:pt idx="211">
                  <c:v>-8.23</c:v>
                </c:pt>
                <c:pt idx="212">
                  <c:v>1.27</c:v>
                </c:pt>
                <c:pt idx="213">
                  <c:v>9.7149999999999892</c:v>
                </c:pt>
                <c:pt idx="214">
                  <c:v>-0.439999999999999</c:v>
                </c:pt>
                <c:pt idx="215">
                  <c:v>8.4649999999999999</c:v>
                </c:pt>
                <c:pt idx="216">
                  <c:v>1.7749999999999999</c:v>
                </c:pt>
                <c:pt idx="217">
                  <c:v>-1.7350000000000001</c:v>
                </c:pt>
                <c:pt idx="218">
                  <c:v>0.09</c:v>
                </c:pt>
                <c:pt idx="219">
                  <c:v>-6.83</c:v>
                </c:pt>
                <c:pt idx="220">
                  <c:v>-3.71999999999999</c:v>
                </c:pt>
                <c:pt idx="221">
                  <c:v>4.54</c:v>
                </c:pt>
                <c:pt idx="222">
                  <c:v>0.255</c:v>
                </c:pt>
                <c:pt idx="223">
                  <c:v>0.02</c:v>
                </c:pt>
                <c:pt idx="224">
                  <c:v>1.875</c:v>
                </c:pt>
                <c:pt idx="225">
                  <c:v>1.69</c:v>
                </c:pt>
                <c:pt idx="226">
                  <c:v>3.7650000000000001</c:v>
                </c:pt>
                <c:pt idx="227">
                  <c:v>-2.1850000000000001</c:v>
                </c:pt>
                <c:pt idx="228">
                  <c:v>-2.74</c:v>
                </c:pt>
                <c:pt idx="229">
                  <c:v>-0.47499999999999998</c:v>
                </c:pt>
                <c:pt idx="230">
                  <c:v>1.01</c:v>
                </c:pt>
                <c:pt idx="231">
                  <c:v>6.7750000000000004</c:v>
                </c:pt>
                <c:pt idx="232">
                  <c:v>-1.93</c:v>
                </c:pt>
                <c:pt idx="233">
                  <c:v>-0.89500000000000002</c:v>
                </c:pt>
                <c:pt idx="234">
                  <c:v>-2.83</c:v>
                </c:pt>
                <c:pt idx="235">
                  <c:v>3.08</c:v>
                </c:pt>
                <c:pt idx="236">
                  <c:v>-1.2749999999999999</c:v>
                </c:pt>
                <c:pt idx="237">
                  <c:v>1.0049999999999999</c:v>
                </c:pt>
                <c:pt idx="238">
                  <c:v>-1.5349999999999999</c:v>
                </c:pt>
                <c:pt idx="239">
                  <c:v>-2.5099999999999998</c:v>
                </c:pt>
                <c:pt idx="240">
                  <c:v>3.625</c:v>
                </c:pt>
                <c:pt idx="241">
                  <c:v>0.51</c:v>
                </c:pt>
                <c:pt idx="242">
                  <c:v>0.91</c:v>
                </c:pt>
                <c:pt idx="243">
                  <c:v>-0.78500000000000003</c:v>
                </c:pt>
                <c:pt idx="244">
                  <c:v>-1.7349999999999901</c:v>
                </c:pt>
                <c:pt idx="245">
                  <c:v>9.9999999999999895E-2</c:v>
                </c:pt>
                <c:pt idx="246">
                  <c:v>2.97</c:v>
                </c:pt>
                <c:pt idx="247">
                  <c:v>0.244999999999999</c:v>
                </c:pt>
                <c:pt idx="248">
                  <c:v>-3.5150000000000001</c:v>
                </c:pt>
                <c:pt idx="249">
                  <c:v>-2.375</c:v>
                </c:pt>
                <c:pt idx="250">
                  <c:v>-3.53</c:v>
                </c:pt>
                <c:pt idx="251">
                  <c:v>-1.0449999999999999</c:v>
                </c:pt>
                <c:pt idx="252">
                  <c:v>-1.115</c:v>
                </c:pt>
                <c:pt idx="253">
                  <c:v>-1.145</c:v>
                </c:pt>
                <c:pt idx="254">
                  <c:v>-0.76500000000000001</c:v>
                </c:pt>
                <c:pt idx="255">
                  <c:v>-0.19</c:v>
                </c:pt>
                <c:pt idx="256">
                  <c:v>-0.82</c:v>
                </c:pt>
                <c:pt idx="257">
                  <c:v>-0.76500000000000001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DD-42E3-BA03-A03AAFF41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279119"/>
        <c:axId val="1653483135"/>
      </c:lineChart>
      <c:catAx>
        <c:axId val="156827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483135"/>
        <c:crosses val="autoZero"/>
        <c:auto val="1"/>
        <c:lblAlgn val="ctr"/>
        <c:lblOffset val="100"/>
        <c:noMultiLvlLbl val="0"/>
      </c:catAx>
      <c:valAx>
        <c:axId val="165348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27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137.014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2.8049999999999899</c:v>
                </c:pt>
                <c:pt idx="3">
                  <c:v>0.79</c:v>
                </c:pt>
                <c:pt idx="4">
                  <c:v>3.0049999999999999</c:v>
                </c:pt>
                <c:pt idx="5">
                  <c:v>8.6</c:v>
                </c:pt>
                <c:pt idx="6">
                  <c:v>-8.5500000000000007</c:v>
                </c:pt>
                <c:pt idx="7">
                  <c:v>-4.68</c:v>
                </c:pt>
                <c:pt idx="8">
                  <c:v>-0.08</c:v>
                </c:pt>
                <c:pt idx="9">
                  <c:v>2.5549999999999899</c:v>
                </c:pt>
                <c:pt idx="10">
                  <c:v>2.16</c:v>
                </c:pt>
                <c:pt idx="11">
                  <c:v>-0.54500000000000004</c:v>
                </c:pt>
                <c:pt idx="12">
                  <c:v>5.2850000000000001</c:v>
                </c:pt>
                <c:pt idx="13">
                  <c:v>-2.58</c:v>
                </c:pt>
                <c:pt idx="14">
                  <c:v>-6.5249999999999897</c:v>
                </c:pt>
                <c:pt idx="15">
                  <c:v>2.9350000000000001</c:v>
                </c:pt>
                <c:pt idx="16">
                  <c:v>-3.3</c:v>
                </c:pt>
                <c:pt idx="17">
                  <c:v>-0.184999999999999</c:v>
                </c:pt>
                <c:pt idx="18">
                  <c:v>5.38</c:v>
                </c:pt>
                <c:pt idx="19">
                  <c:v>-0.93</c:v>
                </c:pt>
                <c:pt idx="20">
                  <c:v>3.8849999999999998</c:v>
                </c:pt>
                <c:pt idx="21">
                  <c:v>3.88</c:v>
                </c:pt>
                <c:pt idx="22">
                  <c:v>3.98</c:v>
                </c:pt>
                <c:pt idx="23">
                  <c:v>2.9449999999999998</c:v>
                </c:pt>
                <c:pt idx="24">
                  <c:v>-1.05</c:v>
                </c:pt>
                <c:pt idx="25">
                  <c:v>-3.4049999999999998</c:v>
                </c:pt>
                <c:pt idx="26">
                  <c:v>0.5</c:v>
                </c:pt>
                <c:pt idx="27">
                  <c:v>-3.4</c:v>
                </c:pt>
                <c:pt idx="28">
                  <c:v>4.7149999999999999</c:v>
                </c:pt>
                <c:pt idx="29">
                  <c:v>8.3899999999999899</c:v>
                </c:pt>
                <c:pt idx="30">
                  <c:v>4.67</c:v>
                </c:pt>
                <c:pt idx="31">
                  <c:v>-3.45</c:v>
                </c:pt>
                <c:pt idx="32">
                  <c:v>4.7300000000000004</c:v>
                </c:pt>
                <c:pt idx="33">
                  <c:v>5.42</c:v>
                </c:pt>
                <c:pt idx="34">
                  <c:v>-7.33</c:v>
                </c:pt>
                <c:pt idx="35">
                  <c:v>5.6950000000000003</c:v>
                </c:pt>
                <c:pt idx="36">
                  <c:v>2.62</c:v>
                </c:pt>
                <c:pt idx="37">
                  <c:v>17.875</c:v>
                </c:pt>
                <c:pt idx="38">
                  <c:v>-6.2749999999999897</c:v>
                </c:pt>
                <c:pt idx="39">
                  <c:v>-17.175000000000001</c:v>
                </c:pt>
                <c:pt idx="40">
                  <c:v>-3.7149999999999999</c:v>
                </c:pt>
                <c:pt idx="41">
                  <c:v>7.42</c:v>
                </c:pt>
                <c:pt idx="42">
                  <c:v>-2.75</c:v>
                </c:pt>
                <c:pt idx="43">
                  <c:v>6.13</c:v>
                </c:pt>
                <c:pt idx="44">
                  <c:v>5.9649999999999999</c:v>
                </c:pt>
                <c:pt idx="45">
                  <c:v>-3.7450000000000001</c:v>
                </c:pt>
                <c:pt idx="46">
                  <c:v>-2.335</c:v>
                </c:pt>
                <c:pt idx="47">
                  <c:v>-3.66</c:v>
                </c:pt>
                <c:pt idx="48">
                  <c:v>5.0599999999999996</c:v>
                </c:pt>
                <c:pt idx="49">
                  <c:v>-11.096</c:v>
                </c:pt>
                <c:pt idx="50">
                  <c:v>-0.77499999999999902</c:v>
                </c:pt>
                <c:pt idx="51">
                  <c:v>8.34</c:v>
                </c:pt>
                <c:pt idx="52">
                  <c:v>3.855</c:v>
                </c:pt>
                <c:pt idx="53">
                  <c:v>-6.4149999999999903</c:v>
                </c:pt>
                <c:pt idx="54">
                  <c:v>-2.5099999999999998</c:v>
                </c:pt>
                <c:pt idx="55">
                  <c:v>-4.8250000000000002</c:v>
                </c:pt>
                <c:pt idx="56">
                  <c:v>-3.36</c:v>
                </c:pt>
                <c:pt idx="57">
                  <c:v>-6.24</c:v>
                </c:pt>
                <c:pt idx="58">
                  <c:v>5.25</c:v>
                </c:pt>
                <c:pt idx="59">
                  <c:v>6.25</c:v>
                </c:pt>
                <c:pt idx="60">
                  <c:v>10.164999999999999</c:v>
                </c:pt>
                <c:pt idx="61">
                  <c:v>-2.12</c:v>
                </c:pt>
                <c:pt idx="62">
                  <c:v>-7.7499999999999902</c:v>
                </c:pt>
                <c:pt idx="63">
                  <c:v>1.0549999999999999</c:v>
                </c:pt>
                <c:pt idx="64">
                  <c:v>-0.73499999999999999</c:v>
                </c:pt>
                <c:pt idx="65">
                  <c:v>-3.665</c:v>
                </c:pt>
                <c:pt idx="66">
                  <c:v>8.8650000000000002</c:v>
                </c:pt>
                <c:pt idx="67">
                  <c:v>0.39500000000000002</c:v>
                </c:pt>
                <c:pt idx="68">
                  <c:v>0.78500000000000003</c:v>
                </c:pt>
                <c:pt idx="69">
                  <c:v>8.3000000000000007</c:v>
                </c:pt>
                <c:pt idx="70">
                  <c:v>-7.8</c:v>
                </c:pt>
                <c:pt idx="71">
                  <c:v>5.68</c:v>
                </c:pt>
                <c:pt idx="72">
                  <c:v>7.43</c:v>
                </c:pt>
                <c:pt idx="73">
                  <c:v>-1.28</c:v>
                </c:pt>
                <c:pt idx="74">
                  <c:v>-3.6949999999999998</c:v>
                </c:pt>
                <c:pt idx="75">
                  <c:v>0.33500000000000002</c:v>
                </c:pt>
                <c:pt idx="76">
                  <c:v>2.0349999999999899</c:v>
                </c:pt>
                <c:pt idx="77">
                  <c:v>1.5549999999999999</c:v>
                </c:pt>
                <c:pt idx="78">
                  <c:v>3.4950000000000001</c:v>
                </c:pt>
                <c:pt idx="79">
                  <c:v>5.4499999999999904</c:v>
                </c:pt>
                <c:pt idx="80">
                  <c:v>9.01</c:v>
                </c:pt>
                <c:pt idx="81">
                  <c:v>-3.605</c:v>
                </c:pt>
                <c:pt idx="82">
                  <c:v>-1.1499999999999999</c:v>
                </c:pt>
                <c:pt idx="83">
                  <c:v>-7.0049999999999999</c:v>
                </c:pt>
                <c:pt idx="84">
                  <c:v>1.18</c:v>
                </c:pt>
                <c:pt idx="85">
                  <c:v>-0.58499999999999996</c:v>
                </c:pt>
                <c:pt idx="86">
                  <c:v>1.26</c:v>
                </c:pt>
                <c:pt idx="87">
                  <c:v>0.71499999999999997</c:v>
                </c:pt>
                <c:pt idx="88">
                  <c:v>9.0399999999999991</c:v>
                </c:pt>
                <c:pt idx="89">
                  <c:v>7.49</c:v>
                </c:pt>
                <c:pt idx="90">
                  <c:v>-0.33999999999999903</c:v>
                </c:pt>
                <c:pt idx="91">
                  <c:v>-1.41</c:v>
                </c:pt>
                <c:pt idx="92">
                  <c:v>1.375</c:v>
                </c:pt>
                <c:pt idx="93">
                  <c:v>1.22</c:v>
                </c:pt>
                <c:pt idx="94">
                  <c:v>-3.9999999999999897E-2</c:v>
                </c:pt>
                <c:pt idx="95">
                  <c:v>3.2449999999999899</c:v>
                </c:pt>
                <c:pt idx="96">
                  <c:v>-8.1</c:v>
                </c:pt>
                <c:pt idx="97">
                  <c:v>-4.7450000000000001</c:v>
                </c:pt>
                <c:pt idx="98">
                  <c:v>-4.17</c:v>
                </c:pt>
                <c:pt idx="99">
                  <c:v>-4.9099999999999904</c:v>
                </c:pt>
                <c:pt idx="100">
                  <c:v>5.9649999999999999</c:v>
                </c:pt>
                <c:pt idx="101">
                  <c:v>-2.34</c:v>
                </c:pt>
                <c:pt idx="102">
                  <c:v>0.995</c:v>
                </c:pt>
                <c:pt idx="103">
                  <c:v>-1.15499999999999</c:v>
                </c:pt>
                <c:pt idx="104">
                  <c:v>-4.1849999999999996</c:v>
                </c:pt>
                <c:pt idx="105">
                  <c:v>3</c:v>
                </c:pt>
                <c:pt idx="106">
                  <c:v>-3.7949999999999999</c:v>
                </c:pt>
                <c:pt idx="107">
                  <c:v>0.92500000000000004</c:v>
                </c:pt>
                <c:pt idx="108">
                  <c:v>-3.61</c:v>
                </c:pt>
                <c:pt idx="109">
                  <c:v>-5.3199999999999896</c:v>
                </c:pt>
                <c:pt idx="110">
                  <c:v>-0.32499999999999901</c:v>
                </c:pt>
                <c:pt idx="111">
                  <c:v>-2.21</c:v>
                </c:pt>
                <c:pt idx="112">
                  <c:v>2.742</c:v>
                </c:pt>
                <c:pt idx="113">
                  <c:v>4.13</c:v>
                </c:pt>
                <c:pt idx="114">
                  <c:v>-2.06</c:v>
                </c:pt>
                <c:pt idx="115">
                  <c:v>4.915</c:v>
                </c:pt>
                <c:pt idx="116">
                  <c:v>3.51</c:v>
                </c:pt>
                <c:pt idx="117">
                  <c:v>6.3049999999999997</c:v>
                </c:pt>
                <c:pt idx="118">
                  <c:v>8.5000000000000006E-2</c:v>
                </c:pt>
                <c:pt idx="119">
                  <c:v>-3.5199999999999898</c:v>
                </c:pt>
                <c:pt idx="120">
                  <c:v>0.61499999999999999</c:v>
                </c:pt>
                <c:pt idx="121">
                  <c:v>6.5650000000000004</c:v>
                </c:pt>
                <c:pt idx="122">
                  <c:v>-3.23999999999999</c:v>
                </c:pt>
                <c:pt idx="123">
                  <c:v>2.2450000000000001</c:v>
                </c:pt>
                <c:pt idx="124">
                  <c:v>-7.52</c:v>
                </c:pt>
                <c:pt idx="125">
                  <c:v>-0.43</c:v>
                </c:pt>
                <c:pt idx="126">
                  <c:v>-6.03</c:v>
                </c:pt>
                <c:pt idx="127">
                  <c:v>4.51</c:v>
                </c:pt>
                <c:pt idx="128">
                  <c:v>-11.13</c:v>
                </c:pt>
                <c:pt idx="129">
                  <c:v>-5.22</c:v>
                </c:pt>
                <c:pt idx="130">
                  <c:v>-3.83</c:v>
                </c:pt>
                <c:pt idx="131">
                  <c:v>6.6649999999999903</c:v>
                </c:pt>
                <c:pt idx="132">
                  <c:v>-1.3399999999999901</c:v>
                </c:pt>
                <c:pt idx="133">
                  <c:v>0.3</c:v>
                </c:pt>
                <c:pt idx="134">
                  <c:v>-1.27</c:v>
                </c:pt>
                <c:pt idx="135">
                  <c:v>-1.345</c:v>
                </c:pt>
                <c:pt idx="136">
                  <c:v>-2.915</c:v>
                </c:pt>
                <c:pt idx="137">
                  <c:v>-6.3650000000000002</c:v>
                </c:pt>
                <c:pt idx="138">
                  <c:v>-3.14</c:v>
                </c:pt>
                <c:pt idx="139">
                  <c:v>4.26</c:v>
                </c:pt>
                <c:pt idx="140">
                  <c:v>-6.41</c:v>
                </c:pt>
                <c:pt idx="141">
                  <c:v>0.70499999999999996</c:v>
                </c:pt>
                <c:pt idx="142">
                  <c:v>-0.26999999999999902</c:v>
                </c:pt>
                <c:pt idx="143">
                  <c:v>-3.04</c:v>
                </c:pt>
                <c:pt idx="144">
                  <c:v>2.12</c:v>
                </c:pt>
                <c:pt idx="145">
                  <c:v>0.57499999999999996</c:v>
                </c:pt>
                <c:pt idx="146">
                  <c:v>-3.1849999999999898</c:v>
                </c:pt>
                <c:pt idx="147">
                  <c:v>-5.5</c:v>
                </c:pt>
                <c:pt idx="148">
                  <c:v>-1.71</c:v>
                </c:pt>
                <c:pt idx="149">
                  <c:v>0.92999999999999905</c:v>
                </c:pt>
                <c:pt idx="150">
                  <c:v>-0.59499999999999997</c:v>
                </c:pt>
                <c:pt idx="151">
                  <c:v>6.3550000000000004</c:v>
                </c:pt>
                <c:pt idx="152">
                  <c:v>0.38</c:v>
                </c:pt>
                <c:pt idx="153">
                  <c:v>-1.76</c:v>
                </c:pt>
                <c:pt idx="154">
                  <c:v>-0.96</c:v>
                </c:pt>
                <c:pt idx="155">
                  <c:v>0.16499999999999901</c:v>
                </c:pt>
                <c:pt idx="156">
                  <c:v>-0.82999999999999896</c:v>
                </c:pt>
                <c:pt idx="157">
                  <c:v>-1.7149999999999901</c:v>
                </c:pt>
                <c:pt idx="158">
                  <c:v>1.095</c:v>
                </c:pt>
                <c:pt idx="159">
                  <c:v>-1.825</c:v>
                </c:pt>
                <c:pt idx="160">
                  <c:v>-1.04</c:v>
                </c:pt>
                <c:pt idx="161">
                  <c:v>-0.61</c:v>
                </c:pt>
                <c:pt idx="162">
                  <c:v>0.82</c:v>
                </c:pt>
                <c:pt idx="163">
                  <c:v>-5.5E-2</c:v>
                </c:pt>
                <c:pt idx="164">
                  <c:v>6.3699999999999903</c:v>
                </c:pt>
                <c:pt idx="165">
                  <c:v>2.2549999999999999</c:v>
                </c:pt>
                <c:pt idx="166">
                  <c:v>0.16500000000000001</c:v>
                </c:pt>
                <c:pt idx="167">
                  <c:v>-1.45</c:v>
                </c:pt>
                <c:pt idx="168">
                  <c:v>6.35</c:v>
                </c:pt>
                <c:pt idx="169">
                  <c:v>0.40499999999999903</c:v>
                </c:pt>
                <c:pt idx="170">
                  <c:v>-2.4849999999999999</c:v>
                </c:pt>
                <c:pt idx="171">
                  <c:v>3.4249999999999901</c:v>
                </c:pt>
                <c:pt idx="172">
                  <c:v>1.74</c:v>
                </c:pt>
                <c:pt idx="173">
                  <c:v>7.8399999999999901</c:v>
                </c:pt>
                <c:pt idx="174">
                  <c:v>0.65500000000000003</c:v>
                </c:pt>
                <c:pt idx="175">
                  <c:v>-6.7649999999999997</c:v>
                </c:pt>
                <c:pt idx="176">
                  <c:v>6.26</c:v>
                </c:pt>
                <c:pt idx="177">
                  <c:v>0.85799999999999998</c:v>
                </c:pt>
                <c:pt idx="178">
                  <c:v>-2.0149999999999899</c:v>
                </c:pt>
                <c:pt idx="179">
                  <c:v>3.96999999999999</c:v>
                </c:pt>
                <c:pt idx="180">
                  <c:v>2.9949999999999899</c:v>
                </c:pt>
                <c:pt idx="181">
                  <c:v>7.1349999999999998</c:v>
                </c:pt>
                <c:pt idx="182">
                  <c:v>-5.35</c:v>
                </c:pt>
                <c:pt idx="183">
                  <c:v>-1.3299999999999901</c:v>
                </c:pt>
                <c:pt idx="184">
                  <c:v>1.2649999999999999</c:v>
                </c:pt>
                <c:pt idx="185">
                  <c:v>15.51</c:v>
                </c:pt>
                <c:pt idx="186">
                  <c:v>3.4</c:v>
                </c:pt>
                <c:pt idx="187">
                  <c:v>3.0350000000000001</c:v>
                </c:pt>
                <c:pt idx="188">
                  <c:v>4.0649999999999897</c:v>
                </c:pt>
                <c:pt idx="189">
                  <c:v>-5.9550000000000001</c:v>
                </c:pt>
                <c:pt idx="190">
                  <c:v>3.7149999999999901</c:v>
                </c:pt>
                <c:pt idx="191">
                  <c:v>-6.02</c:v>
                </c:pt>
                <c:pt idx="192">
                  <c:v>-0.16500000000000001</c:v>
                </c:pt>
                <c:pt idx="193">
                  <c:v>5.7749999999999897</c:v>
                </c:pt>
                <c:pt idx="194">
                  <c:v>2.9799999999999902</c:v>
                </c:pt>
                <c:pt idx="195">
                  <c:v>0.64499999999999902</c:v>
                </c:pt>
                <c:pt idx="196">
                  <c:v>9.49</c:v>
                </c:pt>
                <c:pt idx="197">
                  <c:v>11.46</c:v>
                </c:pt>
                <c:pt idx="198">
                  <c:v>7.2549999999999901</c:v>
                </c:pt>
                <c:pt idx="199">
                  <c:v>-2.46</c:v>
                </c:pt>
                <c:pt idx="200">
                  <c:v>-12.13</c:v>
                </c:pt>
                <c:pt idx="201">
                  <c:v>1.5249999999999999</c:v>
                </c:pt>
                <c:pt idx="202">
                  <c:v>17.145</c:v>
                </c:pt>
                <c:pt idx="203">
                  <c:v>5.05</c:v>
                </c:pt>
                <c:pt idx="204">
                  <c:v>-5.63</c:v>
                </c:pt>
                <c:pt idx="205">
                  <c:v>9.81</c:v>
                </c:pt>
                <c:pt idx="206">
                  <c:v>7.5049999999999999</c:v>
                </c:pt>
                <c:pt idx="207">
                  <c:v>-6.5649999999999897</c:v>
                </c:pt>
                <c:pt idx="208">
                  <c:v>1.8499999999999901</c:v>
                </c:pt>
                <c:pt idx="209">
                  <c:v>-5.4999999999999098E-2</c:v>
                </c:pt>
                <c:pt idx="210">
                  <c:v>9.5299999999999994</c:v>
                </c:pt>
                <c:pt idx="211">
                  <c:v>23.03</c:v>
                </c:pt>
                <c:pt idx="212">
                  <c:v>-2.9249999999999998</c:v>
                </c:pt>
                <c:pt idx="213">
                  <c:v>-24.855</c:v>
                </c:pt>
                <c:pt idx="214">
                  <c:v>1.5</c:v>
                </c:pt>
                <c:pt idx="215">
                  <c:v>-21.285</c:v>
                </c:pt>
                <c:pt idx="216">
                  <c:v>-4.18</c:v>
                </c:pt>
                <c:pt idx="217">
                  <c:v>4.5899999999999901</c:v>
                </c:pt>
                <c:pt idx="218">
                  <c:v>-9.5000000000000098E-2</c:v>
                </c:pt>
                <c:pt idx="219">
                  <c:v>18.114999999999998</c:v>
                </c:pt>
                <c:pt idx="220">
                  <c:v>9.9499999999999993</c:v>
                </c:pt>
                <c:pt idx="221">
                  <c:v>-11.33</c:v>
                </c:pt>
                <c:pt idx="222">
                  <c:v>-0.54</c:v>
                </c:pt>
                <c:pt idx="223">
                  <c:v>-0.37</c:v>
                </c:pt>
                <c:pt idx="224">
                  <c:v>-5.1449999999999996</c:v>
                </c:pt>
                <c:pt idx="225">
                  <c:v>-4.4349999999999996</c:v>
                </c:pt>
                <c:pt idx="226">
                  <c:v>-9.48</c:v>
                </c:pt>
                <c:pt idx="227">
                  <c:v>5.7549999999999999</c:v>
                </c:pt>
                <c:pt idx="228">
                  <c:v>7.2799999999999896</c:v>
                </c:pt>
                <c:pt idx="229">
                  <c:v>0.63499999999999901</c:v>
                </c:pt>
                <c:pt idx="230">
                  <c:v>-2.2149999999999999</c:v>
                </c:pt>
                <c:pt idx="231">
                  <c:v>-17.944999999999901</c:v>
                </c:pt>
                <c:pt idx="232">
                  <c:v>4.8149999999999897</c:v>
                </c:pt>
                <c:pt idx="233">
                  <c:v>2.68</c:v>
                </c:pt>
                <c:pt idx="234">
                  <c:v>7.6550000000000002</c:v>
                </c:pt>
                <c:pt idx="235">
                  <c:v>-8.1549999999999994</c:v>
                </c:pt>
                <c:pt idx="236">
                  <c:v>3.54</c:v>
                </c:pt>
                <c:pt idx="237">
                  <c:v>-2.36</c:v>
                </c:pt>
                <c:pt idx="238">
                  <c:v>4.1499999999999897</c:v>
                </c:pt>
                <c:pt idx="239">
                  <c:v>6.3449999999999998</c:v>
                </c:pt>
                <c:pt idx="240">
                  <c:v>-8.8550000000000004</c:v>
                </c:pt>
                <c:pt idx="241">
                  <c:v>-1.65</c:v>
                </c:pt>
                <c:pt idx="242">
                  <c:v>-2.82499999999999</c:v>
                </c:pt>
                <c:pt idx="243">
                  <c:v>1.595</c:v>
                </c:pt>
                <c:pt idx="244">
                  <c:v>4.22</c:v>
                </c:pt>
                <c:pt idx="245">
                  <c:v>-0.56999999999999995</c:v>
                </c:pt>
                <c:pt idx="246">
                  <c:v>-8.01</c:v>
                </c:pt>
                <c:pt idx="247">
                  <c:v>-0.68499999999999905</c:v>
                </c:pt>
                <c:pt idx="248">
                  <c:v>8.99</c:v>
                </c:pt>
                <c:pt idx="249">
                  <c:v>6.4749999999999996</c:v>
                </c:pt>
                <c:pt idx="250">
                  <c:v>9.1299999999999901</c:v>
                </c:pt>
                <c:pt idx="251">
                  <c:v>2.6549999999999998</c:v>
                </c:pt>
                <c:pt idx="252">
                  <c:v>2.9299999999999899</c:v>
                </c:pt>
                <c:pt idx="253">
                  <c:v>3.1349999999999998</c:v>
                </c:pt>
                <c:pt idx="254">
                  <c:v>2</c:v>
                </c:pt>
                <c:pt idx="255">
                  <c:v>0.12</c:v>
                </c:pt>
                <c:pt idx="256">
                  <c:v>2.1949999999999998</c:v>
                </c:pt>
                <c:pt idx="257">
                  <c:v>2.125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D9-4FEC-BDCC-C6CACA975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1457792"/>
        <c:axId val="2086400896"/>
      </c:lineChart>
      <c:catAx>
        <c:axId val="152145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400896"/>
        <c:crosses val="autoZero"/>
        <c:auto val="1"/>
        <c:lblAlgn val="ctr"/>
        <c:lblOffset val="100"/>
        <c:noMultiLvlLbl val="0"/>
      </c:catAx>
      <c:valAx>
        <c:axId val="208640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45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-141.065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-2.7749999999999999</c:v>
                </c:pt>
                <c:pt idx="3">
                  <c:v>-0.80499999999999905</c:v>
                </c:pt>
                <c:pt idx="4">
                  <c:v>-3.37</c:v>
                </c:pt>
                <c:pt idx="5">
                  <c:v>-9.17</c:v>
                </c:pt>
                <c:pt idx="6">
                  <c:v>9.2249999999999996</c:v>
                </c:pt>
                <c:pt idx="7">
                  <c:v>4.8600000000000003</c:v>
                </c:pt>
                <c:pt idx="8">
                  <c:v>-0.13499999999999901</c:v>
                </c:pt>
                <c:pt idx="9">
                  <c:v>-2.8149999999999999</c:v>
                </c:pt>
                <c:pt idx="10">
                  <c:v>-2.04</c:v>
                </c:pt>
                <c:pt idx="11">
                  <c:v>0.67500000000000004</c:v>
                </c:pt>
                <c:pt idx="12">
                  <c:v>-5.5449999999999999</c:v>
                </c:pt>
                <c:pt idx="13">
                  <c:v>2.8450000000000002</c:v>
                </c:pt>
                <c:pt idx="14">
                  <c:v>6.7149999999999999</c:v>
                </c:pt>
                <c:pt idx="15">
                  <c:v>-3.1349999999999998</c:v>
                </c:pt>
                <c:pt idx="16">
                  <c:v>3.11</c:v>
                </c:pt>
                <c:pt idx="17">
                  <c:v>-0.01</c:v>
                </c:pt>
                <c:pt idx="18">
                  <c:v>-5.7050000000000001</c:v>
                </c:pt>
                <c:pt idx="19">
                  <c:v>1.05</c:v>
                </c:pt>
                <c:pt idx="20">
                  <c:v>-4.1149999999999904</c:v>
                </c:pt>
                <c:pt idx="21">
                  <c:v>-3.98999999999999</c:v>
                </c:pt>
                <c:pt idx="22">
                  <c:v>-4.4249999999999998</c:v>
                </c:pt>
                <c:pt idx="23">
                  <c:v>-3.3250000000000002</c:v>
                </c:pt>
                <c:pt idx="24">
                  <c:v>1.28</c:v>
                </c:pt>
                <c:pt idx="25">
                  <c:v>3.8050000000000002</c:v>
                </c:pt>
                <c:pt idx="26">
                  <c:v>-0.73</c:v>
                </c:pt>
                <c:pt idx="27">
                  <c:v>3.81</c:v>
                </c:pt>
                <c:pt idx="28">
                  <c:v>-5.4050000000000002</c:v>
                </c:pt>
                <c:pt idx="29">
                  <c:v>-9.3349999999999902</c:v>
                </c:pt>
                <c:pt idx="30">
                  <c:v>-5.2850000000000001</c:v>
                </c:pt>
                <c:pt idx="31">
                  <c:v>3.65</c:v>
                </c:pt>
                <c:pt idx="32">
                  <c:v>-5.16</c:v>
                </c:pt>
                <c:pt idx="33">
                  <c:v>-6.18</c:v>
                </c:pt>
                <c:pt idx="34">
                  <c:v>8.4499999999999993</c:v>
                </c:pt>
                <c:pt idx="35">
                  <c:v>-6.6050000000000004</c:v>
                </c:pt>
                <c:pt idx="36">
                  <c:v>-2.92</c:v>
                </c:pt>
                <c:pt idx="37">
                  <c:v>-18.420000000000002</c:v>
                </c:pt>
                <c:pt idx="38">
                  <c:v>7.6999999999999904</c:v>
                </c:pt>
                <c:pt idx="39">
                  <c:v>18.03</c:v>
                </c:pt>
                <c:pt idx="40">
                  <c:v>3.96</c:v>
                </c:pt>
                <c:pt idx="41">
                  <c:v>-7.9449999999999896</c:v>
                </c:pt>
                <c:pt idx="42">
                  <c:v>2.93</c:v>
                </c:pt>
                <c:pt idx="43">
                  <c:v>-6.8449999999999998</c:v>
                </c:pt>
                <c:pt idx="44">
                  <c:v>-6.5</c:v>
                </c:pt>
                <c:pt idx="45">
                  <c:v>4.3</c:v>
                </c:pt>
                <c:pt idx="46">
                  <c:v>2.7</c:v>
                </c:pt>
                <c:pt idx="47">
                  <c:v>3.82</c:v>
                </c:pt>
                <c:pt idx="48">
                  <c:v>-5.62</c:v>
                </c:pt>
                <c:pt idx="49">
                  <c:v>11.8799999999999</c:v>
                </c:pt>
                <c:pt idx="50">
                  <c:v>0.505</c:v>
                </c:pt>
                <c:pt idx="51">
                  <c:v>-9.1950000000000003</c:v>
                </c:pt>
                <c:pt idx="52">
                  <c:v>-4.6150000000000002</c:v>
                </c:pt>
                <c:pt idx="53">
                  <c:v>6.78</c:v>
                </c:pt>
                <c:pt idx="54">
                  <c:v>2.7849999999999899</c:v>
                </c:pt>
                <c:pt idx="55">
                  <c:v>5.3549999999999898</c:v>
                </c:pt>
                <c:pt idx="56">
                  <c:v>3.58</c:v>
                </c:pt>
                <c:pt idx="57">
                  <c:v>6.7249999999999996</c:v>
                </c:pt>
                <c:pt idx="58">
                  <c:v>-5.85</c:v>
                </c:pt>
                <c:pt idx="59">
                  <c:v>-6.875</c:v>
                </c:pt>
                <c:pt idx="60">
                  <c:v>-10.685</c:v>
                </c:pt>
                <c:pt idx="61">
                  <c:v>2.63</c:v>
                </c:pt>
                <c:pt idx="62">
                  <c:v>8.2200000000000006</c:v>
                </c:pt>
                <c:pt idx="63">
                  <c:v>-1.1850000000000001</c:v>
                </c:pt>
                <c:pt idx="64">
                  <c:v>0.85</c:v>
                </c:pt>
                <c:pt idx="65">
                  <c:v>3.7649999999999899</c:v>
                </c:pt>
                <c:pt idx="66">
                  <c:v>-9.5350000000000001</c:v>
                </c:pt>
                <c:pt idx="67">
                  <c:v>-0.33500000000000002</c:v>
                </c:pt>
                <c:pt idx="68">
                  <c:v>-0.90500000000000003</c:v>
                </c:pt>
                <c:pt idx="69">
                  <c:v>-8.98</c:v>
                </c:pt>
                <c:pt idx="70">
                  <c:v>8.52</c:v>
                </c:pt>
                <c:pt idx="71">
                  <c:v>-6.21</c:v>
                </c:pt>
                <c:pt idx="72">
                  <c:v>-7.9349999999999996</c:v>
                </c:pt>
                <c:pt idx="73">
                  <c:v>1.675</c:v>
                </c:pt>
                <c:pt idx="74">
                  <c:v>4.125</c:v>
                </c:pt>
                <c:pt idx="75">
                  <c:v>-0.60499999999999998</c:v>
                </c:pt>
                <c:pt idx="76">
                  <c:v>-1.99</c:v>
                </c:pt>
                <c:pt idx="77">
                  <c:v>-1.59499999999999</c:v>
                </c:pt>
                <c:pt idx="78">
                  <c:v>-3.52</c:v>
                </c:pt>
                <c:pt idx="79">
                  <c:v>-5.67</c:v>
                </c:pt>
                <c:pt idx="80">
                  <c:v>-9.69</c:v>
                </c:pt>
                <c:pt idx="81">
                  <c:v>3.7149999999999999</c:v>
                </c:pt>
                <c:pt idx="82">
                  <c:v>1.355</c:v>
                </c:pt>
                <c:pt idx="83">
                  <c:v>7.4399999999999897</c:v>
                </c:pt>
                <c:pt idx="84">
                  <c:v>-1.1499999999999999</c:v>
                </c:pt>
                <c:pt idx="85">
                  <c:v>0.92499999999999905</c:v>
                </c:pt>
                <c:pt idx="86">
                  <c:v>-1.0149999999999999</c:v>
                </c:pt>
                <c:pt idx="87">
                  <c:v>-0.95499999999999996</c:v>
                </c:pt>
                <c:pt idx="88">
                  <c:v>-10.159999999999901</c:v>
                </c:pt>
                <c:pt idx="89">
                  <c:v>-8.0249999999999897</c:v>
                </c:pt>
                <c:pt idx="90">
                  <c:v>0.47499999999999998</c:v>
                </c:pt>
                <c:pt idx="91">
                  <c:v>1.44999999999999</c:v>
                </c:pt>
                <c:pt idx="92">
                  <c:v>-1.3599999999999901</c:v>
                </c:pt>
                <c:pt idx="93">
                  <c:v>-1.48</c:v>
                </c:pt>
                <c:pt idx="94">
                  <c:v>0.20499999999999899</c:v>
                </c:pt>
                <c:pt idx="95">
                  <c:v>-3.4749999999999899</c:v>
                </c:pt>
                <c:pt idx="96">
                  <c:v>8.625</c:v>
                </c:pt>
                <c:pt idx="97">
                  <c:v>5.26</c:v>
                </c:pt>
                <c:pt idx="98">
                  <c:v>4.54</c:v>
                </c:pt>
                <c:pt idx="99">
                  <c:v>5.6999999999999904</c:v>
                </c:pt>
                <c:pt idx="100">
                  <c:v>-6.4749999999999996</c:v>
                </c:pt>
                <c:pt idx="101">
                  <c:v>2.4900000000000002</c:v>
                </c:pt>
                <c:pt idx="102">
                  <c:v>-1.24</c:v>
                </c:pt>
                <c:pt idx="103">
                  <c:v>1.3699999999999899</c:v>
                </c:pt>
                <c:pt idx="104">
                  <c:v>4.3899999999999997</c:v>
                </c:pt>
                <c:pt idx="105">
                  <c:v>-3.2449999999999899</c:v>
                </c:pt>
                <c:pt idx="106">
                  <c:v>4.1849999999999996</c:v>
                </c:pt>
                <c:pt idx="107">
                  <c:v>-0.97</c:v>
                </c:pt>
                <c:pt idx="108">
                  <c:v>4.0049999999999999</c:v>
                </c:pt>
                <c:pt idx="109">
                  <c:v>5.7449999999999903</c:v>
                </c:pt>
                <c:pt idx="110">
                  <c:v>8.5000000000000006E-2</c:v>
                </c:pt>
                <c:pt idx="111">
                  <c:v>2.3849999999999998</c:v>
                </c:pt>
                <c:pt idx="112">
                  <c:v>-2.8050000000000002</c:v>
                </c:pt>
                <c:pt idx="113">
                  <c:v>-4.43</c:v>
                </c:pt>
                <c:pt idx="114">
                  <c:v>2.2599999999999998</c:v>
                </c:pt>
                <c:pt idx="115">
                  <c:v>-4.8650000000000002</c:v>
                </c:pt>
                <c:pt idx="116">
                  <c:v>-3.2449999999999899</c:v>
                </c:pt>
                <c:pt idx="117">
                  <c:v>-6.6049999999999898</c:v>
                </c:pt>
                <c:pt idx="118">
                  <c:v>0.124999999999999</c:v>
                </c:pt>
                <c:pt idx="119">
                  <c:v>3.9099999999999899</c:v>
                </c:pt>
                <c:pt idx="120">
                  <c:v>-0.72</c:v>
                </c:pt>
                <c:pt idx="121">
                  <c:v>-7.3049999999999997</c:v>
                </c:pt>
                <c:pt idx="122">
                  <c:v>3.5999999999999899</c:v>
                </c:pt>
                <c:pt idx="123">
                  <c:v>-2.41</c:v>
                </c:pt>
                <c:pt idx="124">
                  <c:v>8.34</c:v>
                </c:pt>
                <c:pt idx="125">
                  <c:v>0.30499999999999999</c:v>
                </c:pt>
                <c:pt idx="126">
                  <c:v>6.63</c:v>
                </c:pt>
                <c:pt idx="127">
                  <c:v>-4.875</c:v>
                </c:pt>
                <c:pt idx="128">
                  <c:v>12.39</c:v>
                </c:pt>
                <c:pt idx="129">
                  <c:v>5.78</c:v>
                </c:pt>
                <c:pt idx="130">
                  <c:v>4.32</c:v>
                </c:pt>
                <c:pt idx="131">
                  <c:v>-7.3549999999999898</c:v>
                </c:pt>
                <c:pt idx="132">
                  <c:v>1.5799999999999901</c:v>
                </c:pt>
                <c:pt idx="133">
                  <c:v>-0.28000000000000003</c:v>
                </c:pt>
                <c:pt idx="134">
                  <c:v>1.665</c:v>
                </c:pt>
                <c:pt idx="135">
                  <c:v>1.5549999999999999</c:v>
                </c:pt>
                <c:pt idx="136">
                  <c:v>3.2349999999999999</c:v>
                </c:pt>
                <c:pt idx="137">
                  <c:v>7.29</c:v>
                </c:pt>
                <c:pt idx="138">
                  <c:v>3.5449999999999999</c:v>
                </c:pt>
                <c:pt idx="139">
                  <c:v>-4.7799999999999896</c:v>
                </c:pt>
                <c:pt idx="140">
                  <c:v>6.4649999999999999</c:v>
                </c:pt>
                <c:pt idx="141">
                  <c:v>-0.93500000000000005</c:v>
                </c:pt>
                <c:pt idx="142">
                  <c:v>0.104999999999999</c:v>
                </c:pt>
                <c:pt idx="143">
                  <c:v>3.3</c:v>
                </c:pt>
                <c:pt idx="144">
                  <c:v>-2.25</c:v>
                </c:pt>
                <c:pt idx="145">
                  <c:v>-0.54500000000000004</c:v>
                </c:pt>
                <c:pt idx="146">
                  <c:v>3.42</c:v>
                </c:pt>
                <c:pt idx="147">
                  <c:v>5.8899999999999899</c:v>
                </c:pt>
                <c:pt idx="148">
                  <c:v>1.89</c:v>
                </c:pt>
                <c:pt idx="149">
                  <c:v>-0.96499999999999997</c:v>
                </c:pt>
                <c:pt idx="150">
                  <c:v>0.92</c:v>
                </c:pt>
                <c:pt idx="151">
                  <c:v>-6.75</c:v>
                </c:pt>
                <c:pt idx="152">
                  <c:v>-0.27499999999999902</c:v>
                </c:pt>
                <c:pt idx="153">
                  <c:v>1.88</c:v>
                </c:pt>
                <c:pt idx="154">
                  <c:v>1.06</c:v>
                </c:pt>
                <c:pt idx="155">
                  <c:v>-5.0000000000000001E-3</c:v>
                </c:pt>
                <c:pt idx="156">
                  <c:v>1.115</c:v>
                </c:pt>
                <c:pt idx="157">
                  <c:v>2.04</c:v>
                </c:pt>
                <c:pt idx="158">
                  <c:v>-1.125</c:v>
                </c:pt>
                <c:pt idx="159">
                  <c:v>1.8699999999999899</c:v>
                </c:pt>
                <c:pt idx="160">
                  <c:v>1.165</c:v>
                </c:pt>
                <c:pt idx="161">
                  <c:v>0.91500000000000004</c:v>
                </c:pt>
                <c:pt idx="162">
                  <c:v>-1.05</c:v>
                </c:pt>
                <c:pt idx="163">
                  <c:v>3.5000000000000003E-2</c:v>
                </c:pt>
                <c:pt idx="164">
                  <c:v>-7.0449999999999999</c:v>
                </c:pt>
                <c:pt idx="165">
                  <c:v>-2.5399999999999898</c:v>
                </c:pt>
                <c:pt idx="166">
                  <c:v>-0.21</c:v>
                </c:pt>
                <c:pt idx="167">
                  <c:v>1.7849999999999999</c:v>
                </c:pt>
                <c:pt idx="168">
                  <c:v>-6.87</c:v>
                </c:pt>
                <c:pt idx="169">
                  <c:v>-0.67999999999999905</c:v>
                </c:pt>
                <c:pt idx="170">
                  <c:v>2.6</c:v>
                </c:pt>
                <c:pt idx="171">
                  <c:v>-3.8499999999999899</c:v>
                </c:pt>
                <c:pt idx="172">
                  <c:v>-1.7</c:v>
                </c:pt>
                <c:pt idx="173">
                  <c:v>-8.3049999999999997</c:v>
                </c:pt>
                <c:pt idx="174">
                  <c:v>-0.55000000000000004</c:v>
                </c:pt>
                <c:pt idx="175">
                  <c:v>7.43</c:v>
                </c:pt>
                <c:pt idx="176">
                  <c:v>-6.7649999999999997</c:v>
                </c:pt>
                <c:pt idx="177">
                  <c:v>-0.84</c:v>
                </c:pt>
                <c:pt idx="178">
                  <c:v>2.27</c:v>
                </c:pt>
                <c:pt idx="179">
                  <c:v>-4.4649999999999999</c:v>
                </c:pt>
                <c:pt idx="180">
                  <c:v>-3.34499999999999</c:v>
                </c:pt>
                <c:pt idx="181">
                  <c:v>-7.835</c:v>
                </c:pt>
                <c:pt idx="182">
                  <c:v>5.7850000000000001</c:v>
                </c:pt>
                <c:pt idx="183">
                  <c:v>1.6749999999999901</c:v>
                </c:pt>
                <c:pt idx="184">
                  <c:v>-1.1599999999999999</c:v>
                </c:pt>
                <c:pt idx="185">
                  <c:v>-16.59</c:v>
                </c:pt>
                <c:pt idx="186">
                  <c:v>-4.0549999999999997</c:v>
                </c:pt>
                <c:pt idx="187">
                  <c:v>-3.25</c:v>
                </c:pt>
                <c:pt idx="188">
                  <c:v>-4.71</c:v>
                </c:pt>
                <c:pt idx="189">
                  <c:v>6.4499999999999904</c:v>
                </c:pt>
                <c:pt idx="190">
                  <c:v>-4.1199999999999903</c:v>
                </c:pt>
                <c:pt idx="191">
                  <c:v>6.4249999999999998</c:v>
                </c:pt>
                <c:pt idx="192">
                  <c:v>-9.9999999999999898E-3</c:v>
                </c:pt>
                <c:pt idx="193">
                  <c:v>-6.3549999999999898</c:v>
                </c:pt>
                <c:pt idx="194">
                  <c:v>-2.9149999999999898</c:v>
                </c:pt>
                <c:pt idx="195">
                  <c:v>-0.625</c:v>
                </c:pt>
                <c:pt idx="196">
                  <c:v>-10.125</c:v>
                </c:pt>
                <c:pt idx="197">
                  <c:v>-11.965</c:v>
                </c:pt>
                <c:pt idx="198">
                  <c:v>-7.68</c:v>
                </c:pt>
                <c:pt idx="199">
                  <c:v>2.97</c:v>
                </c:pt>
                <c:pt idx="200">
                  <c:v>13.275</c:v>
                </c:pt>
                <c:pt idx="201">
                  <c:v>-1.6099999999999901</c:v>
                </c:pt>
                <c:pt idx="202">
                  <c:v>-17.945</c:v>
                </c:pt>
                <c:pt idx="203">
                  <c:v>-5.56</c:v>
                </c:pt>
                <c:pt idx="204">
                  <c:v>6.0049999999999901</c:v>
                </c:pt>
                <c:pt idx="205">
                  <c:v>-10.91</c:v>
                </c:pt>
                <c:pt idx="206">
                  <c:v>-8.0950000000000006</c:v>
                </c:pt>
                <c:pt idx="207">
                  <c:v>7.0649999999999897</c:v>
                </c:pt>
                <c:pt idx="208">
                  <c:v>-2.2000000000000002</c:v>
                </c:pt>
                <c:pt idx="209">
                  <c:v>1.335</c:v>
                </c:pt>
                <c:pt idx="210">
                  <c:v>-9.9149999999999991</c:v>
                </c:pt>
                <c:pt idx="211">
                  <c:v>-26.209999999999901</c:v>
                </c:pt>
                <c:pt idx="212">
                  <c:v>3.1949999999999998</c:v>
                </c:pt>
                <c:pt idx="213">
                  <c:v>28.934999999999999</c:v>
                </c:pt>
                <c:pt idx="214">
                  <c:v>-1.5449999999999999</c:v>
                </c:pt>
                <c:pt idx="215">
                  <c:v>25.42</c:v>
                </c:pt>
                <c:pt idx="216">
                  <c:v>4.9850000000000003</c:v>
                </c:pt>
                <c:pt idx="217">
                  <c:v>-5.2299999999999898</c:v>
                </c:pt>
                <c:pt idx="218">
                  <c:v>0.36499999999999999</c:v>
                </c:pt>
                <c:pt idx="219">
                  <c:v>-20.66</c:v>
                </c:pt>
                <c:pt idx="220">
                  <c:v>-11.784999999999901</c:v>
                </c:pt>
                <c:pt idx="221">
                  <c:v>13.46</c:v>
                </c:pt>
                <c:pt idx="222">
                  <c:v>0.83999999999999897</c:v>
                </c:pt>
                <c:pt idx="223">
                  <c:v>0.11</c:v>
                </c:pt>
                <c:pt idx="224">
                  <c:v>5.6299999999999901</c:v>
                </c:pt>
                <c:pt idx="225">
                  <c:v>5.1149999999999904</c:v>
                </c:pt>
                <c:pt idx="226">
                  <c:v>11.025</c:v>
                </c:pt>
                <c:pt idx="227">
                  <c:v>-6.3249999999999904</c:v>
                </c:pt>
                <c:pt idx="228">
                  <c:v>-8.25</c:v>
                </c:pt>
                <c:pt idx="229">
                  <c:v>-1.39</c:v>
                </c:pt>
                <c:pt idx="230">
                  <c:v>2.9649999999999999</c:v>
                </c:pt>
                <c:pt idx="231">
                  <c:v>20.324999999999999</c:v>
                </c:pt>
                <c:pt idx="232">
                  <c:v>-5.6849999999999996</c:v>
                </c:pt>
                <c:pt idx="233">
                  <c:v>-2.7349999999999999</c:v>
                </c:pt>
                <c:pt idx="234">
                  <c:v>-8.2650000000000006</c:v>
                </c:pt>
                <c:pt idx="235">
                  <c:v>9.4949999999999992</c:v>
                </c:pt>
                <c:pt idx="236">
                  <c:v>-3.8149999999999902</c:v>
                </c:pt>
                <c:pt idx="237">
                  <c:v>3.02999999999999</c:v>
                </c:pt>
                <c:pt idx="238">
                  <c:v>-4.6549999999999896</c:v>
                </c:pt>
                <c:pt idx="239">
                  <c:v>-7.88</c:v>
                </c:pt>
                <c:pt idx="240">
                  <c:v>10.7</c:v>
                </c:pt>
                <c:pt idx="241">
                  <c:v>1.5449999999999999</c:v>
                </c:pt>
                <c:pt idx="242">
                  <c:v>2.7349999999999999</c:v>
                </c:pt>
                <c:pt idx="243">
                  <c:v>-2.34499999999999</c:v>
                </c:pt>
                <c:pt idx="244">
                  <c:v>-4.96</c:v>
                </c:pt>
                <c:pt idx="245">
                  <c:v>0.30499999999999999</c:v>
                </c:pt>
                <c:pt idx="246">
                  <c:v>8.7699999999999907</c:v>
                </c:pt>
                <c:pt idx="247">
                  <c:v>0.744999999999999</c:v>
                </c:pt>
                <c:pt idx="248">
                  <c:v>-10.455</c:v>
                </c:pt>
                <c:pt idx="249">
                  <c:v>-7.05</c:v>
                </c:pt>
                <c:pt idx="250">
                  <c:v>-10.57</c:v>
                </c:pt>
                <c:pt idx="251">
                  <c:v>-3.1799999999999899</c:v>
                </c:pt>
                <c:pt idx="252">
                  <c:v>-3.2949999999999999</c:v>
                </c:pt>
                <c:pt idx="253">
                  <c:v>-3.4299999999999899</c:v>
                </c:pt>
                <c:pt idx="254">
                  <c:v>-2.5499999999999998</c:v>
                </c:pt>
                <c:pt idx="255">
                  <c:v>-0.51500000000000001</c:v>
                </c:pt>
                <c:pt idx="256">
                  <c:v>-2.3899999999999899</c:v>
                </c:pt>
                <c:pt idx="257">
                  <c:v>-2.31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F1-44EC-BC77-01A6A1015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277199"/>
        <c:axId val="1591251055"/>
      </c:lineChart>
      <c:catAx>
        <c:axId val="156827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251055"/>
        <c:crosses val="autoZero"/>
        <c:auto val="1"/>
        <c:lblAlgn val="ctr"/>
        <c:lblOffset val="100"/>
        <c:noMultiLvlLbl val="0"/>
      </c:catAx>
      <c:valAx>
        <c:axId val="159125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27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218.689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4.9349999999999996</c:v>
                </c:pt>
                <c:pt idx="5">
                  <c:v>14.12</c:v>
                </c:pt>
                <c:pt idx="6">
                  <c:v>-14.16</c:v>
                </c:pt>
                <c:pt idx="7">
                  <c:v>-7.7349999999999897</c:v>
                </c:pt>
                <c:pt idx="8">
                  <c:v>-0.125</c:v>
                </c:pt>
                <c:pt idx="9">
                  <c:v>4.24</c:v>
                </c:pt>
                <c:pt idx="10">
                  <c:v>3.61</c:v>
                </c:pt>
                <c:pt idx="11">
                  <c:v>-0.92500000000000004</c:v>
                </c:pt>
                <c:pt idx="12">
                  <c:v>8.8350000000000009</c:v>
                </c:pt>
                <c:pt idx="13">
                  <c:v>-4.3349999999999902</c:v>
                </c:pt>
                <c:pt idx="14">
                  <c:v>-10.8349999999999</c:v>
                </c:pt>
                <c:pt idx="15">
                  <c:v>4.9249999999999998</c:v>
                </c:pt>
                <c:pt idx="16">
                  <c:v>-5.7149999999999999</c:v>
                </c:pt>
                <c:pt idx="17">
                  <c:v>-0.39500000000000002</c:v>
                </c:pt>
                <c:pt idx="18">
                  <c:v>8.9849999999999994</c:v>
                </c:pt>
                <c:pt idx="19">
                  <c:v>-1.605</c:v>
                </c:pt>
                <c:pt idx="20">
                  <c:v>6.5549999999999997</c:v>
                </c:pt>
                <c:pt idx="21">
                  <c:v>6.4850000000000003</c:v>
                </c:pt>
                <c:pt idx="22">
                  <c:v>6.5399999999999903</c:v>
                </c:pt>
                <c:pt idx="23">
                  <c:v>4.8449999999999998</c:v>
                </c:pt>
                <c:pt idx="24">
                  <c:v>-1.7649999999999999</c:v>
                </c:pt>
                <c:pt idx="25">
                  <c:v>-5.69</c:v>
                </c:pt>
                <c:pt idx="26">
                  <c:v>0.82</c:v>
                </c:pt>
                <c:pt idx="27">
                  <c:v>-5.66</c:v>
                </c:pt>
                <c:pt idx="28">
                  <c:v>7.7949999999999999</c:v>
                </c:pt>
                <c:pt idx="29">
                  <c:v>13.855</c:v>
                </c:pt>
                <c:pt idx="30">
                  <c:v>7.6150000000000002</c:v>
                </c:pt>
                <c:pt idx="31">
                  <c:v>-5.67</c:v>
                </c:pt>
                <c:pt idx="32">
                  <c:v>7.84</c:v>
                </c:pt>
                <c:pt idx="33">
                  <c:v>9.0049999999999901</c:v>
                </c:pt>
                <c:pt idx="34">
                  <c:v>-12.285</c:v>
                </c:pt>
                <c:pt idx="35">
                  <c:v>9.4949999999999992</c:v>
                </c:pt>
                <c:pt idx="36">
                  <c:v>4.3899999999999899</c:v>
                </c:pt>
                <c:pt idx="37">
                  <c:v>29.994999999999902</c:v>
                </c:pt>
                <c:pt idx="38">
                  <c:v>-10.64</c:v>
                </c:pt>
                <c:pt idx="39">
                  <c:v>-28.984999999999999</c:v>
                </c:pt>
                <c:pt idx="40">
                  <c:v>-6.23</c:v>
                </c:pt>
                <c:pt idx="41">
                  <c:v>12.264999999999899</c:v>
                </c:pt>
                <c:pt idx="42">
                  <c:v>-4.4249999999999998</c:v>
                </c:pt>
                <c:pt idx="43">
                  <c:v>9.9399999999999906</c:v>
                </c:pt>
                <c:pt idx="44">
                  <c:v>9.9700000000000006</c:v>
                </c:pt>
                <c:pt idx="45">
                  <c:v>-6.3199999999999896</c:v>
                </c:pt>
                <c:pt idx="46">
                  <c:v>-3.9549999999999899</c:v>
                </c:pt>
                <c:pt idx="47">
                  <c:v>-6.165</c:v>
                </c:pt>
                <c:pt idx="48">
                  <c:v>8.4600000000000009</c:v>
                </c:pt>
                <c:pt idx="49">
                  <c:v>-18.320999999999898</c:v>
                </c:pt>
                <c:pt idx="50">
                  <c:v>-1.3199999999999901</c:v>
                </c:pt>
                <c:pt idx="51">
                  <c:v>13.89</c:v>
                </c:pt>
                <c:pt idx="52">
                  <c:v>6.1049999999999898</c:v>
                </c:pt>
                <c:pt idx="53">
                  <c:v>-10.36</c:v>
                </c:pt>
                <c:pt idx="54">
                  <c:v>-4.1500000000000004</c:v>
                </c:pt>
                <c:pt idx="55">
                  <c:v>-8.0299999999999994</c:v>
                </c:pt>
                <c:pt idx="56">
                  <c:v>-5.6349999999999998</c:v>
                </c:pt>
                <c:pt idx="57">
                  <c:v>-10.375</c:v>
                </c:pt>
                <c:pt idx="58">
                  <c:v>8.5649999999999995</c:v>
                </c:pt>
                <c:pt idx="59">
                  <c:v>10.37</c:v>
                </c:pt>
                <c:pt idx="60">
                  <c:v>17.14</c:v>
                </c:pt>
                <c:pt idx="61">
                  <c:v>-3.5549999999999899</c:v>
                </c:pt>
                <c:pt idx="62">
                  <c:v>-12.904999999999999</c:v>
                </c:pt>
                <c:pt idx="63">
                  <c:v>1.78</c:v>
                </c:pt>
                <c:pt idx="64">
                  <c:v>-1.23</c:v>
                </c:pt>
                <c:pt idx="65">
                  <c:v>-6.1899999999999897</c:v>
                </c:pt>
                <c:pt idx="66">
                  <c:v>14.845000000000001</c:v>
                </c:pt>
                <c:pt idx="67">
                  <c:v>0.65</c:v>
                </c:pt>
                <c:pt idx="68">
                  <c:v>1.3</c:v>
                </c:pt>
                <c:pt idx="69">
                  <c:v>13.7</c:v>
                </c:pt>
                <c:pt idx="70">
                  <c:v>-12.9749999999999</c:v>
                </c:pt>
                <c:pt idx="71">
                  <c:v>9.4349999999999898</c:v>
                </c:pt>
                <c:pt idx="72">
                  <c:v>12.4749999999999</c:v>
                </c:pt>
                <c:pt idx="73">
                  <c:v>-2.1349999999999998</c:v>
                </c:pt>
                <c:pt idx="74">
                  <c:v>-6.24</c:v>
                </c:pt>
                <c:pt idx="75">
                  <c:v>0.59499999999999997</c:v>
                </c:pt>
                <c:pt idx="76">
                  <c:v>3.3599999999999901</c:v>
                </c:pt>
                <c:pt idx="77">
                  <c:v>2.57</c:v>
                </c:pt>
                <c:pt idx="78">
                  <c:v>5.84</c:v>
                </c:pt>
                <c:pt idx="79">
                  <c:v>9.1449999999999996</c:v>
                </c:pt>
                <c:pt idx="80">
                  <c:v>15.265000000000001</c:v>
                </c:pt>
                <c:pt idx="81">
                  <c:v>-6.0649999999999897</c:v>
                </c:pt>
                <c:pt idx="82">
                  <c:v>-1.94999999999999</c:v>
                </c:pt>
                <c:pt idx="83">
                  <c:v>-11.72</c:v>
                </c:pt>
                <c:pt idx="84">
                  <c:v>1.96</c:v>
                </c:pt>
                <c:pt idx="85">
                  <c:v>-0.92999999999999905</c:v>
                </c:pt>
                <c:pt idx="86">
                  <c:v>2.105</c:v>
                </c:pt>
                <c:pt idx="87">
                  <c:v>1.1850000000000001</c:v>
                </c:pt>
                <c:pt idx="88">
                  <c:v>15.16</c:v>
                </c:pt>
                <c:pt idx="89">
                  <c:v>12.535</c:v>
                </c:pt>
                <c:pt idx="90">
                  <c:v>-0.57499999999999996</c:v>
                </c:pt>
                <c:pt idx="91">
                  <c:v>-2.3650000000000002</c:v>
                </c:pt>
                <c:pt idx="92">
                  <c:v>2.2799999999999998</c:v>
                </c:pt>
                <c:pt idx="93">
                  <c:v>2.0649999999999902</c:v>
                </c:pt>
                <c:pt idx="94">
                  <c:v>-7.49999999999999E-2</c:v>
                </c:pt>
                <c:pt idx="95">
                  <c:v>5.41</c:v>
                </c:pt>
                <c:pt idx="96">
                  <c:v>-13.49</c:v>
                </c:pt>
                <c:pt idx="97">
                  <c:v>-7.9450000000000003</c:v>
                </c:pt>
                <c:pt idx="98">
                  <c:v>-6.9249999999999998</c:v>
                </c:pt>
                <c:pt idx="99">
                  <c:v>-8.0299999999999994</c:v>
                </c:pt>
                <c:pt idx="100">
                  <c:v>9.86</c:v>
                </c:pt>
                <c:pt idx="101">
                  <c:v>-3.89</c:v>
                </c:pt>
                <c:pt idx="102">
                  <c:v>1.67</c:v>
                </c:pt>
                <c:pt idx="103">
                  <c:v>-1.9350000000000001</c:v>
                </c:pt>
                <c:pt idx="104">
                  <c:v>-6.915</c:v>
                </c:pt>
                <c:pt idx="105">
                  <c:v>4.97</c:v>
                </c:pt>
                <c:pt idx="106">
                  <c:v>-6.32</c:v>
                </c:pt>
                <c:pt idx="107">
                  <c:v>1.5249999999999999</c:v>
                </c:pt>
                <c:pt idx="108">
                  <c:v>-6.0049999999999999</c:v>
                </c:pt>
                <c:pt idx="109">
                  <c:v>-8.9149999999999991</c:v>
                </c:pt>
                <c:pt idx="110">
                  <c:v>-0.59499999999999997</c:v>
                </c:pt>
                <c:pt idx="111">
                  <c:v>-3.665</c:v>
                </c:pt>
                <c:pt idx="112">
                  <c:v>4.5289999999999999</c:v>
                </c:pt>
                <c:pt idx="113">
                  <c:v>6.875</c:v>
                </c:pt>
                <c:pt idx="114">
                  <c:v>-3.41</c:v>
                </c:pt>
                <c:pt idx="115">
                  <c:v>8.2349999999999994</c:v>
                </c:pt>
                <c:pt idx="116">
                  <c:v>5.89</c:v>
                </c:pt>
                <c:pt idx="117">
                  <c:v>10.49</c:v>
                </c:pt>
                <c:pt idx="118">
                  <c:v>8.5000000000000006E-2</c:v>
                </c:pt>
                <c:pt idx="119">
                  <c:v>-6.0350000000000001</c:v>
                </c:pt>
                <c:pt idx="120">
                  <c:v>1.03999999999999</c:v>
                </c:pt>
                <c:pt idx="121">
                  <c:v>11.09</c:v>
                </c:pt>
                <c:pt idx="122">
                  <c:v>-5.4649999999999999</c:v>
                </c:pt>
                <c:pt idx="123">
                  <c:v>3.7850000000000001</c:v>
                </c:pt>
                <c:pt idx="124">
                  <c:v>-12.569999999999901</c:v>
                </c:pt>
                <c:pt idx="125">
                  <c:v>-0.71499999999999997</c:v>
                </c:pt>
                <c:pt idx="126">
                  <c:v>-10.005000000000001</c:v>
                </c:pt>
                <c:pt idx="127">
                  <c:v>7.52</c:v>
                </c:pt>
                <c:pt idx="128">
                  <c:v>-18.57</c:v>
                </c:pt>
                <c:pt idx="129">
                  <c:v>-8.68</c:v>
                </c:pt>
                <c:pt idx="130">
                  <c:v>-6.2850000000000001</c:v>
                </c:pt>
                <c:pt idx="131">
                  <c:v>10.89</c:v>
                </c:pt>
                <c:pt idx="132">
                  <c:v>-2.19</c:v>
                </c:pt>
                <c:pt idx="133">
                  <c:v>0.48999999999999899</c:v>
                </c:pt>
                <c:pt idx="134">
                  <c:v>-2.1800000000000002</c:v>
                </c:pt>
                <c:pt idx="135">
                  <c:v>-2.2149999999999999</c:v>
                </c:pt>
                <c:pt idx="136">
                  <c:v>-4.84</c:v>
                </c:pt>
                <c:pt idx="137">
                  <c:v>-10.775</c:v>
                </c:pt>
                <c:pt idx="138">
                  <c:v>-5.3049999999999997</c:v>
                </c:pt>
                <c:pt idx="139">
                  <c:v>7.1349999999999998</c:v>
                </c:pt>
                <c:pt idx="140">
                  <c:v>-10.574999999999999</c:v>
                </c:pt>
                <c:pt idx="141">
                  <c:v>1.1200000000000001</c:v>
                </c:pt>
                <c:pt idx="142">
                  <c:v>-0.47</c:v>
                </c:pt>
                <c:pt idx="143">
                  <c:v>-4.9850000000000003</c:v>
                </c:pt>
                <c:pt idx="144">
                  <c:v>3.51</c:v>
                </c:pt>
                <c:pt idx="145">
                  <c:v>0.93500000000000005</c:v>
                </c:pt>
                <c:pt idx="146">
                  <c:v>-5.31</c:v>
                </c:pt>
                <c:pt idx="147">
                  <c:v>-9.1850000000000005</c:v>
                </c:pt>
                <c:pt idx="148">
                  <c:v>-2.875</c:v>
                </c:pt>
                <c:pt idx="149">
                  <c:v>1.5649999999999999</c:v>
                </c:pt>
                <c:pt idx="150">
                  <c:v>-0.97</c:v>
                </c:pt>
                <c:pt idx="151">
                  <c:v>10.57</c:v>
                </c:pt>
                <c:pt idx="152">
                  <c:v>0.625</c:v>
                </c:pt>
                <c:pt idx="153">
                  <c:v>-2.9299999999999899</c:v>
                </c:pt>
                <c:pt idx="154">
                  <c:v>-1.6</c:v>
                </c:pt>
                <c:pt idx="155">
                  <c:v>0.28999999999999998</c:v>
                </c:pt>
                <c:pt idx="156">
                  <c:v>-1.395</c:v>
                </c:pt>
                <c:pt idx="157">
                  <c:v>-2.87</c:v>
                </c:pt>
                <c:pt idx="158">
                  <c:v>1.83</c:v>
                </c:pt>
                <c:pt idx="159">
                  <c:v>-3.08</c:v>
                </c:pt>
                <c:pt idx="160">
                  <c:v>-1.7449999999999899</c:v>
                </c:pt>
                <c:pt idx="161">
                  <c:v>-1.0449999999999999</c:v>
                </c:pt>
                <c:pt idx="162">
                  <c:v>1.355</c:v>
                </c:pt>
                <c:pt idx="163">
                  <c:v>-0.09</c:v>
                </c:pt>
                <c:pt idx="164">
                  <c:v>10.69</c:v>
                </c:pt>
                <c:pt idx="165">
                  <c:v>3.75</c:v>
                </c:pt>
                <c:pt idx="166">
                  <c:v>0.27500000000000002</c:v>
                </c:pt>
                <c:pt idx="167">
                  <c:v>-2.44</c:v>
                </c:pt>
                <c:pt idx="168">
                  <c:v>10.56</c:v>
                </c:pt>
                <c:pt idx="169">
                  <c:v>0.64999999999999902</c:v>
                </c:pt>
                <c:pt idx="170">
                  <c:v>-4.2149999999999999</c:v>
                </c:pt>
                <c:pt idx="171">
                  <c:v>5.7249999999999996</c:v>
                </c:pt>
                <c:pt idx="172">
                  <c:v>2.9249999999999998</c:v>
                </c:pt>
                <c:pt idx="173">
                  <c:v>12.99</c:v>
                </c:pt>
                <c:pt idx="174">
                  <c:v>1.07</c:v>
                </c:pt>
                <c:pt idx="175">
                  <c:v>-11.35</c:v>
                </c:pt>
                <c:pt idx="176">
                  <c:v>10.38</c:v>
                </c:pt>
                <c:pt idx="177">
                  <c:v>1.4259999999999999</c:v>
                </c:pt>
                <c:pt idx="178">
                  <c:v>-3.4</c:v>
                </c:pt>
                <c:pt idx="179">
                  <c:v>6.5149999999999997</c:v>
                </c:pt>
                <c:pt idx="180">
                  <c:v>4.96</c:v>
                </c:pt>
                <c:pt idx="181">
                  <c:v>11.74</c:v>
                </c:pt>
                <c:pt idx="182">
                  <c:v>-8.9799999999999898</c:v>
                </c:pt>
                <c:pt idx="183">
                  <c:v>-2.2000000000000002</c:v>
                </c:pt>
                <c:pt idx="184">
                  <c:v>2.1</c:v>
                </c:pt>
                <c:pt idx="185">
                  <c:v>25.684999999999999</c:v>
                </c:pt>
                <c:pt idx="186">
                  <c:v>5.75</c:v>
                </c:pt>
                <c:pt idx="187">
                  <c:v>5.17</c:v>
                </c:pt>
                <c:pt idx="188">
                  <c:v>6.98</c:v>
                </c:pt>
                <c:pt idx="189">
                  <c:v>-9.9499999999999993</c:v>
                </c:pt>
                <c:pt idx="190">
                  <c:v>6.22</c:v>
                </c:pt>
                <c:pt idx="191">
                  <c:v>-10.11</c:v>
                </c:pt>
                <c:pt idx="192">
                  <c:v>-0.28999999999999898</c:v>
                </c:pt>
                <c:pt idx="193">
                  <c:v>9.4849999999999994</c:v>
                </c:pt>
                <c:pt idx="194">
                  <c:v>4.9899999999999904</c:v>
                </c:pt>
                <c:pt idx="195">
                  <c:v>1.0649999999999999</c:v>
                </c:pt>
                <c:pt idx="196">
                  <c:v>15.749999999999901</c:v>
                </c:pt>
                <c:pt idx="197">
                  <c:v>19.184999999999999</c:v>
                </c:pt>
                <c:pt idx="198">
                  <c:v>12.3799999999999</c:v>
                </c:pt>
                <c:pt idx="199">
                  <c:v>-4.3149999999999897</c:v>
                </c:pt>
                <c:pt idx="200">
                  <c:v>-20.984999999999999</c:v>
                </c:pt>
                <c:pt idx="201">
                  <c:v>2.66</c:v>
                </c:pt>
                <c:pt idx="202">
                  <c:v>28.545000000000002</c:v>
                </c:pt>
                <c:pt idx="203">
                  <c:v>8.5449999999999999</c:v>
                </c:pt>
                <c:pt idx="204">
                  <c:v>-9.3849999999999891</c:v>
                </c:pt>
                <c:pt idx="205">
                  <c:v>17.05</c:v>
                </c:pt>
                <c:pt idx="206">
                  <c:v>12.6199999999999</c:v>
                </c:pt>
                <c:pt idx="207">
                  <c:v>-10.935</c:v>
                </c:pt>
                <c:pt idx="208">
                  <c:v>3.1899999999999902</c:v>
                </c:pt>
                <c:pt idx="209">
                  <c:v>-0.93000000000000105</c:v>
                </c:pt>
                <c:pt idx="210">
                  <c:v>15.424999999999899</c:v>
                </c:pt>
                <c:pt idx="211">
                  <c:v>39.444999999999901</c:v>
                </c:pt>
                <c:pt idx="212">
                  <c:v>-4.4349999999999996</c:v>
                </c:pt>
                <c:pt idx="213">
                  <c:v>-43.894999999999897</c:v>
                </c:pt>
                <c:pt idx="214">
                  <c:v>2.1850000000000001</c:v>
                </c:pt>
                <c:pt idx="215">
                  <c:v>-34.769999999999897</c:v>
                </c:pt>
                <c:pt idx="216">
                  <c:v>-6.57</c:v>
                </c:pt>
                <c:pt idx="217">
                  <c:v>7.52</c:v>
                </c:pt>
                <c:pt idx="218">
                  <c:v>0.20499999999999999</c:v>
                </c:pt>
                <c:pt idx="219">
                  <c:v>29.97</c:v>
                </c:pt>
                <c:pt idx="220">
                  <c:v>17.049999999999901</c:v>
                </c:pt>
                <c:pt idx="221">
                  <c:v>-19.114999999999998</c:v>
                </c:pt>
                <c:pt idx="222">
                  <c:v>-0.81999999999999895</c:v>
                </c:pt>
                <c:pt idx="223">
                  <c:v>-0.62</c:v>
                </c:pt>
                <c:pt idx="224">
                  <c:v>-8.5549999999999997</c:v>
                </c:pt>
                <c:pt idx="225">
                  <c:v>-7.3650000000000002</c:v>
                </c:pt>
                <c:pt idx="226">
                  <c:v>-15.684999999999899</c:v>
                </c:pt>
                <c:pt idx="227">
                  <c:v>9.49</c:v>
                </c:pt>
                <c:pt idx="228">
                  <c:v>11.855</c:v>
                </c:pt>
                <c:pt idx="229">
                  <c:v>0.93999999999999895</c:v>
                </c:pt>
                <c:pt idx="230">
                  <c:v>-3.66</c:v>
                </c:pt>
                <c:pt idx="231">
                  <c:v>-29.98</c:v>
                </c:pt>
                <c:pt idx="232">
                  <c:v>7.8650000000000002</c:v>
                </c:pt>
                <c:pt idx="233">
                  <c:v>4.4249999999999998</c:v>
                </c:pt>
                <c:pt idx="234">
                  <c:v>12.8</c:v>
                </c:pt>
                <c:pt idx="235">
                  <c:v>-13.545</c:v>
                </c:pt>
                <c:pt idx="236">
                  <c:v>5.85</c:v>
                </c:pt>
                <c:pt idx="237">
                  <c:v>-4.03</c:v>
                </c:pt>
                <c:pt idx="238">
                  <c:v>6.95</c:v>
                </c:pt>
                <c:pt idx="239">
                  <c:v>10.8</c:v>
                </c:pt>
                <c:pt idx="240">
                  <c:v>-14.9199999999999</c:v>
                </c:pt>
                <c:pt idx="241">
                  <c:v>-2.77</c:v>
                </c:pt>
                <c:pt idx="242">
                  <c:v>-4.6599999999999904</c:v>
                </c:pt>
                <c:pt idx="243">
                  <c:v>2.625</c:v>
                </c:pt>
                <c:pt idx="244">
                  <c:v>7.01</c:v>
                </c:pt>
                <c:pt idx="245">
                  <c:v>-0.90999999999999903</c:v>
                </c:pt>
                <c:pt idx="246">
                  <c:v>-12.87</c:v>
                </c:pt>
                <c:pt idx="247">
                  <c:v>-1.135</c:v>
                </c:pt>
                <c:pt idx="248">
                  <c:v>14.44</c:v>
                </c:pt>
                <c:pt idx="249">
                  <c:v>10.54</c:v>
                </c:pt>
                <c:pt idx="250">
                  <c:v>15.015000000000001</c:v>
                </c:pt>
                <c:pt idx="251">
                  <c:v>4.42</c:v>
                </c:pt>
                <c:pt idx="252">
                  <c:v>4.8899999999999997</c:v>
                </c:pt>
                <c:pt idx="253">
                  <c:v>5.2450000000000001</c:v>
                </c:pt>
                <c:pt idx="254">
                  <c:v>3.62</c:v>
                </c:pt>
                <c:pt idx="255">
                  <c:v>0.314999999999999</c:v>
                </c:pt>
                <c:pt idx="256">
                  <c:v>3.68</c:v>
                </c:pt>
                <c:pt idx="257">
                  <c:v>3.46999999999999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F-4810-A270-CA338C01A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463343"/>
        <c:axId val="1590361375"/>
      </c:lineChart>
      <c:catAx>
        <c:axId val="147746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61375"/>
        <c:crosses val="autoZero"/>
        <c:auto val="1"/>
        <c:lblAlgn val="ctr"/>
        <c:lblOffset val="100"/>
        <c:noMultiLvlLbl val="0"/>
      </c:catAx>
      <c:valAx>
        <c:axId val="159036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-229.885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-5.53</c:v>
                </c:pt>
                <c:pt idx="5">
                  <c:v>-15.085000000000001</c:v>
                </c:pt>
                <c:pt idx="6">
                  <c:v>15.27</c:v>
                </c:pt>
                <c:pt idx="7">
                  <c:v>8.0350000000000001</c:v>
                </c:pt>
                <c:pt idx="8">
                  <c:v>-0.245</c:v>
                </c:pt>
                <c:pt idx="9">
                  <c:v>-4.6899999999999897</c:v>
                </c:pt>
                <c:pt idx="10">
                  <c:v>-3.46</c:v>
                </c:pt>
                <c:pt idx="11">
                  <c:v>1.135</c:v>
                </c:pt>
                <c:pt idx="12">
                  <c:v>-9.2550000000000008</c:v>
                </c:pt>
                <c:pt idx="13">
                  <c:v>4.7799999999999896</c:v>
                </c:pt>
                <c:pt idx="14">
                  <c:v>11.1</c:v>
                </c:pt>
                <c:pt idx="15">
                  <c:v>-5.2649999999999997</c:v>
                </c:pt>
                <c:pt idx="16">
                  <c:v>5.3849999999999998</c:v>
                </c:pt>
                <c:pt idx="17">
                  <c:v>5.00000000000001E-2</c:v>
                </c:pt>
                <c:pt idx="18">
                  <c:v>-9.5349999999999895</c:v>
                </c:pt>
                <c:pt idx="19">
                  <c:v>1.7450000000000001</c:v>
                </c:pt>
                <c:pt idx="20">
                  <c:v>-6.95</c:v>
                </c:pt>
                <c:pt idx="21">
                  <c:v>-6.6899999999999897</c:v>
                </c:pt>
                <c:pt idx="22">
                  <c:v>-7.3249999999999904</c:v>
                </c:pt>
                <c:pt idx="23">
                  <c:v>-5.45</c:v>
                </c:pt>
                <c:pt idx="24">
                  <c:v>2.14</c:v>
                </c:pt>
                <c:pt idx="25">
                  <c:v>6.33</c:v>
                </c:pt>
                <c:pt idx="26">
                  <c:v>-1.21</c:v>
                </c:pt>
                <c:pt idx="27">
                  <c:v>6.33</c:v>
                </c:pt>
                <c:pt idx="28">
                  <c:v>-8.9550000000000001</c:v>
                </c:pt>
                <c:pt idx="29">
                  <c:v>-15.444999999999901</c:v>
                </c:pt>
                <c:pt idx="30">
                  <c:v>-8.6349999999999998</c:v>
                </c:pt>
                <c:pt idx="31">
                  <c:v>5.9950000000000001</c:v>
                </c:pt>
                <c:pt idx="32">
                  <c:v>-8.5299999999999994</c:v>
                </c:pt>
                <c:pt idx="33">
                  <c:v>-10.28</c:v>
                </c:pt>
                <c:pt idx="34">
                  <c:v>14.164999999999999</c:v>
                </c:pt>
                <c:pt idx="35">
                  <c:v>-11.005000000000001</c:v>
                </c:pt>
                <c:pt idx="36">
                  <c:v>-4.915</c:v>
                </c:pt>
                <c:pt idx="37">
                  <c:v>-30.939999999999898</c:v>
                </c:pt>
                <c:pt idx="38">
                  <c:v>13.03</c:v>
                </c:pt>
                <c:pt idx="39">
                  <c:v>30.3249999999999</c:v>
                </c:pt>
                <c:pt idx="40">
                  <c:v>6.59</c:v>
                </c:pt>
                <c:pt idx="41">
                  <c:v>-13.1799999999999</c:v>
                </c:pt>
                <c:pt idx="42">
                  <c:v>4.7450000000000001</c:v>
                </c:pt>
                <c:pt idx="43">
                  <c:v>-11.125</c:v>
                </c:pt>
                <c:pt idx="44">
                  <c:v>-10.889999999999899</c:v>
                </c:pt>
                <c:pt idx="45">
                  <c:v>7.2649999999999997</c:v>
                </c:pt>
                <c:pt idx="46">
                  <c:v>4.5549999999999997</c:v>
                </c:pt>
                <c:pt idx="47">
                  <c:v>6.41</c:v>
                </c:pt>
                <c:pt idx="48">
                  <c:v>-9.4</c:v>
                </c:pt>
                <c:pt idx="49">
                  <c:v>19.625</c:v>
                </c:pt>
                <c:pt idx="50">
                  <c:v>0.84</c:v>
                </c:pt>
                <c:pt idx="51">
                  <c:v>-15.324999999999999</c:v>
                </c:pt>
                <c:pt idx="52">
                  <c:v>-7.33</c:v>
                </c:pt>
                <c:pt idx="53">
                  <c:v>10.984999999999999</c:v>
                </c:pt>
                <c:pt idx="54">
                  <c:v>4.5250000000000004</c:v>
                </c:pt>
                <c:pt idx="55">
                  <c:v>8.9049999999999994</c:v>
                </c:pt>
                <c:pt idx="56">
                  <c:v>6</c:v>
                </c:pt>
                <c:pt idx="57">
                  <c:v>11.174999999999899</c:v>
                </c:pt>
                <c:pt idx="58">
                  <c:v>-9.5649999999999995</c:v>
                </c:pt>
                <c:pt idx="59">
                  <c:v>-11.42</c:v>
                </c:pt>
                <c:pt idx="60">
                  <c:v>-18.055</c:v>
                </c:pt>
                <c:pt idx="61">
                  <c:v>4.37</c:v>
                </c:pt>
                <c:pt idx="62">
                  <c:v>13.6549999999999</c:v>
                </c:pt>
                <c:pt idx="63">
                  <c:v>-2.0049999999999999</c:v>
                </c:pt>
                <c:pt idx="64">
                  <c:v>1.4249999999999901</c:v>
                </c:pt>
                <c:pt idx="65">
                  <c:v>6.3649999999999904</c:v>
                </c:pt>
                <c:pt idx="66">
                  <c:v>-15.975</c:v>
                </c:pt>
                <c:pt idx="67">
                  <c:v>-0.56499999999999995</c:v>
                </c:pt>
                <c:pt idx="68">
                  <c:v>-1.4950000000000001</c:v>
                </c:pt>
                <c:pt idx="69">
                  <c:v>-14.86</c:v>
                </c:pt>
                <c:pt idx="70">
                  <c:v>14.175000000000001</c:v>
                </c:pt>
                <c:pt idx="71">
                  <c:v>-10.34</c:v>
                </c:pt>
                <c:pt idx="72">
                  <c:v>-13.299999999999899</c:v>
                </c:pt>
                <c:pt idx="73">
                  <c:v>2.7850000000000001</c:v>
                </c:pt>
                <c:pt idx="74">
                  <c:v>6.9349999999999996</c:v>
                </c:pt>
                <c:pt idx="75">
                  <c:v>-1.0649999999999999</c:v>
                </c:pt>
                <c:pt idx="76">
                  <c:v>-3.3</c:v>
                </c:pt>
                <c:pt idx="77">
                  <c:v>-2.645</c:v>
                </c:pt>
                <c:pt idx="78">
                  <c:v>-5.8949999999999996</c:v>
                </c:pt>
                <c:pt idx="79">
                  <c:v>-9.5049999999999901</c:v>
                </c:pt>
                <c:pt idx="80">
                  <c:v>-16.395</c:v>
                </c:pt>
                <c:pt idx="81">
                  <c:v>6.23</c:v>
                </c:pt>
                <c:pt idx="82">
                  <c:v>2.29</c:v>
                </c:pt>
                <c:pt idx="83">
                  <c:v>12.43</c:v>
                </c:pt>
                <c:pt idx="84">
                  <c:v>-1.94</c:v>
                </c:pt>
                <c:pt idx="85">
                  <c:v>1.48</c:v>
                </c:pt>
                <c:pt idx="86">
                  <c:v>-1.71</c:v>
                </c:pt>
                <c:pt idx="87">
                  <c:v>-1.585</c:v>
                </c:pt>
                <c:pt idx="88">
                  <c:v>-17.05</c:v>
                </c:pt>
                <c:pt idx="89">
                  <c:v>-13.435</c:v>
                </c:pt>
                <c:pt idx="90">
                  <c:v>0.79500000000000004</c:v>
                </c:pt>
                <c:pt idx="91">
                  <c:v>2.41</c:v>
                </c:pt>
                <c:pt idx="92">
                  <c:v>-2.27</c:v>
                </c:pt>
                <c:pt idx="93">
                  <c:v>-2.5</c:v>
                </c:pt>
                <c:pt idx="94">
                  <c:v>0.33999999999999903</c:v>
                </c:pt>
                <c:pt idx="95">
                  <c:v>-5.8</c:v>
                </c:pt>
                <c:pt idx="96">
                  <c:v>14.36</c:v>
                </c:pt>
                <c:pt idx="97">
                  <c:v>8.7850000000000001</c:v>
                </c:pt>
                <c:pt idx="98">
                  <c:v>7.54</c:v>
                </c:pt>
                <c:pt idx="99">
                  <c:v>9.3249999999999993</c:v>
                </c:pt>
                <c:pt idx="100">
                  <c:v>-10.734999999999999</c:v>
                </c:pt>
                <c:pt idx="101">
                  <c:v>4.1399999999999997</c:v>
                </c:pt>
                <c:pt idx="102">
                  <c:v>-2.09499999999999</c:v>
                </c:pt>
                <c:pt idx="103">
                  <c:v>2.2949999999999999</c:v>
                </c:pt>
                <c:pt idx="104">
                  <c:v>7.2549999999999999</c:v>
                </c:pt>
                <c:pt idx="105">
                  <c:v>-5.3999999999999897</c:v>
                </c:pt>
                <c:pt idx="106">
                  <c:v>6.97</c:v>
                </c:pt>
                <c:pt idx="107">
                  <c:v>-1.6199999999999899</c:v>
                </c:pt>
                <c:pt idx="108">
                  <c:v>6.66</c:v>
                </c:pt>
                <c:pt idx="109">
                  <c:v>9.6300000000000008</c:v>
                </c:pt>
                <c:pt idx="110">
                  <c:v>0.185</c:v>
                </c:pt>
                <c:pt idx="111">
                  <c:v>3.9550000000000001</c:v>
                </c:pt>
                <c:pt idx="112">
                  <c:v>-4.6550000000000002</c:v>
                </c:pt>
                <c:pt idx="113">
                  <c:v>-7.3650000000000002</c:v>
                </c:pt>
                <c:pt idx="114">
                  <c:v>3.74</c:v>
                </c:pt>
                <c:pt idx="115">
                  <c:v>-8.1549999999999994</c:v>
                </c:pt>
                <c:pt idx="116">
                  <c:v>-5.5249999999999897</c:v>
                </c:pt>
                <c:pt idx="117">
                  <c:v>-10.98</c:v>
                </c:pt>
                <c:pt idx="118">
                  <c:v>0.25999999999999901</c:v>
                </c:pt>
                <c:pt idx="119">
                  <c:v>6.665</c:v>
                </c:pt>
                <c:pt idx="120">
                  <c:v>-1.22</c:v>
                </c:pt>
                <c:pt idx="121">
                  <c:v>-12.324999999999999</c:v>
                </c:pt>
                <c:pt idx="122">
                  <c:v>6.0650000000000004</c:v>
                </c:pt>
                <c:pt idx="123">
                  <c:v>-4.0549999999999997</c:v>
                </c:pt>
                <c:pt idx="124">
                  <c:v>13.874999999999901</c:v>
                </c:pt>
                <c:pt idx="125">
                  <c:v>0.495</c:v>
                </c:pt>
                <c:pt idx="126">
                  <c:v>11.06</c:v>
                </c:pt>
                <c:pt idx="127">
                  <c:v>-8.2100000000000009</c:v>
                </c:pt>
                <c:pt idx="128">
                  <c:v>20.684999999999899</c:v>
                </c:pt>
                <c:pt idx="129">
                  <c:v>9.5850000000000009</c:v>
                </c:pt>
                <c:pt idx="130">
                  <c:v>7.08</c:v>
                </c:pt>
                <c:pt idx="131">
                  <c:v>-12.02</c:v>
                </c:pt>
                <c:pt idx="132">
                  <c:v>2.57</c:v>
                </c:pt>
                <c:pt idx="133">
                  <c:v>-0.47</c:v>
                </c:pt>
                <c:pt idx="134">
                  <c:v>2.84</c:v>
                </c:pt>
                <c:pt idx="135">
                  <c:v>2.5649999999999999</c:v>
                </c:pt>
                <c:pt idx="136">
                  <c:v>5.37</c:v>
                </c:pt>
                <c:pt idx="137">
                  <c:v>12.33</c:v>
                </c:pt>
                <c:pt idx="138">
                  <c:v>5.99</c:v>
                </c:pt>
                <c:pt idx="139">
                  <c:v>-8.0250000000000004</c:v>
                </c:pt>
                <c:pt idx="140">
                  <c:v>10.66</c:v>
                </c:pt>
                <c:pt idx="141">
                  <c:v>-1.51</c:v>
                </c:pt>
                <c:pt idx="142">
                  <c:v>0.2</c:v>
                </c:pt>
                <c:pt idx="143">
                  <c:v>5.38</c:v>
                </c:pt>
                <c:pt idx="144">
                  <c:v>-3.71999999999999</c:v>
                </c:pt>
                <c:pt idx="145">
                  <c:v>-0.89500000000000002</c:v>
                </c:pt>
                <c:pt idx="146">
                  <c:v>5.7050000000000001</c:v>
                </c:pt>
                <c:pt idx="147">
                  <c:v>9.8000000000000007</c:v>
                </c:pt>
                <c:pt idx="148">
                  <c:v>3.1549999999999998</c:v>
                </c:pt>
                <c:pt idx="149">
                  <c:v>-1.635</c:v>
                </c:pt>
                <c:pt idx="150">
                  <c:v>1.48999999999999</c:v>
                </c:pt>
                <c:pt idx="151">
                  <c:v>-11.24</c:v>
                </c:pt>
                <c:pt idx="152">
                  <c:v>-0.47499999999999998</c:v>
                </c:pt>
                <c:pt idx="153">
                  <c:v>3.1349999999999998</c:v>
                </c:pt>
                <c:pt idx="154">
                  <c:v>1.7549999999999999</c:v>
                </c:pt>
                <c:pt idx="155">
                  <c:v>-0.02</c:v>
                </c:pt>
                <c:pt idx="156">
                  <c:v>1.845</c:v>
                </c:pt>
                <c:pt idx="157">
                  <c:v>3.4049999999999998</c:v>
                </c:pt>
                <c:pt idx="158">
                  <c:v>-1.895</c:v>
                </c:pt>
                <c:pt idx="159">
                  <c:v>3.11</c:v>
                </c:pt>
                <c:pt idx="160">
                  <c:v>1.9449999999999901</c:v>
                </c:pt>
                <c:pt idx="161">
                  <c:v>1.49</c:v>
                </c:pt>
                <c:pt idx="162">
                  <c:v>-1.7350000000000001</c:v>
                </c:pt>
                <c:pt idx="163">
                  <c:v>6.5000000000000002E-2</c:v>
                </c:pt>
                <c:pt idx="164">
                  <c:v>-11.83</c:v>
                </c:pt>
                <c:pt idx="165">
                  <c:v>-4.2249999999999996</c:v>
                </c:pt>
                <c:pt idx="166">
                  <c:v>-0.36</c:v>
                </c:pt>
                <c:pt idx="167">
                  <c:v>3.0049999999999999</c:v>
                </c:pt>
                <c:pt idx="168">
                  <c:v>-11.46</c:v>
                </c:pt>
                <c:pt idx="169">
                  <c:v>-1.1299999999999999</c:v>
                </c:pt>
                <c:pt idx="170">
                  <c:v>4.3949999999999996</c:v>
                </c:pt>
                <c:pt idx="171">
                  <c:v>-6.4849999999999897</c:v>
                </c:pt>
                <c:pt idx="172">
                  <c:v>-2.84</c:v>
                </c:pt>
                <c:pt idx="173">
                  <c:v>-13.74</c:v>
                </c:pt>
                <c:pt idx="174">
                  <c:v>-0.9</c:v>
                </c:pt>
                <c:pt idx="175">
                  <c:v>12.404999999999999</c:v>
                </c:pt>
                <c:pt idx="176">
                  <c:v>-11.205</c:v>
                </c:pt>
                <c:pt idx="177">
                  <c:v>-1.415</c:v>
                </c:pt>
                <c:pt idx="178">
                  <c:v>3.8450000000000002</c:v>
                </c:pt>
                <c:pt idx="179">
                  <c:v>-7.375</c:v>
                </c:pt>
                <c:pt idx="180">
                  <c:v>-5.5049999999999901</c:v>
                </c:pt>
                <c:pt idx="181">
                  <c:v>-12.945</c:v>
                </c:pt>
                <c:pt idx="182">
                  <c:v>9.7200000000000006</c:v>
                </c:pt>
                <c:pt idx="183">
                  <c:v>2.77</c:v>
                </c:pt>
                <c:pt idx="184">
                  <c:v>-1.915</c:v>
                </c:pt>
                <c:pt idx="185">
                  <c:v>-27.53</c:v>
                </c:pt>
                <c:pt idx="186">
                  <c:v>-6.85</c:v>
                </c:pt>
                <c:pt idx="187">
                  <c:v>-5.52</c:v>
                </c:pt>
                <c:pt idx="188">
                  <c:v>-8.06</c:v>
                </c:pt>
                <c:pt idx="189">
                  <c:v>10.734999999999999</c:v>
                </c:pt>
                <c:pt idx="190">
                  <c:v>-6.8949999999999996</c:v>
                </c:pt>
                <c:pt idx="191">
                  <c:v>10.775</c:v>
                </c:pt>
                <c:pt idx="192">
                  <c:v>-1.4999999999999901E-2</c:v>
                </c:pt>
                <c:pt idx="193">
                  <c:v>-10.465</c:v>
                </c:pt>
                <c:pt idx="194">
                  <c:v>-4.8849999999999998</c:v>
                </c:pt>
                <c:pt idx="195">
                  <c:v>-1.05</c:v>
                </c:pt>
                <c:pt idx="196">
                  <c:v>-16.794999999999899</c:v>
                </c:pt>
                <c:pt idx="197">
                  <c:v>-20.02</c:v>
                </c:pt>
                <c:pt idx="198">
                  <c:v>-13.069999999999901</c:v>
                </c:pt>
                <c:pt idx="199">
                  <c:v>5.2450000000000001</c:v>
                </c:pt>
                <c:pt idx="200">
                  <c:v>22.895</c:v>
                </c:pt>
                <c:pt idx="201">
                  <c:v>-2.82</c:v>
                </c:pt>
                <c:pt idx="202">
                  <c:v>-29.759999999999899</c:v>
                </c:pt>
                <c:pt idx="203">
                  <c:v>-9.3899999999999899</c:v>
                </c:pt>
                <c:pt idx="204">
                  <c:v>9.8699999999999903</c:v>
                </c:pt>
                <c:pt idx="205">
                  <c:v>-18.89</c:v>
                </c:pt>
                <c:pt idx="206">
                  <c:v>-13.51</c:v>
                </c:pt>
                <c:pt idx="207">
                  <c:v>11.7549999999999</c:v>
                </c:pt>
                <c:pt idx="208">
                  <c:v>-3.7699999999999898</c:v>
                </c:pt>
                <c:pt idx="209">
                  <c:v>3.11</c:v>
                </c:pt>
                <c:pt idx="210">
                  <c:v>-16.065000000000001</c:v>
                </c:pt>
                <c:pt idx="211">
                  <c:v>-44.479999999999897</c:v>
                </c:pt>
                <c:pt idx="212">
                  <c:v>4.5449999999999999</c:v>
                </c:pt>
                <c:pt idx="213">
                  <c:v>49.749999999999901</c:v>
                </c:pt>
                <c:pt idx="214">
                  <c:v>-2.2699999999999898</c:v>
                </c:pt>
                <c:pt idx="215">
                  <c:v>41.634999999999998</c:v>
                </c:pt>
                <c:pt idx="216">
                  <c:v>7.83</c:v>
                </c:pt>
                <c:pt idx="217">
                  <c:v>-8.7249999999999996</c:v>
                </c:pt>
                <c:pt idx="218">
                  <c:v>0.20499999999999999</c:v>
                </c:pt>
                <c:pt idx="219">
                  <c:v>-34.375</c:v>
                </c:pt>
                <c:pt idx="220">
                  <c:v>-19.995000000000001</c:v>
                </c:pt>
                <c:pt idx="221">
                  <c:v>22.14</c:v>
                </c:pt>
                <c:pt idx="222">
                  <c:v>1.2449999999999899</c:v>
                </c:pt>
                <c:pt idx="223">
                  <c:v>0.185</c:v>
                </c:pt>
                <c:pt idx="224">
                  <c:v>9.5049999999999901</c:v>
                </c:pt>
                <c:pt idx="225">
                  <c:v>8.5749999999999993</c:v>
                </c:pt>
                <c:pt idx="226">
                  <c:v>18.305</c:v>
                </c:pt>
                <c:pt idx="227">
                  <c:v>-10.53</c:v>
                </c:pt>
                <c:pt idx="228">
                  <c:v>-13.455</c:v>
                </c:pt>
                <c:pt idx="229">
                  <c:v>-2.165</c:v>
                </c:pt>
                <c:pt idx="230">
                  <c:v>4.9050000000000002</c:v>
                </c:pt>
                <c:pt idx="231">
                  <c:v>33.92</c:v>
                </c:pt>
                <c:pt idx="232">
                  <c:v>-9.36</c:v>
                </c:pt>
                <c:pt idx="233">
                  <c:v>-4.5499999999999901</c:v>
                </c:pt>
                <c:pt idx="234">
                  <c:v>-13.91</c:v>
                </c:pt>
                <c:pt idx="235">
                  <c:v>15.744999999999999</c:v>
                </c:pt>
                <c:pt idx="236">
                  <c:v>-6.29</c:v>
                </c:pt>
                <c:pt idx="237">
                  <c:v>5.1150000000000002</c:v>
                </c:pt>
                <c:pt idx="238">
                  <c:v>-7.79</c:v>
                </c:pt>
                <c:pt idx="239">
                  <c:v>-13.375</c:v>
                </c:pt>
                <c:pt idx="240">
                  <c:v>17.944999999999901</c:v>
                </c:pt>
                <c:pt idx="241">
                  <c:v>2.5649999999999999</c:v>
                </c:pt>
                <c:pt idx="242">
                  <c:v>4.5749999999999904</c:v>
                </c:pt>
                <c:pt idx="243">
                  <c:v>-3.9249999999999998</c:v>
                </c:pt>
                <c:pt idx="244">
                  <c:v>-8.2549999999999901</c:v>
                </c:pt>
                <c:pt idx="245">
                  <c:v>0.46499999999999903</c:v>
                </c:pt>
                <c:pt idx="246">
                  <c:v>14.025</c:v>
                </c:pt>
                <c:pt idx="247">
                  <c:v>1.2150000000000001</c:v>
                </c:pt>
                <c:pt idx="248">
                  <c:v>-17.004999999999999</c:v>
                </c:pt>
                <c:pt idx="249">
                  <c:v>-11.52</c:v>
                </c:pt>
                <c:pt idx="250">
                  <c:v>-17.47</c:v>
                </c:pt>
                <c:pt idx="251">
                  <c:v>-5.3049999999999997</c:v>
                </c:pt>
                <c:pt idx="252">
                  <c:v>-5.52</c:v>
                </c:pt>
                <c:pt idx="253">
                  <c:v>-5.71999999999999</c:v>
                </c:pt>
                <c:pt idx="254">
                  <c:v>-4.5549999999999997</c:v>
                </c:pt>
                <c:pt idx="255">
                  <c:v>-1.0049999999999999</c:v>
                </c:pt>
                <c:pt idx="256">
                  <c:v>-4.0199999999999996</c:v>
                </c:pt>
                <c:pt idx="257">
                  <c:v>-3.78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0B-4E01-A69C-33444F219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465263"/>
        <c:axId val="1530882400"/>
      </c:lineChart>
      <c:catAx>
        <c:axId val="147746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2400"/>
        <c:crosses val="autoZero"/>
        <c:auto val="1"/>
        <c:lblAlgn val="ctr"/>
        <c:lblOffset val="100"/>
        <c:noMultiLvlLbl val="0"/>
      </c:catAx>
      <c:valAx>
        <c:axId val="153088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46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422.315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8.2799999999999994</c:v>
                </c:pt>
                <c:pt idx="10">
                  <c:v>7.1899999999999897</c:v>
                </c:pt>
                <c:pt idx="11">
                  <c:v>-1.8049999999999999</c:v>
                </c:pt>
                <c:pt idx="12">
                  <c:v>17.774999999999999</c:v>
                </c:pt>
                <c:pt idx="13">
                  <c:v>-8.64</c:v>
                </c:pt>
                <c:pt idx="14">
                  <c:v>-21.914999999999999</c:v>
                </c:pt>
                <c:pt idx="15">
                  <c:v>9.9249999999999901</c:v>
                </c:pt>
                <c:pt idx="16">
                  <c:v>-11.42</c:v>
                </c:pt>
                <c:pt idx="17">
                  <c:v>-0.8</c:v>
                </c:pt>
                <c:pt idx="18">
                  <c:v>18.335000000000001</c:v>
                </c:pt>
                <c:pt idx="19">
                  <c:v>-3.2749999999999999</c:v>
                </c:pt>
                <c:pt idx="20">
                  <c:v>13.375</c:v>
                </c:pt>
                <c:pt idx="21">
                  <c:v>13.1</c:v>
                </c:pt>
                <c:pt idx="22">
                  <c:v>13.234999999999999</c:v>
                </c:pt>
                <c:pt idx="23">
                  <c:v>9.69</c:v>
                </c:pt>
                <c:pt idx="24">
                  <c:v>-3.4950000000000001</c:v>
                </c:pt>
                <c:pt idx="25">
                  <c:v>-11.375</c:v>
                </c:pt>
                <c:pt idx="26">
                  <c:v>1.635</c:v>
                </c:pt>
                <c:pt idx="27">
                  <c:v>-11.285</c:v>
                </c:pt>
                <c:pt idx="28">
                  <c:v>15.515000000000001</c:v>
                </c:pt>
                <c:pt idx="29">
                  <c:v>27.344999999999999</c:v>
                </c:pt>
                <c:pt idx="30">
                  <c:v>14.945</c:v>
                </c:pt>
                <c:pt idx="31">
                  <c:v>-11.16</c:v>
                </c:pt>
                <c:pt idx="32">
                  <c:v>15.2949999999999</c:v>
                </c:pt>
                <c:pt idx="33">
                  <c:v>17.565000000000001</c:v>
                </c:pt>
                <c:pt idx="34">
                  <c:v>-24.169999999999899</c:v>
                </c:pt>
                <c:pt idx="35">
                  <c:v>18.79</c:v>
                </c:pt>
                <c:pt idx="36">
                  <c:v>8.75</c:v>
                </c:pt>
                <c:pt idx="37">
                  <c:v>59.949999999999903</c:v>
                </c:pt>
                <c:pt idx="38">
                  <c:v>-21.78</c:v>
                </c:pt>
                <c:pt idx="39">
                  <c:v>-59.064999999999898</c:v>
                </c:pt>
                <c:pt idx="40">
                  <c:v>-12.6699999999999</c:v>
                </c:pt>
                <c:pt idx="41">
                  <c:v>24.779999999999902</c:v>
                </c:pt>
                <c:pt idx="42">
                  <c:v>-9.0049999999999901</c:v>
                </c:pt>
                <c:pt idx="43">
                  <c:v>19.75</c:v>
                </c:pt>
                <c:pt idx="44">
                  <c:v>19.445</c:v>
                </c:pt>
                <c:pt idx="45">
                  <c:v>-12.26</c:v>
                </c:pt>
                <c:pt idx="46">
                  <c:v>-7.8799999999999901</c:v>
                </c:pt>
                <c:pt idx="47">
                  <c:v>-12.28</c:v>
                </c:pt>
                <c:pt idx="48">
                  <c:v>16.945</c:v>
                </c:pt>
                <c:pt idx="49">
                  <c:v>-37.219000000000001</c:v>
                </c:pt>
                <c:pt idx="50">
                  <c:v>-2.61</c:v>
                </c:pt>
                <c:pt idx="51">
                  <c:v>27.5</c:v>
                </c:pt>
                <c:pt idx="52">
                  <c:v>11.744999999999999</c:v>
                </c:pt>
                <c:pt idx="53">
                  <c:v>-20.364999999999998</c:v>
                </c:pt>
                <c:pt idx="54">
                  <c:v>-8.0500000000000007</c:v>
                </c:pt>
                <c:pt idx="55">
                  <c:v>-15.01</c:v>
                </c:pt>
                <c:pt idx="56">
                  <c:v>-11.2</c:v>
                </c:pt>
                <c:pt idx="57">
                  <c:v>-20.059999999999899</c:v>
                </c:pt>
                <c:pt idx="58">
                  <c:v>16.53</c:v>
                </c:pt>
                <c:pt idx="59">
                  <c:v>20.389999999999901</c:v>
                </c:pt>
                <c:pt idx="60">
                  <c:v>33.965000000000003</c:v>
                </c:pt>
                <c:pt idx="61">
                  <c:v>-6.99</c:v>
                </c:pt>
                <c:pt idx="62">
                  <c:v>-25.905000000000001</c:v>
                </c:pt>
                <c:pt idx="63">
                  <c:v>3.59499999999999</c:v>
                </c:pt>
                <c:pt idx="64">
                  <c:v>-2.4949999999999899</c:v>
                </c:pt>
                <c:pt idx="65">
                  <c:v>-12.424999999999899</c:v>
                </c:pt>
                <c:pt idx="66">
                  <c:v>30.164999999999999</c:v>
                </c:pt>
                <c:pt idx="67">
                  <c:v>1.3149999999999999</c:v>
                </c:pt>
                <c:pt idx="68">
                  <c:v>2.67</c:v>
                </c:pt>
                <c:pt idx="69">
                  <c:v>27.534999999999901</c:v>
                </c:pt>
                <c:pt idx="70">
                  <c:v>-25.96</c:v>
                </c:pt>
                <c:pt idx="71">
                  <c:v>18.704999999999998</c:v>
                </c:pt>
                <c:pt idx="72">
                  <c:v>24.844999999999899</c:v>
                </c:pt>
                <c:pt idx="73">
                  <c:v>-4.28</c:v>
                </c:pt>
                <c:pt idx="74">
                  <c:v>-12.52</c:v>
                </c:pt>
                <c:pt idx="75">
                  <c:v>1.25</c:v>
                </c:pt>
                <c:pt idx="76">
                  <c:v>6.7050000000000001</c:v>
                </c:pt>
                <c:pt idx="77">
                  <c:v>5.1050000000000004</c:v>
                </c:pt>
                <c:pt idx="78">
                  <c:v>11.604999999999899</c:v>
                </c:pt>
                <c:pt idx="79">
                  <c:v>18.22</c:v>
                </c:pt>
                <c:pt idx="80">
                  <c:v>30.79</c:v>
                </c:pt>
                <c:pt idx="81">
                  <c:v>-12.1199999999999</c:v>
                </c:pt>
                <c:pt idx="82">
                  <c:v>-4.0649999999999897</c:v>
                </c:pt>
                <c:pt idx="83">
                  <c:v>-23.834999999999901</c:v>
                </c:pt>
                <c:pt idx="84">
                  <c:v>3.8699999999999899</c:v>
                </c:pt>
                <c:pt idx="85">
                  <c:v>-2.0649999999999902</c:v>
                </c:pt>
                <c:pt idx="86">
                  <c:v>4.18</c:v>
                </c:pt>
                <c:pt idx="87">
                  <c:v>2.35</c:v>
                </c:pt>
                <c:pt idx="88">
                  <c:v>30.18</c:v>
                </c:pt>
                <c:pt idx="89">
                  <c:v>25.035</c:v>
                </c:pt>
                <c:pt idx="90">
                  <c:v>-1.1599999999999999</c:v>
                </c:pt>
                <c:pt idx="91">
                  <c:v>-4.74</c:v>
                </c:pt>
                <c:pt idx="92">
                  <c:v>4.58</c:v>
                </c:pt>
                <c:pt idx="93">
                  <c:v>4.2350000000000003</c:v>
                </c:pt>
                <c:pt idx="94">
                  <c:v>-0.244999999999999</c:v>
                </c:pt>
                <c:pt idx="95">
                  <c:v>10.885</c:v>
                </c:pt>
                <c:pt idx="96">
                  <c:v>-27.15</c:v>
                </c:pt>
                <c:pt idx="97">
                  <c:v>-15.99</c:v>
                </c:pt>
                <c:pt idx="98">
                  <c:v>-13.8349999999999</c:v>
                </c:pt>
                <c:pt idx="99">
                  <c:v>-15.975</c:v>
                </c:pt>
                <c:pt idx="100">
                  <c:v>19.584999999999901</c:v>
                </c:pt>
                <c:pt idx="101">
                  <c:v>-7.7750000000000004</c:v>
                </c:pt>
                <c:pt idx="102">
                  <c:v>3.2699999999999898</c:v>
                </c:pt>
                <c:pt idx="103">
                  <c:v>-3.8149999999999999</c:v>
                </c:pt>
                <c:pt idx="104">
                  <c:v>-13.784999999999901</c:v>
                </c:pt>
                <c:pt idx="105">
                  <c:v>9.8800000000000008</c:v>
                </c:pt>
                <c:pt idx="106">
                  <c:v>-12.565</c:v>
                </c:pt>
                <c:pt idx="107">
                  <c:v>2.9749999999999899</c:v>
                </c:pt>
                <c:pt idx="108">
                  <c:v>-11.98</c:v>
                </c:pt>
                <c:pt idx="109">
                  <c:v>-17.795000000000002</c:v>
                </c:pt>
                <c:pt idx="110">
                  <c:v>-1.2649999999999999</c:v>
                </c:pt>
                <c:pt idx="111">
                  <c:v>-7.3150000000000004</c:v>
                </c:pt>
                <c:pt idx="112">
                  <c:v>9.0350000000000001</c:v>
                </c:pt>
                <c:pt idx="113">
                  <c:v>13.664999999999999</c:v>
                </c:pt>
                <c:pt idx="114">
                  <c:v>-6.6749999999999998</c:v>
                </c:pt>
                <c:pt idx="115">
                  <c:v>16.425000000000001</c:v>
                </c:pt>
                <c:pt idx="116">
                  <c:v>11.819999999999901</c:v>
                </c:pt>
                <c:pt idx="117">
                  <c:v>20.729999999999901</c:v>
                </c:pt>
                <c:pt idx="118">
                  <c:v>0.29499999999999899</c:v>
                </c:pt>
                <c:pt idx="119">
                  <c:v>-12.12</c:v>
                </c:pt>
                <c:pt idx="120">
                  <c:v>2.0750000000000002</c:v>
                </c:pt>
                <c:pt idx="121">
                  <c:v>22.83</c:v>
                </c:pt>
                <c:pt idx="122">
                  <c:v>-11.28</c:v>
                </c:pt>
                <c:pt idx="123">
                  <c:v>7.875</c:v>
                </c:pt>
                <c:pt idx="124">
                  <c:v>-25.834999999999901</c:v>
                </c:pt>
                <c:pt idx="125">
                  <c:v>-1.4350000000000001</c:v>
                </c:pt>
                <c:pt idx="126">
                  <c:v>-20.299999999999901</c:v>
                </c:pt>
                <c:pt idx="127">
                  <c:v>15.16</c:v>
                </c:pt>
                <c:pt idx="128">
                  <c:v>-37.199999999999903</c:v>
                </c:pt>
                <c:pt idx="129">
                  <c:v>-17.355</c:v>
                </c:pt>
                <c:pt idx="130">
                  <c:v>-12.41</c:v>
                </c:pt>
                <c:pt idx="131">
                  <c:v>21.4</c:v>
                </c:pt>
                <c:pt idx="132">
                  <c:v>-4.3099999999999996</c:v>
                </c:pt>
                <c:pt idx="133">
                  <c:v>0.98499999999999899</c:v>
                </c:pt>
                <c:pt idx="134">
                  <c:v>-4.13</c:v>
                </c:pt>
                <c:pt idx="135">
                  <c:v>-4.33</c:v>
                </c:pt>
                <c:pt idx="136">
                  <c:v>-9.61</c:v>
                </c:pt>
                <c:pt idx="137">
                  <c:v>-21.49</c:v>
                </c:pt>
                <c:pt idx="138">
                  <c:v>-10.69</c:v>
                </c:pt>
                <c:pt idx="139">
                  <c:v>14.399999999999901</c:v>
                </c:pt>
                <c:pt idx="140">
                  <c:v>-21.344999999999999</c:v>
                </c:pt>
                <c:pt idx="141">
                  <c:v>2.19</c:v>
                </c:pt>
                <c:pt idx="142">
                  <c:v>-0.98</c:v>
                </c:pt>
                <c:pt idx="143">
                  <c:v>-9.7749999999999897</c:v>
                </c:pt>
                <c:pt idx="144">
                  <c:v>6.8149999999999897</c:v>
                </c:pt>
                <c:pt idx="145">
                  <c:v>1.8199999999999901</c:v>
                </c:pt>
                <c:pt idx="146">
                  <c:v>-10.324999999999999</c:v>
                </c:pt>
                <c:pt idx="147">
                  <c:v>-18.04</c:v>
                </c:pt>
                <c:pt idx="148">
                  <c:v>-5.7299999999999898</c:v>
                </c:pt>
                <c:pt idx="149">
                  <c:v>3.125</c:v>
                </c:pt>
                <c:pt idx="150">
                  <c:v>-1.86</c:v>
                </c:pt>
                <c:pt idx="151">
                  <c:v>21.25</c:v>
                </c:pt>
                <c:pt idx="152">
                  <c:v>1.25</c:v>
                </c:pt>
                <c:pt idx="153">
                  <c:v>-5.9149999999999903</c:v>
                </c:pt>
                <c:pt idx="154">
                  <c:v>-3.25</c:v>
                </c:pt>
                <c:pt idx="155">
                  <c:v>0.57999999999999996</c:v>
                </c:pt>
                <c:pt idx="156">
                  <c:v>-2.91</c:v>
                </c:pt>
                <c:pt idx="157">
                  <c:v>-5.85</c:v>
                </c:pt>
                <c:pt idx="158">
                  <c:v>3.6749999999999998</c:v>
                </c:pt>
                <c:pt idx="159">
                  <c:v>-6.2249999999999996</c:v>
                </c:pt>
                <c:pt idx="160">
                  <c:v>-3.51</c:v>
                </c:pt>
                <c:pt idx="161">
                  <c:v>-2.1</c:v>
                </c:pt>
                <c:pt idx="162">
                  <c:v>2.7450000000000001</c:v>
                </c:pt>
                <c:pt idx="163">
                  <c:v>-0.17499999999999999</c:v>
                </c:pt>
                <c:pt idx="164">
                  <c:v>21.32</c:v>
                </c:pt>
                <c:pt idx="165">
                  <c:v>7.58</c:v>
                </c:pt>
                <c:pt idx="166">
                  <c:v>0.52499999999999902</c:v>
                </c:pt>
                <c:pt idx="167">
                  <c:v>-4.87</c:v>
                </c:pt>
                <c:pt idx="168">
                  <c:v>21.17</c:v>
                </c:pt>
                <c:pt idx="169">
                  <c:v>1.355</c:v>
                </c:pt>
                <c:pt idx="170">
                  <c:v>-8.4949999999999992</c:v>
                </c:pt>
                <c:pt idx="171">
                  <c:v>11.51</c:v>
                </c:pt>
                <c:pt idx="172">
                  <c:v>5.89</c:v>
                </c:pt>
                <c:pt idx="173">
                  <c:v>26.195</c:v>
                </c:pt>
                <c:pt idx="174">
                  <c:v>2.1399999999999899</c:v>
                </c:pt>
                <c:pt idx="175">
                  <c:v>-22.659999999999901</c:v>
                </c:pt>
                <c:pt idx="176">
                  <c:v>20.934999999999999</c:v>
                </c:pt>
                <c:pt idx="177">
                  <c:v>2.8459999999999899</c:v>
                </c:pt>
                <c:pt idx="178">
                  <c:v>-6.8249999999999904</c:v>
                </c:pt>
                <c:pt idx="179">
                  <c:v>13.045</c:v>
                </c:pt>
                <c:pt idx="180">
                  <c:v>10.124999999999901</c:v>
                </c:pt>
                <c:pt idx="181">
                  <c:v>23.21</c:v>
                </c:pt>
                <c:pt idx="182">
                  <c:v>-17.875</c:v>
                </c:pt>
                <c:pt idx="183">
                  <c:v>-4.3599999999999897</c:v>
                </c:pt>
                <c:pt idx="184">
                  <c:v>4.3550000000000004</c:v>
                </c:pt>
                <c:pt idx="185">
                  <c:v>51.0549999999999</c:v>
                </c:pt>
                <c:pt idx="186">
                  <c:v>11.5</c:v>
                </c:pt>
                <c:pt idx="187">
                  <c:v>10.364999999999901</c:v>
                </c:pt>
                <c:pt idx="188">
                  <c:v>14.285</c:v>
                </c:pt>
                <c:pt idx="189">
                  <c:v>-20.344999999999999</c:v>
                </c:pt>
                <c:pt idx="190">
                  <c:v>12.824999999999999</c:v>
                </c:pt>
                <c:pt idx="191">
                  <c:v>-20.36</c:v>
                </c:pt>
                <c:pt idx="192">
                  <c:v>-0.51</c:v>
                </c:pt>
                <c:pt idx="193">
                  <c:v>19.074999999999999</c:v>
                </c:pt>
                <c:pt idx="194">
                  <c:v>9.9749999999999996</c:v>
                </c:pt>
                <c:pt idx="195">
                  <c:v>2.145</c:v>
                </c:pt>
                <c:pt idx="196">
                  <c:v>31.244999999999902</c:v>
                </c:pt>
                <c:pt idx="197">
                  <c:v>38.244999999999997</c:v>
                </c:pt>
                <c:pt idx="198">
                  <c:v>24.904999999999902</c:v>
                </c:pt>
                <c:pt idx="199">
                  <c:v>-8.9949999999999992</c:v>
                </c:pt>
                <c:pt idx="200">
                  <c:v>-44</c:v>
                </c:pt>
                <c:pt idx="201">
                  <c:v>6.0149999999999997</c:v>
                </c:pt>
                <c:pt idx="202">
                  <c:v>57.079999999999899</c:v>
                </c:pt>
                <c:pt idx="203">
                  <c:v>18.305</c:v>
                </c:pt>
                <c:pt idx="204">
                  <c:v>-18.849999999999898</c:v>
                </c:pt>
                <c:pt idx="205">
                  <c:v>35.950000000000003</c:v>
                </c:pt>
                <c:pt idx="206">
                  <c:v>25.79</c:v>
                </c:pt>
                <c:pt idx="207">
                  <c:v>-22.2549999999999</c:v>
                </c:pt>
                <c:pt idx="208">
                  <c:v>6.8</c:v>
                </c:pt>
                <c:pt idx="209">
                  <c:v>-4.1299999999999901</c:v>
                </c:pt>
                <c:pt idx="210">
                  <c:v>29.21</c:v>
                </c:pt>
                <c:pt idx="211">
                  <c:v>80.884999999999906</c:v>
                </c:pt>
                <c:pt idx="212">
                  <c:v>-7.59499999999999</c:v>
                </c:pt>
                <c:pt idx="213">
                  <c:v>-92.674999999999898</c:v>
                </c:pt>
                <c:pt idx="214">
                  <c:v>3.2049999999999899</c:v>
                </c:pt>
                <c:pt idx="215">
                  <c:v>-76.539999999999907</c:v>
                </c:pt>
                <c:pt idx="216">
                  <c:v>-14.09</c:v>
                </c:pt>
                <c:pt idx="217">
                  <c:v>15.455</c:v>
                </c:pt>
                <c:pt idx="218">
                  <c:v>0.82499999999999896</c:v>
                </c:pt>
                <c:pt idx="219">
                  <c:v>58.25</c:v>
                </c:pt>
                <c:pt idx="220">
                  <c:v>32.375</c:v>
                </c:pt>
                <c:pt idx="221">
                  <c:v>-37.94</c:v>
                </c:pt>
                <c:pt idx="222">
                  <c:v>-1.5649999999999999</c:v>
                </c:pt>
                <c:pt idx="223">
                  <c:v>-1.08</c:v>
                </c:pt>
                <c:pt idx="224">
                  <c:v>-16.73</c:v>
                </c:pt>
                <c:pt idx="225">
                  <c:v>-14.649999999999901</c:v>
                </c:pt>
                <c:pt idx="226">
                  <c:v>-30.78</c:v>
                </c:pt>
                <c:pt idx="227">
                  <c:v>18.59</c:v>
                </c:pt>
                <c:pt idx="228">
                  <c:v>22.39</c:v>
                </c:pt>
                <c:pt idx="229">
                  <c:v>0.98999999999999899</c:v>
                </c:pt>
                <c:pt idx="230">
                  <c:v>-6.7249999999999996</c:v>
                </c:pt>
                <c:pt idx="231">
                  <c:v>-57.854999999999997</c:v>
                </c:pt>
                <c:pt idx="232">
                  <c:v>14.895</c:v>
                </c:pt>
                <c:pt idx="233">
                  <c:v>8.89</c:v>
                </c:pt>
                <c:pt idx="234">
                  <c:v>25.32</c:v>
                </c:pt>
                <c:pt idx="235">
                  <c:v>-26.75</c:v>
                </c:pt>
                <c:pt idx="236">
                  <c:v>11.69</c:v>
                </c:pt>
                <c:pt idx="237">
                  <c:v>-8.0350000000000001</c:v>
                </c:pt>
                <c:pt idx="238">
                  <c:v>13.93</c:v>
                </c:pt>
                <c:pt idx="239">
                  <c:v>23.204999999999998</c:v>
                </c:pt>
                <c:pt idx="240">
                  <c:v>-31.389999999999901</c:v>
                </c:pt>
                <c:pt idx="241">
                  <c:v>-5.43</c:v>
                </c:pt>
                <c:pt idx="242">
                  <c:v>-9.5869999999999997</c:v>
                </c:pt>
                <c:pt idx="243">
                  <c:v>5.1749999999999901</c:v>
                </c:pt>
                <c:pt idx="244">
                  <c:v>13.885</c:v>
                </c:pt>
                <c:pt idx="245">
                  <c:v>-1.86499999999999</c:v>
                </c:pt>
                <c:pt idx="246">
                  <c:v>-25.374999999999901</c:v>
                </c:pt>
                <c:pt idx="247">
                  <c:v>-2.165</c:v>
                </c:pt>
                <c:pt idx="248">
                  <c:v>27.335000000000001</c:v>
                </c:pt>
                <c:pt idx="249">
                  <c:v>20.05</c:v>
                </c:pt>
                <c:pt idx="250">
                  <c:v>28.184999999999999</c:v>
                </c:pt>
                <c:pt idx="251">
                  <c:v>8.2850000000000001</c:v>
                </c:pt>
                <c:pt idx="252">
                  <c:v>9.8149999999999906</c:v>
                </c:pt>
                <c:pt idx="253">
                  <c:v>10.4</c:v>
                </c:pt>
                <c:pt idx="254">
                  <c:v>7.43</c:v>
                </c:pt>
                <c:pt idx="255">
                  <c:v>0.95</c:v>
                </c:pt>
                <c:pt idx="256">
                  <c:v>7.7050000000000001</c:v>
                </c:pt>
                <c:pt idx="257">
                  <c:v>7.1699999999999902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F0-43A0-BDE4-760C41C05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698335"/>
        <c:axId val="1590363359"/>
      </c:lineChart>
      <c:catAx>
        <c:axId val="148269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63359"/>
        <c:crosses val="autoZero"/>
        <c:auto val="1"/>
        <c:lblAlgn val="ctr"/>
        <c:lblOffset val="100"/>
        <c:noMultiLvlLbl val="0"/>
      </c:catAx>
      <c:valAx>
        <c:axId val="159036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9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-4.806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-6.3849999999999998</c:v>
                </c:pt>
                <c:pt idx="10">
                  <c:v>2.82</c:v>
                </c:pt>
                <c:pt idx="11">
                  <c:v>-15.24</c:v>
                </c:pt>
                <c:pt idx="12">
                  <c:v>-7.8250000000000002</c:v>
                </c:pt>
                <c:pt idx="13">
                  <c:v>-17.404999999999902</c:v>
                </c:pt>
                <c:pt idx="14">
                  <c:v>-6.8949999999999996</c:v>
                </c:pt>
                <c:pt idx="15">
                  <c:v>-19.75</c:v>
                </c:pt>
                <c:pt idx="16">
                  <c:v>-28.954999999999998</c:v>
                </c:pt>
                <c:pt idx="17">
                  <c:v>8.76</c:v>
                </c:pt>
                <c:pt idx="18">
                  <c:v>4.9999999999996696E-3</c:v>
                </c:pt>
                <c:pt idx="19">
                  <c:v>-9.9099999999999895</c:v>
                </c:pt>
                <c:pt idx="20">
                  <c:v>-6.9049999999999896</c:v>
                </c:pt>
                <c:pt idx="21">
                  <c:v>-10.845000000000001</c:v>
                </c:pt>
                <c:pt idx="22">
                  <c:v>20.13</c:v>
                </c:pt>
                <c:pt idx="23">
                  <c:v>-30.494999999999902</c:v>
                </c:pt>
                <c:pt idx="24">
                  <c:v>-10.764999999999899</c:v>
                </c:pt>
                <c:pt idx="25">
                  <c:v>127.864999999999</c:v>
                </c:pt>
                <c:pt idx="26">
                  <c:v>45.164999999999999</c:v>
                </c:pt>
                <c:pt idx="27">
                  <c:v>-61.265000000000001</c:v>
                </c:pt>
                <c:pt idx="28">
                  <c:v>-7.4249999999999998</c:v>
                </c:pt>
                <c:pt idx="29">
                  <c:v>3.3149999999999999</c:v>
                </c:pt>
                <c:pt idx="30">
                  <c:v>-17.524999999999999</c:v>
                </c:pt>
                <c:pt idx="31">
                  <c:v>-22.91</c:v>
                </c:pt>
                <c:pt idx="32">
                  <c:v>26.636999999999901</c:v>
                </c:pt>
                <c:pt idx="33">
                  <c:v>63.552</c:v>
                </c:pt>
                <c:pt idx="34">
                  <c:v>20.36</c:v>
                </c:pt>
                <c:pt idx="35">
                  <c:v>-42.085000000000001</c:v>
                </c:pt>
                <c:pt idx="36">
                  <c:v>-27.204999999999998</c:v>
                </c:pt>
                <c:pt idx="37">
                  <c:v>13.48</c:v>
                </c:pt>
                <c:pt idx="38">
                  <c:v>42.77</c:v>
                </c:pt>
                <c:pt idx="39">
                  <c:v>26.905000000000001</c:v>
                </c:pt>
                <c:pt idx="40">
                  <c:v>16.66</c:v>
                </c:pt>
                <c:pt idx="41">
                  <c:v>-54.15</c:v>
                </c:pt>
                <c:pt idx="42">
                  <c:v>38.464999999999897</c:v>
                </c:pt>
                <c:pt idx="43">
                  <c:v>-10.92</c:v>
                </c:pt>
                <c:pt idx="44">
                  <c:v>-3.3050000000000002</c:v>
                </c:pt>
                <c:pt idx="45">
                  <c:v>-43.53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6A-4385-B2BF-CA64CAFA4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005375"/>
        <c:axId val="469373343"/>
      </c:lineChart>
      <c:catAx>
        <c:axId val="22000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73343"/>
        <c:crosses val="autoZero"/>
        <c:auto val="1"/>
        <c:lblAlgn val="ctr"/>
        <c:lblOffset val="100"/>
        <c:noMultiLvlLbl val="0"/>
      </c:catAx>
      <c:valAx>
        <c:axId val="46937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0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422.315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-9.1999999999999993</c:v>
                </c:pt>
                <c:pt idx="10">
                  <c:v>-6.9199999999999902</c:v>
                </c:pt>
                <c:pt idx="11">
                  <c:v>2.27</c:v>
                </c:pt>
                <c:pt idx="12">
                  <c:v>-18.704999999999998</c:v>
                </c:pt>
                <c:pt idx="13">
                  <c:v>9.51</c:v>
                </c:pt>
                <c:pt idx="14">
                  <c:v>22.4299999999999</c:v>
                </c:pt>
                <c:pt idx="15">
                  <c:v>-10.625</c:v>
                </c:pt>
                <c:pt idx="16">
                  <c:v>10.755000000000001</c:v>
                </c:pt>
                <c:pt idx="17">
                  <c:v>5.00000000000001E-2</c:v>
                </c:pt>
                <c:pt idx="18">
                  <c:v>-19.52</c:v>
                </c:pt>
                <c:pt idx="19">
                  <c:v>3.53</c:v>
                </c:pt>
                <c:pt idx="20">
                  <c:v>-14.174999999999899</c:v>
                </c:pt>
                <c:pt idx="21">
                  <c:v>-13.58</c:v>
                </c:pt>
                <c:pt idx="22">
                  <c:v>-14.809999999999899</c:v>
                </c:pt>
                <c:pt idx="23">
                  <c:v>-10.955</c:v>
                </c:pt>
                <c:pt idx="24">
                  <c:v>4.2699999999999996</c:v>
                </c:pt>
                <c:pt idx="25">
                  <c:v>12.62</c:v>
                </c:pt>
                <c:pt idx="26">
                  <c:v>-2.4750000000000001</c:v>
                </c:pt>
                <c:pt idx="27">
                  <c:v>12.55</c:v>
                </c:pt>
                <c:pt idx="28">
                  <c:v>-17.785</c:v>
                </c:pt>
                <c:pt idx="29">
                  <c:v>-30.49</c:v>
                </c:pt>
                <c:pt idx="30">
                  <c:v>-16.954999999999998</c:v>
                </c:pt>
                <c:pt idx="31">
                  <c:v>11.775</c:v>
                </c:pt>
                <c:pt idx="32">
                  <c:v>-16.645</c:v>
                </c:pt>
                <c:pt idx="33">
                  <c:v>-20.024999999999999</c:v>
                </c:pt>
                <c:pt idx="34">
                  <c:v>27.79</c:v>
                </c:pt>
                <c:pt idx="35">
                  <c:v>-21.759999999999899</c:v>
                </c:pt>
                <c:pt idx="36">
                  <c:v>-9.82</c:v>
                </c:pt>
                <c:pt idx="37">
                  <c:v>-61.895000000000003</c:v>
                </c:pt>
                <c:pt idx="38">
                  <c:v>26.614999999999998</c:v>
                </c:pt>
                <c:pt idx="39">
                  <c:v>61.619999999999898</c:v>
                </c:pt>
                <c:pt idx="40">
                  <c:v>13.344999999999899</c:v>
                </c:pt>
                <c:pt idx="41">
                  <c:v>-26.599999999999898</c:v>
                </c:pt>
                <c:pt idx="42">
                  <c:v>9.5749999999999993</c:v>
                </c:pt>
                <c:pt idx="43">
                  <c:v>-22.084999999999901</c:v>
                </c:pt>
                <c:pt idx="44">
                  <c:v>-21.33</c:v>
                </c:pt>
                <c:pt idx="45">
                  <c:v>14.17</c:v>
                </c:pt>
                <c:pt idx="46">
                  <c:v>9.02</c:v>
                </c:pt>
                <c:pt idx="47">
                  <c:v>12.784999999999901</c:v>
                </c:pt>
                <c:pt idx="48">
                  <c:v>-18.86</c:v>
                </c:pt>
                <c:pt idx="49">
                  <c:v>39.779999999999902</c:v>
                </c:pt>
                <c:pt idx="50">
                  <c:v>1.68</c:v>
                </c:pt>
                <c:pt idx="51">
                  <c:v>-30.349999999999898</c:v>
                </c:pt>
                <c:pt idx="52">
                  <c:v>-14.154999999999999</c:v>
                </c:pt>
                <c:pt idx="53">
                  <c:v>21.634999999999899</c:v>
                </c:pt>
                <c:pt idx="54">
                  <c:v>8.6649999999999991</c:v>
                </c:pt>
                <c:pt idx="55">
                  <c:v>17.11</c:v>
                </c:pt>
                <c:pt idx="56">
                  <c:v>11.695</c:v>
                </c:pt>
                <c:pt idx="57">
                  <c:v>21.724999999999898</c:v>
                </c:pt>
                <c:pt idx="58">
                  <c:v>-18.57</c:v>
                </c:pt>
                <c:pt idx="59">
                  <c:v>-22.534999999999901</c:v>
                </c:pt>
                <c:pt idx="60">
                  <c:v>-35.849999999999902</c:v>
                </c:pt>
                <c:pt idx="61">
                  <c:v>8.5849999999999902</c:v>
                </c:pt>
                <c:pt idx="62">
                  <c:v>27.419999999999899</c:v>
                </c:pt>
                <c:pt idx="63">
                  <c:v>-4.03</c:v>
                </c:pt>
                <c:pt idx="64">
                  <c:v>2.8699999999999899</c:v>
                </c:pt>
                <c:pt idx="65">
                  <c:v>12.7599999999999</c:v>
                </c:pt>
                <c:pt idx="66">
                  <c:v>-32.445</c:v>
                </c:pt>
                <c:pt idx="67">
                  <c:v>-1.165</c:v>
                </c:pt>
                <c:pt idx="68">
                  <c:v>-3.0599999999999898</c:v>
                </c:pt>
                <c:pt idx="69">
                  <c:v>-29.8599999999999</c:v>
                </c:pt>
                <c:pt idx="70">
                  <c:v>28.349999999999898</c:v>
                </c:pt>
                <c:pt idx="71">
                  <c:v>-20.524999999999999</c:v>
                </c:pt>
                <c:pt idx="72">
                  <c:v>-26.504999999999999</c:v>
                </c:pt>
                <c:pt idx="73">
                  <c:v>5.585</c:v>
                </c:pt>
                <c:pt idx="74">
                  <c:v>13.9</c:v>
                </c:pt>
                <c:pt idx="75">
                  <c:v>-2.23999999999999</c:v>
                </c:pt>
                <c:pt idx="76">
                  <c:v>-6.58</c:v>
                </c:pt>
                <c:pt idx="77">
                  <c:v>-5.2750000000000004</c:v>
                </c:pt>
                <c:pt idx="78">
                  <c:v>-11.72</c:v>
                </c:pt>
                <c:pt idx="79">
                  <c:v>-18.925000000000001</c:v>
                </c:pt>
                <c:pt idx="80">
                  <c:v>-33.064999999999998</c:v>
                </c:pt>
                <c:pt idx="81">
                  <c:v>12.409999999999901</c:v>
                </c:pt>
                <c:pt idx="82">
                  <c:v>4.7549999999999999</c:v>
                </c:pt>
                <c:pt idx="83">
                  <c:v>25.215</c:v>
                </c:pt>
                <c:pt idx="84">
                  <c:v>-3.875</c:v>
                </c:pt>
                <c:pt idx="85">
                  <c:v>3.1549999999999998</c:v>
                </c:pt>
                <c:pt idx="86">
                  <c:v>-3.38</c:v>
                </c:pt>
                <c:pt idx="87">
                  <c:v>-3.17</c:v>
                </c:pt>
                <c:pt idx="88">
                  <c:v>-33.96</c:v>
                </c:pt>
                <c:pt idx="89">
                  <c:v>-26.81</c:v>
                </c:pt>
                <c:pt idx="90">
                  <c:v>1.5649999999999999</c:v>
                </c:pt>
                <c:pt idx="91">
                  <c:v>4.7949999999999999</c:v>
                </c:pt>
                <c:pt idx="92">
                  <c:v>-4.5599999999999996</c:v>
                </c:pt>
                <c:pt idx="93">
                  <c:v>-5.13</c:v>
                </c:pt>
                <c:pt idx="94">
                  <c:v>0.75</c:v>
                </c:pt>
                <c:pt idx="95">
                  <c:v>-11.664999999999999</c:v>
                </c:pt>
                <c:pt idx="96">
                  <c:v>28.89</c:v>
                </c:pt>
                <c:pt idx="97">
                  <c:v>17.61</c:v>
                </c:pt>
                <c:pt idx="98">
                  <c:v>15.055</c:v>
                </c:pt>
                <c:pt idx="99">
                  <c:v>18.510000000000002</c:v>
                </c:pt>
                <c:pt idx="100">
                  <c:v>-21.315000000000001</c:v>
                </c:pt>
                <c:pt idx="101">
                  <c:v>8.2100000000000009</c:v>
                </c:pt>
                <c:pt idx="102">
                  <c:v>-4.0999999999999996</c:v>
                </c:pt>
                <c:pt idx="103">
                  <c:v>4.5149999999999997</c:v>
                </c:pt>
                <c:pt idx="104">
                  <c:v>14.475</c:v>
                </c:pt>
                <c:pt idx="105">
                  <c:v>-10.74</c:v>
                </c:pt>
                <c:pt idx="106">
                  <c:v>13.85</c:v>
                </c:pt>
                <c:pt idx="107">
                  <c:v>-3.2099999999999902</c:v>
                </c:pt>
                <c:pt idx="108">
                  <c:v>13.31</c:v>
                </c:pt>
                <c:pt idx="109">
                  <c:v>19.22</c:v>
                </c:pt>
                <c:pt idx="110">
                  <c:v>0.4</c:v>
                </c:pt>
                <c:pt idx="111">
                  <c:v>7.9050000000000002</c:v>
                </c:pt>
                <c:pt idx="112">
                  <c:v>-9.35</c:v>
                </c:pt>
                <c:pt idx="113">
                  <c:v>-14.635</c:v>
                </c:pt>
                <c:pt idx="114">
                  <c:v>7.3150000000000004</c:v>
                </c:pt>
                <c:pt idx="115">
                  <c:v>-16.315000000000001</c:v>
                </c:pt>
                <c:pt idx="116">
                  <c:v>-11.225</c:v>
                </c:pt>
                <c:pt idx="117">
                  <c:v>-21.744999999999902</c:v>
                </c:pt>
                <c:pt idx="118">
                  <c:v>0.42499999999999999</c:v>
                </c:pt>
                <c:pt idx="119">
                  <c:v>13.374999999999901</c:v>
                </c:pt>
                <c:pt idx="120">
                  <c:v>-2.4449999999999998</c:v>
                </c:pt>
                <c:pt idx="121">
                  <c:v>-25.364999999999998</c:v>
                </c:pt>
                <c:pt idx="122">
                  <c:v>12.51</c:v>
                </c:pt>
                <c:pt idx="123">
                  <c:v>-8.4149999999999991</c:v>
                </c:pt>
                <c:pt idx="124">
                  <c:v>28.405000000000001</c:v>
                </c:pt>
                <c:pt idx="125">
                  <c:v>0.92</c:v>
                </c:pt>
                <c:pt idx="126">
                  <c:v>22.369999999999902</c:v>
                </c:pt>
                <c:pt idx="127">
                  <c:v>-16.52</c:v>
                </c:pt>
                <c:pt idx="128">
                  <c:v>41.55</c:v>
                </c:pt>
                <c:pt idx="129">
                  <c:v>19.27</c:v>
                </c:pt>
                <c:pt idx="130">
                  <c:v>13.99</c:v>
                </c:pt>
                <c:pt idx="131">
                  <c:v>-23.715</c:v>
                </c:pt>
                <c:pt idx="132">
                  <c:v>5.04</c:v>
                </c:pt>
                <c:pt idx="133">
                  <c:v>-0.95499999999999996</c:v>
                </c:pt>
                <c:pt idx="134">
                  <c:v>5.3999999999999897</c:v>
                </c:pt>
                <c:pt idx="135">
                  <c:v>5.0350000000000001</c:v>
                </c:pt>
                <c:pt idx="136">
                  <c:v>10.62</c:v>
                </c:pt>
                <c:pt idx="137">
                  <c:v>24.54</c:v>
                </c:pt>
                <c:pt idx="138">
                  <c:v>12.095000000000001</c:v>
                </c:pt>
                <c:pt idx="139">
                  <c:v>-16.23</c:v>
                </c:pt>
                <c:pt idx="140">
                  <c:v>21.48</c:v>
                </c:pt>
                <c:pt idx="141">
                  <c:v>-3.04</c:v>
                </c:pt>
                <c:pt idx="142">
                  <c:v>0.44499999999999901</c:v>
                </c:pt>
                <c:pt idx="143">
                  <c:v>10.5449999999999</c:v>
                </c:pt>
                <c:pt idx="144">
                  <c:v>-7.2249999999999996</c:v>
                </c:pt>
                <c:pt idx="145">
                  <c:v>-1.73999999999999</c:v>
                </c:pt>
                <c:pt idx="146">
                  <c:v>11.09</c:v>
                </c:pt>
                <c:pt idx="147">
                  <c:v>19.245000000000001</c:v>
                </c:pt>
                <c:pt idx="148">
                  <c:v>6.27</c:v>
                </c:pt>
                <c:pt idx="149">
                  <c:v>-3.3</c:v>
                </c:pt>
                <c:pt idx="150">
                  <c:v>2.9</c:v>
                </c:pt>
                <c:pt idx="151">
                  <c:v>-22.65</c:v>
                </c:pt>
                <c:pt idx="152">
                  <c:v>-1.03</c:v>
                </c:pt>
                <c:pt idx="153">
                  <c:v>6.34</c:v>
                </c:pt>
                <c:pt idx="154">
                  <c:v>3.5199999999999898</c:v>
                </c:pt>
                <c:pt idx="155">
                  <c:v>-3.5000000000000003E-2</c:v>
                </c:pt>
                <c:pt idx="156">
                  <c:v>3.7749999999999999</c:v>
                </c:pt>
                <c:pt idx="157">
                  <c:v>6.94</c:v>
                </c:pt>
                <c:pt idx="158">
                  <c:v>-3.88</c:v>
                </c:pt>
                <c:pt idx="159">
                  <c:v>6.2749999999999897</c:v>
                </c:pt>
                <c:pt idx="160">
                  <c:v>3.85</c:v>
                </c:pt>
                <c:pt idx="161">
                  <c:v>3.0049999999999999</c:v>
                </c:pt>
                <c:pt idx="162">
                  <c:v>-3.49</c:v>
                </c:pt>
                <c:pt idx="163">
                  <c:v>0.13</c:v>
                </c:pt>
                <c:pt idx="164">
                  <c:v>-23.765000000000001</c:v>
                </c:pt>
                <c:pt idx="165">
                  <c:v>-8.5050000000000008</c:v>
                </c:pt>
                <c:pt idx="166">
                  <c:v>-0.77499999999999902</c:v>
                </c:pt>
                <c:pt idx="167">
                  <c:v>6.0549999999999997</c:v>
                </c:pt>
                <c:pt idx="168">
                  <c:v>-23.065000000000001</c:v>
                </c:pt>
                <c:pt idx="169">
                  <c:v>-2.375</c:v>
                </c:pt>
                <c:pt idx="170">
                  <c:v>8.8849999999999998</c:v>
                </c:pt>
                <c:pt idx="171">
                  <c:v>-13.03</c:v>
                </c:pt>
                <c:pt idx="172">
                  <c:v>-5.72</c:v>
                </c:pt>
                <c:pt idx="173">
                  <c:v>-27.844999999999999</c:v>
                </c:pt>
                <c:pt idx="174">
                  <c:v>-1.8149999999999999</c:v>
                </c:pt>
                <c:pt idx="175">
                  <c:v>24.695</c:v>
                </c:pt>
                <c:pt idx="176">
                  <c:v>-22.57</c:v>
                </c:pt>
                <c:pt idx="177">
                  <c:v>-2.7749999999999999</c:v>
                </c:pt>
                <c:pt idx="178">
                  <c:v>7.7</c:v>
                </c:pt>
                <c:pt idx="179">
                  <c:v>-14.8349999999999</c:v>
                </c:pt>
                <c:pt idx="180">
                  <c:v>-11.1299999999999</c:v>
                </c:pt>
                <c:pt idx="181">
                  <c:v>-25.68</c:v>
                </c:pt>
                <c:pt idx="182">
                  <c:v>19.399999999999999</c:v>
                </c:pt>
                <c:pt idx="183">
                  <c:v>5.36</c:v>
                </c:pt>
                <c:pt idx="184">
                  <c:v>-3.95</c:v>
                </c:pt>
                <c:pt idx="185">
                  <c:v>-54.849999999999902</c:v>
                </c:pt>
                <c:pt idx="186">
                  <c:v>-13.684999999999899</c:v>
                </c:pt>
                <c:pt idx="187">
                  <c:v>-11.115</c:v>
                </c:pt>
                <c:pt idx="188">
                  <c:v>-16.420000000000002</c:v>
                </c:pt>
                <c:pt idx="189">
                  <c:v>21.815000000000001</c:v>
                </c:pt>
                <c:pt idx="190">
                  <c:v>-14.16</c:v>
                </c:pt>
                <c:pt idx="191">
                  <c:v>21.635000000000002</c:v>
                </c:pt>
                <c:pt idx="192">
                  <c:v>-0.109999999999999</c:v>
                </c:pt>
                <c:pt idx="193">
                  <c:v>-21.074999999999999</c:v>
                </c:pt>
                <c:pt idx="194">
                  <c:v>-9.7949999999999999</c:v>
                </c:pt>
                <c:pt idx="195">
                  <c:v>-2.1199999999999899</c:v>
                </c:pt>
                <c:pt idx="196">
                  <c:v>-33.375</c:v>
                </c:pt>
                <c:pt idx="197">
                  <c:v>-39.965000000000003</c:v>
                </c:pt>
                <c:pt idx="198">
                  <c:v>-26.2149999999999</c:v>
                </c:pt>
                <c:pt idx="199">
                  <c:v>10.885</c:v>
                </c:pt>
                <c:pt idx="200">
                  <c:v>47.74</c:v>
                </c:pt>
                <c:pt idx="201">
                  <c:v>-6.3</c:v>
                </c:pt>
                <c:pt idx="202">
                  <c:v>-58.604999999999897</c:v>
                </c:pt>
                <c:pt idx="203">
                  <c:v>-19.79</c:v>
                </c:pt>
                <c:pt idx="204">
                  <c:v>19.374999999999901</c:v>
                </c:pt>
                <c:pt idx="205">
                  <c:v>-39.5</c:v>
                </c:pt>
                <c:pt idx="206">
                  <c:v>-27.15</c:v>
                </c:pt>
                <c:pt idx="207">
                  <c:v>23.799999999999901</c:v>
                </c:pt>
                <c:pt idx="208">
                  <c:v>-7.91</c:v>
                </c:pt>
                <c:pt idx="209">
                  <c:v>8.5050000000000008</c:v>
                </c:pt>
                <c:pt idx="210">
                  <c:v>-30.335000000000001</c:v>
                </c:pt>
                <c:pt idx="211">
                  <c:v>-89.849999999999895</c:v>
                </c:pt>
                <c:pt idx="212">
                  <c:v>7.4550000000000001</c:v>
                </c:pt>
                <c:pt idx="213">
                  <c:v>102.85</c:v>
                </c:pt>
                <c:pt idx="214">
                  <c:v>-3.1850000000000001</c:v>
                </c:pt>
                <c:pt idx="215">
                  <c:v>88.05</c:v>
                </c:pt>
                <c:pt idx="216">
                  <c:v>16.420000000000002</c:v>
                </c:pt>
                <c:pt idx="217">
                  <c:v>-17.734999999999999</c:v>
                </c:pt>
                <c:pt idx="218">
                  <c:v>-0.11</c:v>
                </c:pt>
                <c:pt idx="219">
                  <c:v>-67.984999999999999</c:v>
                </c:pt>
                <c:pt idx="220">
                  <c:v>-38.875</c:v>
                </c:pt>
                <c:pt idx="221">
                  <c:v>44.239999999999903</c:v>
                </c:pt>
                <c:pt idx="222">
                  <c:v>2.3450000000000002</c:v>
                </c:pt>
                <c:pt idx="223">
                  <c:v>0.245</c:v>
                </c:pt>
                <c:pt idx="224">
                  <c:v>18.350000000000001</c:v>
                </c:pt>
                <c:pt idx="225">
                  <c:v>17.04</c:v>
                </c:pt>
                <c:pt idx="226">
                  <c:v>36.1</c:v>
                </c:pt>
                <c:pt idx="227">
                  <c:v>-20.855</c:v>
                </c:pt>
                <c:pt idx="228">
                  <c:v>-25.824999999999999</c:v>
                </c:pt>
                <c:pt idx="229">
                  <c:v>-3.19</c:v>
                </c:pt>
                <c:pt idx="230">
                  <c:v>9.1</c:v>
                </c:pt>
                <c:pt idx="231">
                  <c:v>65.834999999999994</c:v>
                </c:pt>
                <c:pt idx="232">
                  <c:v>-17.914999999999999</c:v>
                </c:pt>
                <c:pt idx="233">
                  <c:v>-9.1299999999999901</c:v>
                </c:pt>
                <c:pt idx="234">
                  <c:v>-27.814999999999898</c:v>
                </c:pt>
                <c:pt idx="235">
                  <c:v>31.21</c:v>
                </c:pt>
                <c:pt idx="236">
                  <c:v>-12.604999999999899</c:v>
                </c:pt>
                <c:pt idx="237">
                  <c:v>10.1799999999999</c:v>
                </c:pt>
                <c:pt idx="238">
                  <c:v>-15.445</c:v>
                </c:pt>
                <c:pt idx="239">
                  <c:v>-28.4</c:v>
                </c:pt>
                <c:pt idx="240">
                  <c:v>37.199999999999903</c:v>
                </c:pt>
                <c:pt idx="241">
                  <c:v>4.8600000000000003</c:v>
                </c:pt>
                <c:pt idx="242">
                  <c:v>9.5099999999999891</c:v>
                </c:pt>
                <c:pt idx="243">
                  <c:v>-7.8799999999999901</c:v>
                </c:pt>
                <c:pt idx="244">
                  <c:v>-16.39</c:v>
                </c:pt>
                <c:pt idx="245">
                  <c:v>0.79499999999999904</c:v>
                </c:pt>
                <c:pt idx="246">
                  <c:v>27.664999999999999</c:v>
                </c:pt>
                <c:pt idx="247">
                  <c:v>2.3149999999999999</c:v>
                </c:pt>
                <c:pt idx="248">
                  <c:v>-32.314999999999998</c:v>
                </c:pt>
                <c:pt idx="249">
                  <c:v>-21.994999999999902</c:v>
                </c:pt>
                <c:pt idx="250">
                  <c:v>-32.950000000000003</c:v>
                </c:pt>
                <c:pt idx="251">
                  <c:v>-10.154999999999999</c:v>
                </c:pt>
                <c:pt idx="252">
                  <c:v>-11.219999999999899</c:v>
                </c:pt>
                <c:pt idx="253">
                  <c:v>-11.414999999999999</c:v>
                </c:pt>
                <c:pt idx="254">
                  <c:v>-9.4049999999999994</c:v>
                </c:pt>
                <c:pt idx="255">
                  <c:v>-2.36499999999999</c:v>
                </c:pt>
                <c:pt idx="256">
                  <c:v>-8.3949999999999996</c:v>
                </c:pt>
                <c:pt idx="257">
                  <c:v>-7.8649999999999904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7D-4A4F-BCC9-FE4530DE5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0998335"/>
        <c:axId val="1474986879"/>
      </c:lineChart>
      <c:catAx>
        <c:axId val="156099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986879"/>
        <c:crosses val="autoZero"/>
        <c:auto val="1"/>
        <c:lblAlgn val="ctr"/>
        <c:lblOffset val="100"/>
        <c:noMultiLvlLbl val="0"/>
      </c:catAx>
      <c:valAx>
        <c:axId val="1474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9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593.066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-32.534999999999997</c:v>
                </c:pt>
                <c:pt idx="15">
                  <c:v>14.85</c:v>
                </c:pt>
                <c:pt idx="16">
                  <c:v>-17.264999999999901</c:v>
                </c:pt>
                <c:pt idx="17">
                  <c:v>-1.3099999999999901</c:v>
                </c:pt>
                <c:pt idx="18">
                  <c:v>27.854999999999901</c:v>
                </c:pt>
                <c:pt idx="19">
                  <c:v>-4.9999999999999902</c:v>
                </c:pt>
                <c:pt idx="20">
                  <c:v>20.309999999999999</c:v>
                </c:pt>
                <c:pt idx="21">
                  <c:v>19.84</c:v>
                </c:pt>
                <c:pt idx="22">
                  <c:v>20.079999999999998</c:v>
                </c:pt>
                <c:pt idx="23">
                  <c:v>14.79</c:v>
                </c:pt>
                <c:pt idx="24">
                  <c:v>-5.2649999999999997</c:v>
                </c:pt>
                <c:pt idx="25">
                  <c:v>-17.21</c:v>
                </c:pt>
                <c:pt idx="26">
                  <c:v>2.46</c:v>
                </c:pt>
                <c:pt idx="27">
                  <c:v>-17.03</c:v>
                </c:pt>
                <c:pt idx="28">
                  <c:v>23.335000000000001</c:v>
                </c:pt>
                <c:pt idx="29">
                  <c:v>40.844999999999999</c:v>
                </c:pt>
                <c:pt idx="30">
                  <c:v>22.254999999999999</c:v>
                </c:pt>
                <c:pt idx="31">
                  <c:v>-16.57</c:v>
                </c:pt>
                <c:pt idx="32">
                  <c:v>22.664999999999999</c:v>
                </c:pt>
                <c:pt idx="33">
                  <c:v>25.93</c:v>
                </c:pt>
                <c:pt idx="34">
                  <c:v>-35.814999999999998</c:v>
                </c:pt>
                <c:pt idx="35">
                  <c:v>27.744999999999902</c:v>
                </c:pt>
                <c:pt idx="36">
                  <c:v>12.855</c:v>
                </c:pt>
                <c:pt idx="37">
                  <c:v>88.765000000000001</c:v>
                </c:pt>
                <c:pt idx="38">
                  <c:v>-32.4</c:v>
                </c:pt>
                <c:pt idx="39">
                  <c:v>-87.885000000000005</c:v>
                </c:pt>
                <c:pt idx="40">
                  <c:v>-18.875</c:v>
                </c:pt>
                <c:pt idx="41">
                  <c:v>37.195</c:v>
                </c:pt>
                <c:pt idx="42">
                  <c:v>-13.5849999999999</c:v>
                </c:pt>
                <c:pt idx="43">
                  <c:v>29.934999999999999</c:v>
                </c:pt>
                <c:pt idx="44">
                  <c:v>29.384999999999899</c:v>
                </c:pt>
                <c:pt idx="45">
                  <c:v>-18.5</c:v>
                </c:pt>
                <c:pt idx="46">
                  <c:v>-11.989999999999901</c:v>
                </c:pt>
                <c:pt idx="47">
                  <c:v>-18.47</c:v>
                </c:pt>
                <c:pt idx="48">
                  <c:v>25.31</c:v>
                </c:pt>
                <c:pt idx="49">
                  <c:v>-55.228000000000002</c:v>
                </c:pt>
                <c:pt idx="50">
                  <c:v>-4.0699999999999896</c:v>
                </c:pt>
                <c:pt idx="51">
                  <c:v>40.85</c:v>
                </c:pt>
                <c:pt idx="52">
                  <c:v>17.299999999999901</c:v>
                </c:pt>
                <c:pt idx="53">
                  <c:v>-30.375</c:v>
                </c:pt>
                <c:pt idx="54">
                  <c:v>-12.074999999999999</c:v>
                </c:pt>
                <c:pt idx="55">
                  <c:v>-22.175000000000001</c:v>
                </c:pt>
                <c:pt idx="56">
                  <c:v>-16.75</c:v>
                </c:pt>
                <c:pt idx="57">
                  <c:v>-29.444999999999901</c:v>
                </c:pt>
                <c:pt idx="58">
                  <c:v>23.9</c:v>
                </c:pt>
                <c:pt idx="59">
                  <c:v>29.5049999999999</c:v>
                </c:pt>
                <c:pt idx="60">
                  <c:v>49.76</c:v>
                </c:pt>
                <c:pt idx="61">
                  <c:v>-9.9350000000000005</c:v>
                </c:pt>
                <c:pt idx="62">
                  <c:v>-38.319999999999901</c:v>
                </c:pt>
                <c:pt idx="63">
                  <c:v>5.2649999999999997</c:v>
                </c:pt>
                <c:pt idx="64">
                  <c:v>-3.7050000000000001</c:v>
                </c:pt>
                <c:pt idx="65">
                  <c:v>-18.664999999999999</c:v>
                </c:pt>
                <c:pt idx="66">
                  <c:v>45.414999999999999</c:v>
                </c:pt>
                <c:pt idx="67">
                  <c:v>1.9750000000000001</c:v>
                </c:pt>
                <c:pt idx="68">
                  <c:v>4.0549999999999997</c:v>
                </c:pt>
                <c:pt idx="69">
                  <c:v>41.55</c:v>
                </c:pt>
                <c:pt idx="70">
                  <c:v>-39.340000000000003</c:v>
                </c:pt>
                <c:pt idx="71">
                  <c:v>28.294999999999899</c:v>
                </c:pt>
                <c:pt idx="72">
                  <c:v>37.625</c:v>
                </c:pt>
                <c:pt idx="73">
                  <c:v>-6.54</c:v>
                </c:pt>
                <c:pt idx="74">
                  <c:v>-18.895</c:v>
                </c:pt>
                <c:pt idx="75">
                  <c:v>1.96</c:v>
                </c:pt>
                <c:pt idx="76">
                  <c:v>9.9949999999999992</c:v>
                </c:pt>
                <c:pt idx="77">
                  <c:v>7.6449999999999996</c:v>
                </c:pt>
                <c:pt idx="78">
                  <c:v>17.309999999999999</c:v>
                </c:pt>
                <c:pt idx="79">
                  <c:v>27.349999999999898</c:v>
                </c:pt>
                <c:pt idx="80">
                  <c:v>46.284999999999997</c:v>
                </c:pt>
                <c:pt idx="81">
                  <c:v>-18.170000000000002</c:v>
                </c:pt>
                <c:pt idx="82">
                  <c:v>-6.16</c:v>
                </c:pt>
                <c:pt idx="83">
                  <c:v>-35.909999999999997</c:v>
                </c:pt>
                <c:pt idx="84">
                  <c:v>5.71999999999999</c:v>
                </c:pt>
                <c:pt idx="85">
                  <c:v>-3.3199999999999901</c:v>
                </c:pt>
                <c:pt idx="86">
                  <c:v>6.22</c:v>
                </c:pt>
                <c:pt idx="87">
                  <c:v>3.6349999999999998</c:v>
                </c:pt>
                <c:pt idx="88">
                  <c:v>45.994999999999997</c:v>
                </c:pt>
                <c:pt idx="89">
                  <c:v>37.9849999999999</c:v>
                </c:pt>
                <c:pt idx="90">
                  <c:v>-1.79</c:v>
                </c:pt>
                <c:pt idx="91">
                  <c:v>-7.1150000000000002</c:v>
                </c:pt>
                <c:pt idx="92">
                  <c:v>6.8299999999999903</c:v>
                </c:pt>
                <c:pt idx="93">
                  <c:v>6.41</c:v>
                </c:pt>
                <c:pt idx="94">
                  <c:v>-0.42999999999999899</c:v>
                </c:pt>
                <c:pt idx="95">
                  <c:v>16.385000000000002</c:v>
                </c:pt>
                <c:pt idx="96">
                  <c:v>-41.024999999999999</c:v>
                </c:pt>
                <c:pt idx="97">
                  <c:v>-24.305</c:v>
                </c:pt>
                <c:pt idx="98">
                  <c:v>-20.94</c:v>
                </c:pt>
                <c:pt idx="99">
                  <c:v>-24.04</c:v>
                </c:pt>
                <c:pt idx="100">
                  <c:v>29.489999999999899</c:v>
                </c:pt>
                <c:pt idx="101">
                  <c:v>-11.684999999999899</c:v>
                </c:pt>
                <c:pt idx="102">
                  <c:v>4.9050000000000002</c:v>
                </c:pt>
                <c:pt idx="103">
                  <c:v>-5.6749999999999998</c:v>
                </c:pt>
                <c:pt idx="104">
                  <c:v>-20.619999999999902</c:v>
                </c:pt>
                <c:pt idx="105">
                  <c:v>14.6899999999999</c:v>
                </c:pt>
                <c:pt idx="106">
                  <c:v>-18.600000000000001</c:v>
                </c:pt>
                <c:pt idx="107">
                  <c:v>4.3899999999999997</c:v>
                </c:pt>
                <c:pt idx="108">
                  <c:v>-17.734999999999999</c:v>
                </c:pt>
                <c:pt idx="109">
                  <c:v>-26.59</c:v>
                </c:pt>
                <c:pt idx="110">
                  <c:v>-1.9449999999999901</c:v>
                </c:pt>
                <c:pt idx="111">
                  <c:v>-10.91</c:v>
                </c:pt>
                <c:pt idx="112">
                  <c:v>13.509</c:v>
                </c:pt>
                <c:pt idx="113">
                  <c:v>20.385000000000002</c:v>
                </c:pt>
                <c:pt idx="114">
                  <c:v>-9.8799999999999901</c:v>
                </c:pt>
                <c:pt idx="115">
                  <c:v>24.585000000000001</c:v>
                </c:pt>
                <c:pt idx="116">
                  <c:v>17.864999999999998</c:v>
                </c:pt>
                <c:pt idx="117">
                  <c:v>30.849999999999898</c:v>
                </c:pt>
                <c:pt idx="118">
                  <c:v>0.6</c:v>
                </c:pt>
                <c:pt idx="119">
                  <c:v>-17.8399999999999</c:v>
                </c:pt>
                <c:pt idx="120">
                  <c:v>3.0049999999999999</c:v>
                </c:pt>
                <c:pt idx="121">
                  <c:v>33.844999999999999</c:v>
                </c:pt>
                <c:pt idx="122">
                  <c:v>-16.815000000000001</c:v>
                </c:pt>
                <c:pt idx="123">
                  <c:v>11.994999999999999</c:v>
                </c:pt>
                <c:pt idx="124">
                  <c:v>-39.119999999999997</c:v>
                </c:pt>
                <c:pt idx="125">
                  <c:v>-2.08</c:v>
                </c:pt>
                <c:pt idx="126">
                  <c:v>-31.169999999999899</c:v>
                </c:pt>
                <c:pt idx="127">
                  <c:v>23.234999999999999</c:v>
                </c:pt>
                <c:pt idx="128">
                  <c:v>-57.344999999999999</c:v>
                </c:pt>
                <c:pt idx="129">
                  <c:v>-26.614999999999998</c:v>
                </c:pt>
                <c:pt idx="130">
                  <c:v>-18.819999999999901</c:v>
                </c:pt>
                <c:pt idx="131">
                  <c:v>32.234999999999999</c:v>
                </c:pt>
                <c:pt idx="132">
                  <c:v>-6.48</c:v>
                </c:pt>
                <c:pt idx="133">
                  <c:v>1.4849999999999901</c:v>
                </c:pt>
                <c:pt idx="134">
                  <c:v>-6.0449999999999999</c:v>
                </c:pt>
                <c:pt idx="135">
                  <c:v>-6.3849999999999998</c:v>
                </c:pt>
                <c:pt idx="136">
                  <c:v>-14.265000000000001</c:v>
                </c:pt>
                <c:pt idx="137">
                  <c:v>-31.709999999999901</c:v>
                </c:pt>
                <c:pt idx="138">
                  <c:v>-15.84</c:v>
                </c:pt>
                <c:pt idx="139">
                  <c:v>21.254999999999999</c:v>
                </c:pt>
                <c:pt idx="140">
                  <c:v>-31.86</c:v>
                </c:pt>
                <c:pt idx="141">
                  <c:v>3.26</c:v>
                </c:pt>
                <c:pt idx="142">
                  <c:v>-1.52</c:v>
                </c:pt>
                <c:pt idx="143">
                  <c:v>-14.585000000000001</c:v>
                </c:pt>
                <c:pt idx="144">
                  <c:v>10.16</c:v>
                </c:pt>
                <c:pt idx="145">
                  <c:v>2.7650000000000001</c:v>
                </c:pt>
                <c:pt idx="146">
                  <c:v>-15.385</c:v>
                </c:pt>
                <c:pt idx="147">
                  <c:v>-26.76</c:v>
                </c:pt>
                <c:pt idx="148">
                  <c:v>-8.5</c:v>
                </c:pt>
                <c:pt idx="149">
                  <c:v>4.6349999999999998</c:v>
                </c:pt>
                <c:pt idx="150">
                  <c:v>-2.5150000000000001</c:v>
                </c:pt>
                <c:pt idx="151">
                  <c:v>31.25</c:v>
                </c:pt>
                <c:pt idx="152">
                  <c:v>1.90499999999999</c:v>
                </c:pt>
                <c:pt idx="153">
                  <c:v>-8.9149999999999991</c:v>
                </c:pt>
                <c:pt idx="154">
                  <c:v>-4.875</c:v>
                </c:pt>
                <c:pt idx="155">
                  <c:v>0.85499999999999998</c:v>
                </c:pt>
                <c:pt idx="156">
                  <c:v>-4.3550000000000004</c:v>
                </c:pt>
                <c:pt idx="157">
                  <c:v>-8.8249999999999993</c:v>
                </c:pt>
                <c:pt idx="158">
                  <c:v>5.5299999999999896</c:v>
                </c:pt>
                <c:pt idx="159">
                  <c:v>-9.42</c:v>
                </c:pt>
                <c:pt idx="160">
                  <c:v>-5.3049999999999997</c:v>
                </c:pt>
                <c:pt idx="161">
                  <c:v>-3.2349999999999999</c:v>
                </c:pt>
                <c:pt idx="162">
                  <c:v>4.2149999999999999</c:v>
                </c:pt>
                <c:pt idx="163">
                  <c:v>-0.27500000000000002</c:v>
                </c:pt>
                <c:pt idx="164">
                  <c:v>32.24</c:v>
                </c:pt>
                <c:pt idx="165">
                  <c:v>11.465</c:v>
                </c:pt>
                <c:pt idx="166">
                  <c:v>0.71999999999999897</c:v>
                </c:pt>
                <c:pt idx="167">
                  <c:v>-7.3549999999999898</c:v>
                </c:pt>
                <c:pt idx="168">
                  <c:v>31.93</c:v>
                </c:pt>
                <c:pt idx="169">
                  <c:v>2.0350000000000001</c:v>
                </c:pt>
                <c:pt idx="170">
                  <c:v>-12.844999999999899</c:v>
                </c:pt>
                <c:pt idx="171">
                  <c:v>17.395</c:v>
                </c:pt>
                <c:pt idx="172">
                  <c:v>8.8550000000000004</c:v>
                </c:pt>
                <c:pt idx="173">
                  <c:v>39.54</c:v>
                </c:pt>
                <c:pt idx="174">
                  <c:v>3.1899999999999902</c:v>
                </c:pt>
                <c:pt idx="175">
                  <c:v>-34.11</c:v>
                </c:pt>
                <c:pt idx="176">
                  <c:v>31.524999999999999</c:v>
                </c:pt>
                <c:pt idx="177">
                  <c:v>4.3390000000000004</c:v>
                </c:pt>
                <c:pt idx="178">
                  <c:v>-10.29</c:v>
                </c:pt>
                <c:pt idx="179">
                  <c:v>19.675000000000001</c:v>
                </c:pt>
                <c:pt idx="180">
                  <c:v>15.28</c:v>
                </c:pt>
                <c:pt idx="181">
                  <c:v>34.92</c:v>
                </c:pt>
                <c:pt idx="182">
                  <c:v>-26.864999999999998</c:v>
                </c:pt>
                <c:pt idx="183">
                  <c:v>-6.6449999999999996</c:v>
                </c:pt>
                <c:pt idx="184">
                  <c:v>6.5949999999999998</c:v>
                </c:pt>
                <c:pt idx="185">
                  <c:v>77.05</c:v>
                </c:pt>
                <c:pt idx="186">
                  <c:v>17.02</c:v>
                </c:pt>
                <c:pt idx="187">
                  <c:v>15.465</c:v>
                </c:pt>
                <c:pt idx="188">
                  <c:v>21.35</c:v>
                </c:pt>
                <c:pt idx="189">
                  <c:v>-30.765000000000001</c:v>
                </c:pt>
                <c:pt idx="190">
                  <c:v>19.229999999999901</c:v>
                </c:pt>
                <c:pt idx="191">
                  <c:v>-30.75</c:v>
                </c:pt>
                <c:pt idx="192">
                  <c:v>-0.71499999999999997</c:v>
                </c:pt>
                <c:pt idx="193">
                  <c:v>29.009999999999899</c:v>
                </c:pt>
                <c:pt idx="194">
                  <c:v>14.87</c:v>
                </c:pt>
                <c:pt idx="195">
                  <c:v>3.19</c:v>
                </c:pt>
                <c:pt idx="196">
                  <c:v>46.954999999999998</c:v>
                </c:pt>
                <c:pt idx="197">
                  <c:v>57.564999999999998</c:v>
                </c:pt>
                <c:pt idx="198">
                  <c:v>37.504999999999903</c:v>
                </c:pt>
                <c:pt idx="199">
                  <c:v>-13.5999999999999</c:v>
                </c:pt>
                <c:pt idx="200">
                  <c:v>-66.429999999999893</c:v>
                </c:pt>
                <c:pt idx="201">
                  <c:v>9.2899999999999991</c:v>
                </c:pt>
                <c:pt idx="202">
                  <c:v>85.554999999999893</c:v>
                </c:pt>
                <c:pt idx="203">
                  <c:v>28.134999999999899</c:v>
                </c:pt>
                <c:pt idx="204">
                  <c:v>-28.28</c:v>
                </c:pt>
                <c:pt idx="205">
                  <c:v>56.76</c:v>
                </c:pt>
                <c:pt idx="206">
                  <c:v>39.82</c:v>
                </c:pt>
                <c:pt idx="207">
                  <c:v>-34</c:v>
                </c:pt>
                <c:pt idx="208">
                  <c:v>11.055</c:v>
                </c:pt>
                <c:pt idx="209">
                  <c:v>-11.4849999999999</c:v>
                </c:pt>
                <c:pt idx="210">
                  <c:v>40.994999999999997</c:v>
                </c:pt>
                <c:pt idx="211">
                  <c:v>122.864999999999</c:v>
                </c:pt>
                <c:pt idx="212">
                  <c:v>-9.44</c:v>
                </c:pt>
                <c:pt idx="213">
                  <c:v>-142.27500000000001</c:v>
                </c:pt>
                <c:pt idx="214">
                  <c:v>3.73999999999999</c:v>
                </c:pt>
                <c:pt idx="215">
                  <c:v>-119.83499999999999</c:v>
                </c:pt>
                <c:pt idx="216">
                  <c:v>-22.395</c:v>
                </c:pt>
                <c:pt idx="217">
                  <c:v>24.105</c:v>
                </c:pt>
                <c:pt idx="218">
                  <c:v>0.68500000000000005</c:v>
                </c:pt>
                <c:pt idx="219">
                  <c:v>92.704999999999899</c:v>
                </c:pt>
                <c:pt idx="220">
                  <c:v>51.95</c:v>
                </c:pt>
                <c:pt idx="221">
                  <c:v>-59.104999999999997</c:v>
                </c:pt>
                <c:pt idx="222">
                  <c:v>-2.46999999999999</c:v>
                </c:pt>
                <c:pt idx="223">
                  <c:v>-1.6399999999999899</c:v>
                </c:pt>
                <c:pt idx="224">
                  <c:v>-25.22</c:v>
                </c:pt>
                <c:pt idx="225">
                  <c:v>-22.015000000000001</c:v>
                </c:pt>
                <c:pt idx="226">
                  <c:v>-45.4</c:v>
                </c:pt>
                <c:pt idx="227">
                  <c:v>27.86</c:v>
                </c:pt>
                <c:pt idx="228">
                  <c:v>34.284999999999997</c:v>
                </c:pt>
                <c:pt idx="229">
                  <c:v>2.1549999999999998</c:v>
                </c:pt>
                <c:pt idx="230">
                  <c:v>-10.23</c:v>
                </c:pt>
                <c:pt idx="231">
                  <c:v>-84.53</c:v>
                </c:pt>
                <c:pt idx="232">
                  <c:v>21.145</c:v>
                </c:pt>
                <c:pt idx="233">
                  <c:v>13.0549999999999</c:v>
                </c:pt>
                <c:pt idx="234">
                  <c:v>36.784999999999997</c:v>
                </c:pt>
                <c:pt idx="235">
                  <c:v>-38.51</c:v>
                </c:pt>
                <c:pt idx="236">
                  <c:v>17.07</c:v>
                </c:pt>
                <c:pt idx="237">
                  <c:v>-11.5649999999999</c:v>
                </c:pt>
                <c:pt idx="238">
                  <c:v>20.664999999999999</c:v>
                </c:pt>
                <c:pt idx="239">
                  <c:v>34.799999999999997</c:v>
                </c:pt>
                <c:pt idx="240">
                  <c:v>-47.354999999999897</c:v>
                </c:pt>
                <c:pt idx="241">
                  <c:v>-8.2100000000000009</c:v>
                </c:pt>
                <c:pt idx="242">
                  <c:v>-14.644</c:v>
                </c:pt>
                <c:pt idx="243">
                  <c:v>7.4949999999999903</c:v>
                </c:pt>
                <c:pt idx="244">
                  <c:v>20.97</c:v>
                </c:pt>
                <c:pt idx="245">
                  <c:v>-2.0849999999999902</c:v>
                </c:pt>
                <c:pt idx="246">
                  <c:v>-37.924999999999997</c:v>
                </c:pt>
                <c:pt idx="247">
                  <c:v>-3.11499999999999</c:v>
                </c:pt>
                <c:pt idx="248">
                  <c:v>40.86</c:v>
                </c:pt>
                <c:pt idx="249">
                  <c:v>29.564999999999898</c:v>
                </c:pt>
                <c:pt idx="250">
                  <c:v>41.104999999999997</c:v>
                </c:pt>
                <c:pt idx="251">
                  <c:v>12.01</c:v>
                </c:pt>
                <c:pt idx="252">
                  <c:v>14.469999999999899</c:v>
                </c:pt>
                <c:pt idx="253">
                  <c:v>15.1199999999999</c:v>
                </c:pt>
                <c:pt idx="254">
                  <c:v>10.54</c:v>
                </c:pt>
                <c:pt idx="255">
                  <c:v>1.26999999999999</c:v>
                </c:pt>
                <c:pt idx="256">
                  <c:v>11.205</c:v>
                </c:pt>
                <c:pt idx="257">
                  <c:v>10.565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EE-4AFD-BE44-1312F57B8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0982975"/>
        <c:axId val="1454262447"/>
      </c:lineChart>
      <c:catAx>
        <c:axId val="158098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2447"/>
        <c:crosses val="autoZero"/>
        <c:auto val="1"/>
        <c:lblAlgn val="ctr"/>
        <c:lblOffset val="100"/>
        <c:noMultiLvlLbl val="0"/>
      </c:catAx>
      <c:valAx>
        <c:axId val="14542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98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-637.82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33.200000000000003</c:v>
                </c:pt>
                <c:pt idx="15">
                  <c:v>-15.8949999999999</c:v>
                </c:pt>
                <c:pt idx="16">
                  <c:v>16.27</c:v>
                </c:pt>
                <c:pt idx="17">
                  <c:v>0.20999999999999899</c:v>
                </c:pt>
                <c:pt idx="18">
                  <c:v>-29.654999999999902</c:v>
                </c:pt>
                <c:pt idx="19">
                  <c:v>5.3349999999999902</c:v>
                </c:pt>
                <c:pt idx="20">
                  <c:v>-21.529999999999902</c:v>
                </c:pt>
                <c:pt idx="21">
                  <c:v>-20.55</c:v>
                </c:pt>
                <c:pt idx="22">
                  <c:v>-22.5199999999999</c:v>
                </c:pt>
                <c:pt idx="23">
                  <c:v>-16.66</c:v>
                </c:pt>
                <c:pt idx="24">
                  <c:v>6.4099999999999904</c:v>
                </c:pt>
                <c:pt idx="25">
                  <c:v>19.074999999999999</c:v>
                </c:pt>
                <c:pt idx="26">
                  <c:v>-3.75</c:v>
                </c:pt>
                <c:pt idx="27">
                  <c:v>18.895</c:v>
                </c:pt>
                <c:pt idx="28">
                  <c:v>-26.715</c:v>
                </c:pt>
                <c:pt idx="29">
                  <c:v>-45.5</c:v>
                </c:pt>
                <c:pt idx="30">
                  <c:v>-25.259999999999899</c:v>
                </c:pt>
                <c:pt idx="31">
                  <c:v>17.454999999999998</c:v>
                </c:pt>
                <c:pt idx="32">
                  <c:v>-24.654999999999902</c:v>
                </c:pt>
                <c:pt idx="33">
                  <c:v>-29.514999999999901</c:v>
                </c:pt>
                <c:pt idx="34">
                  <c:v>41.115000000000002</c:v>
                </c:pt>
                <c:pt idx="35">
                  <c:v>-32.1</c:v>
                </c:pt>
                <c:pt idx="36">
                  <c:v>-14.475</c:v>
                </c:pt>
                <c:pt idx="37">
                  <c:v>-91.719999999999899</c:v>
                </c:pt>
                <c:pt idx="38">
                  <c:v>39.58</c:v>
                </c:pt>
                <c:pt idx="39">
                  <c:v>91.65</c:v>
                </c:pt>
                <c:pt idx="40">
                  <c:v>19.875</c:v>
                </c:pt>
                <c:pt idx="41">
                  <c:v>-39.924999999999997</c:v>
                </c:pt>
                <c:pt idx="42">
                  <c:v>14.399999999999901</c:v>
                </c:pt>
                <c:pt idx="43">
                  <c:v>-33.475000000000001</c:v>
                </c:pt>
                <c:pt idx="44">
                  <c:v>-32.189999999999898</c:v>
                </c:pt>
                <c:pt idx="45">
                  <c:v>21.414999999999999</c:v>
                </c:pt>
                <c:pt idx="46">
                  <c:v>13.6</c:v>
                </c:pt>
                <c:pt idx="47">
                  <c:v>19.215</c:v>
                </c:pt>
                <c:pt idx="48">
                  <c:v>-28.164999999999999</c:v>
                </c:pt>
                <c:pt idx="49">
                  <c:v>59.125</c:v>
                </c:pt>
                <c:pt idx="50">
                  <c:v>2.61</c:v>
                </c:pt>
                <c:pt idx="51">
                  <c:v>-45.199999999999903</c:v>
                </c:pt>
                <c:pt idx="52">
                  <c:v>-20.869999999999902</c:v>
                </c:pt>
                <c:pt idx="53">
                  <c:v>32.305</c:v>
                </c:pt>
                <c:pt idx="54">
                  <c:v>12.925000000000001</c:v>
                </c:pt>
                <c:pt idx="55">
                  <c:v>25.484999999999999</c:v>
                </c:pt>
                <c:pt idx="56">
                  <c:v>17.335000000000001</c:v>
                </c:pt>
                <c:pt idx="57">
                  <c:v>31.95</c:v>
                </c:pt>
                <c:pt idx="58">
                  <c:v>-26.95</c:v>
                </c:pt>
                <c:pt idx="59">
                  <c:v>-32.68</c:v>
                </c:pt>
                <c:pt idx="60">
                  <c:v>-52.68</c:v>
                </c:pt>
                <c:pt idx="61">
                  <c:v>12.11</c:v>
                </c:pt>
                <c:pt idx="62">
                  <c:v>40.695</c:v>
                </c:pt>
                <c:pt idx="63">
                  <c:v>-5.9349999999999996</c:v>
                </c:pt>
                <c:pt idx="64">
                  <c:v>4.2549999999999999</c:v>
                </c:pt>
                <c:pt idx="65">
                  <c:v>19.175000000000001</c:v>
                </c:pt>
                <c:pt idx="66">
                  <c:v>-48.844999999999999</c:v>
                </c:pt>
                <c:pt idx="67">
                  <c:v>-1.7649999999999999</c:v>
                </c:pt>
                <c:pt idx="68">
                  <c:v>-4.6349999999999998</c:v>
                </c:pt>
                <c:pt idx="69">
                  <c:v>-45.045000000000002</c:v>
                </c:pt>
                <c:pt idx="70">
                  <c:v>42.87</c:v>
                </c:pt>
                <c:pt idx="71">
                  <c:v>-31.015000000000001</c:v>
                </c:pt>
                <c:pt idx="72">
                  <c:v>-40.045000000000002</c:v>
                </c:pt>
                <c:pt idx="73">
                  <c:v>8.51</c:v>
                </c:pt>
                <c:pt idx="74">
                  <c:v>20.934999999999999</c:v>
                </c:pt>
                <c:pt idx="75">
                  <c:v>-3.47</c:v>
                </c:pt>
                <c:pt idx="76">
                  <c:v>-9.82</c:v>
                </c:pt>
                <c:pt idx="77">
                  <c:v>-7.89</c:v>
                </c:pt>
                <c:pt idx="78">
                  <c:v>-17.45</c:v>
                </c:pt>
                <c:pt idx="79">
                  <c:v>-28.414999999999999</c:v>
                </c:pt>
                <c:pt idx="80">
                  <c:v>-49.69</c:v>
                </c:pt>
                <c:pt idx="81">
                  <c:v>18.584999999999901</c:v>
                </c:pt>
                <c:pt idx="82">
                  <c:v>7.21</c:v>
                </c:pt>
                <c:pt idx="83">
                  <c:v>37.884999999999998</c:v>
                </c:pt>
                <c:pt idx="84">
                  <c:v>-5.74</c:v>
                </c:pt>
                <c:pt idx="85">
                  <c:v>4.95</c:v>
                </c:pt>
                <c:pt idx="86">
                  <c:v>-4.97</c:v>
                </c:pt>
                <c:pt idx="87">
                  <c:v>-4.8949999999999996</c:v>
                </c:pt>
                <c:pt idx="88">
                  <c:v>-51.695</c:v>
                </c:pt>
                <c:pt idx="89">
                  <c:v>-40.6099999999999</c:v>
                </c:pt>
                <c:pt idx="90">
                  <c:v>2.41</c:v>
                </c:pt>
                <c:pt idx="91">
                  <c:v>7.18</c:v>
                </c:pt>
                <c:pt idx="92">
                  <c:v>-6.8049999999999899</c:v>
                </c:pt>
                <c:pt idx="93">
                  <c:v>-7.7349999999999897</c:v>
                </c:pt>
                <c:pt idx="94">
                  <c:v>1.135</c:v>
                </c:pt>
                <c:pt idx="95">
                  <c:v>-17.565000000000001</c:v>
                </c:pt>
                <c:pt idx="96">
                  <c:v>43.61</c:v>
                </c:pt>
                <c:pt idx="97">
                  <c:v>26.72</c:v>
                </c:pt>
                <c:pt idx="98">
                  <c:v>22.794999999999899</c:v>
                </c:pt>
                <c:pt idx="99">
                  <c:v>27.854999999999901</c:v>
                </c:pt>
                <c:pt idx="100">
                  <c:v>-32.049999999999997</c:v>
                </c:pt>
                <c:pt idx="101">
                  <c:v>12.28</c:v>
                </c:pt>
                <c:pt idx="102">
                  <c:v>-6.1449999999999996</c:v>
                </c:pt>
                <c:pt idx="103">
                  <c:v>6.7399999999999904</c:v>
                </c:pt>
                <c:pt idx="104">
                  <c:v>21.64</c:v>
                </c:pt>
                <c:pt idx="105">
                  <c:v>-15.9949999999999</c:v>
                </c:pt>
                <c:pt idx="106">
                  <c:v>20.544999999999899</c:v>
                </c:pt>
                <c:pt idx="107">
                  <c:v>-4.75</c:v>
                </c:pt>
                <c:pt idx="108">
                  <c:v>19.765000000000001</c:v>
                </c:pt>
                <c:pt idx="109">
                  <c:v>28.74</c:v>
                </c:pt>
                <c:pt idx="110">
                  <c:v>0.57499999999999996</c:v>
                </c:pt>
                <c:pt idx="111">
                  <c:v>11.824999999999999</c:v>
                </c:pt>
                <c:pt idx="112">
                  <c:v>-13.99</c:v>
                </c:pt>
                <c:pt idx="113">
                  <c:v>-21.875</c:v>
                </c:pt>
                <c:pt idx="114">
                  <c:v>10.88</c:v>
                </c:pt>
                <c:pt idx="115">
                  <c:v>-24.524999999999999</c:v>
                </c:pt>
                <c:pt idx="116">
                  <c:v>-17.059999999999999</c:v>
                </c:pt>
                <c:pt idx="117">
                  <c:v>-32.464999999999897</c:v>
                </c:pt>
                <c:pt idx="118">
                  <c:v>0.495</c:v>
                </c:pt>
                <c:pt idx="119">
                  <c:v>19.785</c:v>
                </c:pt>
                <c:pt idx="120">
                  <c:v>-3.6049999999999902</c:v>
                </c:pt>
                <c:pt idx="121">
                  <c:v>-37.674999999999997</c:v>
                </c:pt>
                <c:pt idx="122">
                  <c:v>18.684999999999999</c:v>
                </c:pt>
                <c:pt idx="123">
                  <c:v>-12.765000000000001</c:v>
                </c:pt>
                <c:pt idx="124">
                  <c:v>42.784999999999997</c:v>
                </c:pt>
                <c:pt idx="125">
                  <c:v>1.395</c:v>
                </c:pt>
                <c:pt idx="126">
                  <c:v>34.254999999999903</c:v>
                </c:pt>
                <c:pt idx="127">
                  <c:v>-25.294999999999899</c:v>
                </c:pt>
                <c:pt idx="128">
                  <c:v>63.844999999999999</c:v>
                </c:pt>
                <c:pt idx="129">
                  <c:v>29.495000000000001</c:v>
                </c:pt>
                <c:pt idx="130">
                  <c:v>21.15</c:v>
                </c:pt>
                <c:pt idx="131">
                  <c:v>-35.68</c:v>
                </c:pt>
                <c:pt idx="132">
                  <c:v>7.5250000000000004</c:v>
                </c:pt>
                <c:pt idx="133">
                  <c:v>-1.4299999999999899</c:v>
                </c:pt>
                <c:pt idx="134">
                  <c:v>7.9549999999999903</c:v>
                </c:pt>
                <c:pt idx="135">
                  <c:v>7.44</c:v>
                </c:pt>
                <c:pt idx="136">
                  <c:v>15.73</c:v>
                </c:pt>
                <c:pt idx="137">
                  <c:v>36.354999999999997</c:v>
                </c:pt>
                <c:pt idx="138">
                  <c:v>17.925000000000001</c:v>
                </c:pt>
                <c:pt idx="139">
                  <c:v>-23.934999999999999</c:v>
                </c:pt>
                <c:pt idx="140">
                  <c:v>32.055</c:v>
                </c:pt>
                <c:pt idx="141">
                  <c:v>-4.6100000000000003</c:v>
                </c:pt>
                <c:pt idx="142">
                  <c:v>0.70499999999999996</c:v>
                </c:pt>
                <c:pt idx="143">
                  <c:v>15.79</c:v>
                </c:pt>
                <c:pt idx="144">
                  <c:v>-10.855</c:v>
                </c:pt>
                <c:pt idx="145">
                  <c:v>-2.6449999999999898</c:v>
                </c:pt>
                <c:pt idx="146">
                  <c:v>16.555</c:v>
                </c:pt>
                <c:pt idx="147">
                  <c:v>28.57</c:v>
                </c:pt>
                <c:pt idx="148">
                  <c:v>9.33</c:v>
                </c:pt>
                <c:pt idx="149">
                  <c:v>-4.93</c:v>
                </c:pt>
                <c:pt idx="150">
                  <c:v>4.05</c:v>
                </c:pt>
                <c:pt idx="151">
                  <c:v>-33.384999999999899</c:v>
                </c:pt>
                <c:pt idx="152">
                  <c:v>-1.62</c:v>
                </c:pt>
                <c:pt idx="153">
                  <c:v>9.5449999999999999</c:v>
                </c:pt>
                <c:pt idx="154">
                  <c:v>5.28</c:v>
                </c:pt>
                <c:pt idx="155">
                  <c:v>-5.00000000000001E-2</c:v>
                </c:pt>
                <c:pt idx="156">
                  <c:v>5.6549999999999896</c:v>
                </c:pt>
                <c:pt idx="157">
                  <c:v>10.465</c:v>
                </c:pt>
                <c:pt idx="158">
                  <c:v>-5.8849999999999998</c:v>
                </c:pt>
                <c:pt idx="159">
                  <c:v>9.51</c:v>
                </c:pt>
                <c:pt idx="160">
                  <c:v>5.75</c:v>
                </c:pt>
                <c:pt idx="161">
                  <c:v>4.585</c:v>
                </c:pt>
                <c:pt idx="162">
                  <c:v>-5.3249999999999904</c:v>
                </c:pt>
                <c:pt idx="163">
                  <c:v>0.17</c:v>
                </c:pt>
                <c:pt idx="164">
                  <c:v>-35.854999999999997</c:v>
                </c:pt>
                <c:pt idx="165">
                  <c:v>-12.875</c:v>
                </c:pt>
                <c:pt idx="166">
                  <c:v>-1.11499999999999</c:v>
                </c:pt>
                <c:pt idx="167">
                  <c:v>9.1549999999999994</c:v>
                </c:pt>
                <c:pt idx="168">
                  <c:v>-34.794999999999902</c:v>
                </c:pt>
                <c:pt idx="169">
                  <c:v>-3.62</c:v>
                </c:pt>
                <c:pt idx="170">
                  <c:v>13.4649999999999</c:v>
                </c:pt>
                <c:pt idx="171">
                  <c:v>-19.7</c:v>
                </c:pt>
                <c:pt idx="172">
                  <c:v>-8.65</c:v>
                </c:pt>
                <c:pt idx="173">
                  <c:v>-42.075000000000003</c:v>
                </c:pt>
                <c:pt idx="174">
                  <c:v>-2.73</c:v>
                </c:pt>
                <c:pt idx="175">
                  <c:v>37.26</c:v>
                </c:pt>
                <c:pt idx="176">
                  <c:v>-34.03</c:v>
                </c:pt>
                <c:pt idx="177">
                  <c:v>-4.17</c:v>
                </c:pt>
                <c:pt idx="178">
                  <c:v>11.585000000000001</c:v>
                </c:pt>
                <c:pt idx="179">
                  <c:v>-22.38</c:v>
                </c:pt>
                <c:pt idx="180">
                  <c:v>-16.739999999999998</c:v>
                </c:pt>
                <c:pt idx="181">
                  <c:v>-38.659999999999997</c:v>
                </c:pt>
                <c:pt idx="182">
                  <c:v>29.134999999999899</c:v>
                </c:pt>
                <c:pt idx="183">
                  <c:v>8.0299999999999994</c:v>
                </c:pt>
                <c:pt idx="184">
                  <c:v>-5.95</c:v>
                </c:pt>
                <c:pt idx="185">
                  <c:v>-82.77</c:v>
                </c:pt>
                <c:pt idx="186">
                  <c:v>-20.234999999999999</c:v>
                </c:pt>
                <c:pt idx="187">
                  <c:v>-16.815000000000001</c:v>
                </c:pt>
                <c:pt idx="188">
                  <c:v>-24.424999999999901</c:v>
                </c:pt>
                <c:pt idx="189">
                  <c:v>32.989999999999903</c:v>
                </c:pt>
                <c:pt idx="190">
                  <c:v>-21.31</c:v>
                </c:pt>
                <c:pt idx="191">
                  <c:v>32.69</c:v>
                </c:pt>
                <c:pt idx="192">
                  <c:v>-0.17999999999999899</c:v>
                </c:pt>
                <c:pt idx="193">
                  <c:v>-32.034999999999997</c:v>
                </c:pt>
                <c:pt idx="194">
                  <c:v>-14.59</c:v>
                </c:pt>
                <c:pt idx="195">
                  <c:v>-3.085</c:v>
                </c:pt>
                <c:pt idx="196">
                  <c:v>-50.104999999999997</c:v>
                </c:pt>
                <c:pt idx="197">
                  <c:v>-60.05</c:v>
                </c:pt>
                <c:pt idx="198">
                  <c:v>-39.4149999999999</c:v>
                </c:pt>
                <c:pt idx="199">
                  <c:v>16.454999999999998</c:v>
                </c:pt>
                <c:pt idx="200">
                  <c:v>71.994999999999905</c:v>
                </c:pt>
                <c:pt idx="201">
                  <c:v>-9.68</c:v>
                </c:pt>
                <c:pt idx="202">
                  <c:v>-87.384999999999906</c:v>
                </c:pt>
                <c:pt idx="203">
                  <c:v>-30.25</c:v>
                </c:pt>
                <c:pt idx="204">
                  <c:v>28.649999999999899</c:v>
                </c:pt>
                <c:pt idx="205">
                  <c:v>-61.819999999999901</c:v>
                </c:pt>
                <c:pt idx="206">
                  <c:v>-41.29</c:v>
                </c:pt>
                <c:pt idx="207">
                  <c:v>36.31</c:v>
                </c:pt>
                <c:pt idx="208">
                  <c:v>-12.72</c:v>
                </c:pt>
                <c:pt idx="209">
                  <c:v>18.634999999999899</c:v>
                </c:pt>
                <c:pt idx="210">
                  <c:v>-42.07</c:v>
                </c:pt>
                <c:pt idx="211">
                  <c:v>-134.505</c:v>
                </c:pt>
                <c:pt idx="212">
                  <c:v>8.96999999999999</c:v>
                </c:pt>
                <c:pt idx="213">
                  <c:v>155.72</c:v>
                </c:pt>
                <c:pt idx="214">
                  <c:v>-3.7699999999999898</c:v>
                </c:pt>
                <c:pt idx="215">
                  <c:v>135.13</c:v>
                </c:pt>
                <c:pt idx="216">
                  <c:v>25.74</c:v>
                </c:pt>
                <c:pt idx="217">
                  <c:v>-27.1649999999999</c:v>
                </c:pt>
                <c:pt idx="218">
                  <c:v>0.59499999999999897</c:v>
                </c:pt>
                <c:pt idx="219">
                  <c:v>-105.87499999999901</c:v>
                </c:pt>
                <c:pt idx="220">
                  <c:v>-60.99</c:v>
                </c:pt>
                <c:pt idx="221">
                  <c:v>67.529999999999902</c:v>
                </c:pt>
                <c:pt idx="222">
                  <c:v>3.5049999999999999</c:v>
                </c:pt>
                <c:pt idx="223">
                  <c:v>0.38999999999999901</c:v>
                </c:pt>
                <c:pt idx="224">
                  <c:v>27.695</c:v>
                </c:pt>
                <c:pt idx="225">
                  <c:v>25.774999999999899</c:v>
                </c:pt>
                <c:pt idx="226">
                  <c:v>53.604999999999997</c:v>
                </c:pt>
                <c:pt idx="227">
                  <c:v>-31.31</c:v>
                </c:pt>
                <c:pt idx="228">
                  <c:v>-39.704999999999998</c:v>
                </c:pt>
                <c:pt idx="229">
                  <c:v>-5.38</c:v>
                </c:pt>
                <c:pt idx="230">
                  <c:v>13.755000000000001</c:v>
                </c:pt>
                <c:pt idx="231">
                  <c:v>96.754999999999995</c:v>
                </c:pt>
                <c:pt idx="232">
                  <c:v>-25.729999999999901</c:v>
                </c:pt>
                <c:pt idx="233">
                  <c:v>-13.594999999999899</c:v>
                </c:pt>
                <c:pt idx="234">
                  <c:v>-41.195</c:v>
                </c:pt>
                <c:pt idx="235">
                  <c:v>45.344999999999999</c:v>
                </c:pt>
                <c:pt idx="236">
                  <c:v>-18.66</c:v>
                </c:pt>
                <c:pt idx="237">
                  <c:v>14.965</c:v>
                </c:pt>
                <c:pt idx="238">
                  <c:v>-23.08</c:v>
                </c:pt>
                <c:pt idx="239">
                  <c:v>-42.62</c:v>
                </c:pt>
                <c:pt idx="240">
                  <c:v>56.05</c:v>
                </c:pt>
                <c:pt idx="241">
                  <c:v>7.2499999999999902</c:v>
                </c:pt>
                <c:pt idx="242">
                  <c:v>14.535</c:v>
                </c:pt>
                <c:pt idx="243">
                  <c:v>-11.7099999999999</c:v>
                </c:pt>
                <c:pt idx="244">
                  <c:v>-24.64</c:v>
                </c:pt>
                <c:pt idx="245">
                  <c:v>0.22499999999999801</c:v>
                </c:pt>
                <c:pt idx="246">
                  <c:v>41.1799999999999</c:v>
                </c:pt>
                <c:pt idx="247">
                  <c:v>3.28</c:v>
                </c:pt>
                <c:pt idx="248">
                  <c:v>-48.225000000000001</c:v>
                </c:pt>
                <c:pt idx="249">
                  <c:v>-32.615000000000002</c:v>
                </c:pt>
                <c:pt idx="250">
                  <c:v>-48.335000000000001</c:v>
                </c:pt>
                <c:pt idx="251">
                  <c:v>-14.8149999999999</c:v>
                </c:pt>
                <c:pt idx="252">
                  <c:v>-16.5549999999999</c:v>
                </c:pt>
                <c:pt idx="253">
                  <c:v>-16.68</c:v>
                </c:pt>
                <c:pt idx="254">
                  <c:v>-13.33</c:v>
                </c:pt>
                <c:pt idx="255">
                  <c:v>-3.19</c:v>
                </c:pt>
                <c:pt idx="256">
                  <c:v>-12.215</c:v>
                </c:pt>
                <c:pt idx="257">
                  <c:v>-11.635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0B-4B67-8123-45327E2F1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5616"/>
        <c:axId val="1590439327"/>
      </c:lineChart>
      <c:catAx>
        <c:axId val="15283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39327"/>
        <c:crosses val="autoZero"/>
        <c:auto val="1"/>
        <c:lblAlgn val="ctr"/>
        <c:lblOffset val="100"/>
        <c:noMultiLvlLbl val="0"/>
      </c:catAx>
      <c:valAx>
        <c:axId val="159043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30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794.831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'PeriodicAntiRoll_2021-01-04_202'!$AN$1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'PeriodicAntiRoll_2021-01-04_202'!$AN$2:$AN$259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-6.64</c:v>
                </c:pt>
                <c:pt idx="20">
                  <c:v>27.12</c:v>
                </c:pt>
                <c:pt idx="21">
                  <c:v>26.57</c:v>
                </c:pt>
                <c:pt idx="22">
                  <c:v>27.03</c:v>
                </c:pt>
                <c:pt idx="23">
                  <c:v>19.869999999999902</c:v>
                </c:pt>
                <c:pt idx="24">
                  <c:v>-7.08</c:v>
                </c:pt>
                <c:pt idx="25">
                  <c:v>-23.154999999999902</c:v>
                </c:pt>
                <c:pt idx="26">
                  <c:v>3.3250000000000002</c:v>
                </c:pt>
                <c:pt idx="27">
                  <c:v>-22.934999999999899</c:v>
                </c:pt>
                <c:pt idx="28">
                  <c:v>31.3399999999999</c:v>
                </c:pt>
                <c:pt idx="29">
                  <c:v>54.654999999999902</c:v>
                </c:pt>
                <c:pt idx="30">
                  <c:v>29.73</c:v>
                </c:pt>
                <c:pt idx="31">
                  <c:v>-22.114999999999998</c:v>
                </c:pt>
                <c:pt idx="32">
                  <c:v>30.194999999999901</c:v>
                </c:pt>
                <c:pt idx="33">
                  <c:v>34.384999999999998</c:v>
                </c:pt>
                <c:pt idx="34">
                  <c:v>-47.534999999999997</c:v>
                </c:pt>
                <c:pt idx="35">
                  <c:v>36.68</c:v>
                </c:pt>
                <c:pt idx="36">
                  <c:v>16.919999999999899</c:v>
                </c:pt>
                <c:pt idx="37">
                  <c:v>116.85</c:v>
                </c:pt>
                <c:pt idx="38">
                  <c:v>-42.83</c:v>
                </c:pt>
                <c:pt idx="39">
                  <c:v>-115.989999999999</c:v>
                </c:pt>
                <c:pt idx="40">
                  <c:v>-24.945</c:v>
                </c:pt>
                <c:pt idx="41">
                  <c:v>49.169999999999902</c:v>
                </c:pt>
                <c:pt idx="42">
                  <c:v>-17.975000000000001</c:v>
                </c:pt>
                <c:pt idx="43">
                  <c:v>39.64</c:v>
                </c:pt>
                <c:pt idx="44">
                  <c:v>38.93</c:v>
                </c:pt>
                <c:pt idx="45">
                  <c:v>-24.61</c:v>
                </c:pt>
                <c:pt idx="46">
                  <c:v>-16.105</c:v>
                </c:pt>
                <c:pt idx="47">
                  <c:v>-24.725000000000001</c:v>
                </c:pt>
                <c:pt idx="48">
                  <c:v>34.01</c:v>
                </c:pt>
                <c:pt idx="49">
                  <c:v>-74.081000000000003</c:v>
                </c:pt>
                <c:pt idx="50">
                  <c:v>-5.37</c:v>
                </c:pt>
                <c:pt idx="51">
                  <c:v>54.545000000000002</c:v>
                </c:pt>
                <c:pt idx="52">
                  <c:v>22.939999999999898</c:v>
                </c:pt>
                <c:pt idx="53">
                  <c:v>-40.164999999999999</c:v>
                </c:pt>
                <c:pt idx="54">
                  <c:v>-15.925000000000001</c:v>
                </c:pt>
                <c:pt idx="55">
                  <c:v>-28.979999999999901</c:v>
                </c:pt>
                <c:pt idx="56">
                  <c:v>-22.225000000000001</c:v>
                </c:pt>
                <c:pt idx="57">
                  <c:v>-38.685000000000002</c:v>
                </c:pt>
                <c:pt idx="58">
                  <c:v>31.27</c:v>
                </c:pt>
                <c:pt idx="59">
                  <c:v>38.96</c:v>
                </c:pt>
                <c:pt idx="60">
                  <c:v>65.98</c:v>
                </c:pt>
                <c:pt idx="61">
                  <c:v>-12.7249999999999</c:v>
                </c:pt>
                <c:pt idx="62">
                  <c:v>-50.449999999999903</c:v>
                </c:pt>
                <c:pt idx="63">
                  <c:v>6.8199999999999896</c:v>
                </c:pt>
                <c:pt idx="64">
                  <c:v>-4.7299999999999898</c:v>
                </c:pt>
                <c:pt idx="65">
                  <c:v>-24.6799999999999</c:v>
                </c:pt>
                <c:pt idx="66">
                  <c:v>59.814999999999998</c:v>
                </c:pt>
                <c:pt idx="67">
                  <c:v>2.4649999999999999</c:v>
                </c:pt>
                <c:pt idx="68">
                  <c:v>5.335</c:v>
                </c:pt>
                <c:pt idx="69">
                  <c:v>55.354999999999997</c:v>
                </c:pt>
                <c:pt idx="70">
                  <c:v>-52.365000000000002</c:v>
                </c:pt>
                <c:pt idx="71">
                  <c:v>37.83</c:v>
                </c:pt>
                <c:pt idx="72">
                  <c:v>50.475000000000001</c:v>
                </c:pt>
                <c:pt idx="73">
                  <c:v>-8.8349999999999902</c:v>
                </c:pt>
                <c:pt idx="74">
                  <c:v>-25.414999999999999</c:v>
                </c:pt>
                <c:pt idx="75">
                  <c:v>2.8</c:v>
                </c:pt>
                <c:pt idx="76">
                  <c:v>13.27</c:v>
                </c:pt>
                <c:pt idx="77">
                  <c:v>10.1899999999999</c:v>
                </c:pt>
                <c:pt idx="78">
                  <c:v>23.119999999999902</c:v>
                </c:pt>
                <c:pt idx="79">
                  <c:v>36.5</c:v>
                </c:pt>
                <c:pt idx="80">
                  <c:v>61.82</c:v>
                </c:pt>
                <c:pt idx="81">
                  <c:v>-24.195</c:v>
                </c:pt>
                <c:pt idx="82">
                  <c:v>-8.2449999999999992</c:v>
                </c:pt>
                <c:pt idx="83">
                  <c:v>-47.919999999999902</c:v>
                </c:pt>
                <c:pt idx="84">
                  <c:v>7.4950000000000001</c:v>
                </c:pt>
                <c:pt idx="85">
                  <c:v>-4.58</c:v>
                </c:pt>
                <c:pt idx="86">
                  <c:v>8.2249999999999996</c:v>
                </c:pt>
                <c:pt idx="87">
                  <c:v>4.96</c:v>
                </c:pt>
                <c:pt idx="88">
                  <c:v>61.86</c:v>
                </c:pt>
                <c:pt idx="89">
                  <c:v>50.879999999999903</c:v>
                </c:pt>
                <c:pt idx="90">
                  <c:v>-2.4300000000000002</c:v>
                </c:pt>
                <c:pt idx="91">
                  <c:v>-9.4849999999999994</c:v>
                </c:pt>
                <c:pt idx="92">
                  <c:v>9.1150000000000002</c:v>
                </c:pt>
                <c:pt idx="93">
                  <c:v>8.8350000000000009</c:v>
                </c:pt>
                <c:pt idx="94">
                  <c:v>-0.68999999999999895</c:v>
                </c:pt>
                <c:pt idx="95">
                  <c:v>21.995000000000001</c:v>
                </c:pt>
                <c:pt idx="96">
                  <c:v>-54.945</c:v>
                </c:pt>
                <c:pt idx="97">
                  <c:v>-32.450000000000003</c:v>
                </c:pt>
                <c:pt idx="98">
                  <c:v>-27.99</c:v>
                </c:pt>
                <c:pt idx="99">
                  <c:v>-32.11</c:v>
                </c:pt>
                <c:pt idx="100">
                  <c:v>39.450000000000003</c:v>
                </c:pt>
                <c:pt idx="101">
                  <c:v>-15.585000000000001</c:v>
                </c:pt>
                <c:pt idx="102">
                  <c:v>6.65</c:v>
                </c:pt>
                <c:pt idx="103">
                  <c:v>-7.65</c:v>
                </c:pt>
                <c:pt idx="104">
                  <c:v>-27.57</c:v>
                </c:pt>
                <c:pt idx="105">
                  <c:v>19.594999999999999</c:v>
                </c:pt>
                <c:pt idx="106">
                  <c:v>-24.729999999999901</c:v>
                </c:pt>
                <c:pt idx="107">
                  <c:v>5.8049999999999997</c:v>
                </c:pt>
                <c:pt idx="108">
                  <c:v>-23.5049999999999</c:v>
                </c:pt>
                <c:pt idx="109">
                  <c:v>-35.299999999999997</c:v>
                </c:pt>
                <c:pt idx="110">
                  <c:v>-2.67</c:v>
                </c:pt>
                <c:pt idx="111">
                  <c:v>-14.44</c:v>
                </c:pt>
                <c:pt idx="112">
                  <c:v>17.960999999999999</c:v>
                </c:pt>
                <c:pt idx="113">
                  <c:v>26.934999999999999</c:v>
                </c:pt>
                <c:pt idx="114">
                  <c:v>-13.005000000000001</c:v>
                </c:pt>
                <c:pt idx="115">
                  <c:v>32.69</c:v>
                </c:pt>
                <c:pt idx="116">
                  <c:v>23.835000000000001</c:v>
                </c:pt>
                <c:pt idx="117">
                  <c:v>40.9</c:v>
                </c:pt>
                <c:pt idx="118">
                  <c:v>0.89999999999999902</c:v>
                </c:pt>
                <c:pt idx="119">
                  <c:v>-23.515000000000001</c:v>
                </c:pt>
                <c:pt idx="120">
                  <c:v>3.91</c:v>
                </c:pt>
                <c:pt idx="121">
                  <c:v>44.784999999999997</c:v>
                </c:pt>
                <c:pt idx="122">
                  <c:v>-22.234999999999999</c:v>
                </c:pt>
                <c:pt idx="123">
                  <c:v>15.95</c:v>
                </c:pt>
                <c:pt idx="124">
                  <c:v>-51.814999999999998</c:v>
                </c:pt>
                <c:pt idx="125">
                  <c:v>-2.7650000000000001</c:v>
                </c:pt>
                <c:pt idx="126">
                  <c:v>-41.37</c:v>
                </c:pt>
                <c:pt idx="127">
                  <c:v>30.969999999999899</c:v>
                </c:pt>
                <c:pt idx="128">
                  <c:v>-76.704999999999998</c:v>
                </c:pt>
                <c:pt idx="129">
                  <c:v>-35.945</c:v>
                </c:pt>
                <c:pt idx="130">
                  <c:v>-25.35</c:v>
                </c:pt>
                <c:pt idx="131">
                  <c:v>43.629999999999903</c:v>
                </c:pt>
                <c:pt idx="132">
                  <c:v>-8.82</c:v>
                </c:pt>
                <c:pt idx="133">
                  <c:v>1.9650000000000001</c:v>
                </c:pt>
                <c:pt idx="134">
                  <c:v>-8.1950000000000003</c:v>
                </c:pt>
                <c:pt idx="135">
                  <c:v>-8.5399999999999991</c:v>
                </c:pt>
                <c:pt idx="136">
                  <c:v>-19.004999999999999</c:v>
                </c:pt>
                <c:pt idx="137">
                  <c:v>-42.124999999999901</c:v>
                </c:pt>
                <c:pt idx="138">
                  <c:v>-20.99</c:v>
                </c:pt>
                <c:pt idx="139">
                  <c:v>28.13</c:v>
                </c:pt>
                <c:pt idx="140">
                  <c:v>-42.335000000000001</c:v>
                </c:pt>
                <c:pt idx="141">
                  <c:v>4.16</c:v>
                </c:pt>
                <c:pt idx="142">
                  <c:v>-2.1199999999999899</c:v>
                </c:pt>
                <c:pt idx="143">
                  <c:v>-19.114999999999998</c:v>
                </c:pt>
                <c:pt idx="144">
                  <c:v>13.244999999999999</c:v>
                </c:pt>
                <c:pt idx="145">
                  <c:v>3.6949999999999998</c:v>
                </c:pt>
                <c:pt idx="146">
                  <c:v>-20.375</c:v>
                </c:pt>
                <c:pt idx="147">
                  <c:v>-35.424999999999997</c:v>
                </c:pt>
                <c:pt idx="148">
                  <c:v>-11.29</c:v>
                </c:pt>
                <c:pt idx="149">
                  <c:v>6.1899999999999897</c:v>
                </c:pt>
                <c:pt idx="150">
                  <c:v>-3.2099999999999902</c:v>
                </c:pt>
                <c:pt idx="151">
                  <c:v>41.305</c:v>
                </c:pt>
                <c:pt idx="152">
                  <c:v>2.59</c:v>
                </c:pt>
                <c:pt idx="153">
                  <c:v>-11.875</c:v>
                </c:pt>
                <c:pt idx="154">
                  <c:v>-6.41</c:v>
                </c:pt>
                <c:pt idx="155">
                  <c:v>1.085</c:v>
                </c:pt>
                <c:pt idx="156">
                  <c:v>-5.73</c:v>
                </c:pt>
                <c:pt idx="157">
                  <c:v>-11.69</c:v>
                </c:pt>
                <c:pt idx="158">
                  <c:v>7.38</c:v>
                </c:pt>
                <c:pt idx="159">
                  <c:v>-12.585000000000001</c:v>
                </c:pt>
                <c:pt idx="160">
                  <c:v>-7.1050000000000004</c:v>
                </c:pt>
                <c:pt idx="161">
                  <c:v>-4.3449999999999998</c:v>
                </c:pt>
                <c:pt idx="162">
                  <c:v>5.625</c:v>
                </c:pt>
                <c:pt idx="163">
                  <c:v>-0.37</c:v>
                </c:pt>
                <c:pt idx="164">
                  <c:v>43.299999999999898</c:v>
                </c:pt>
                <c:pt idx="165">
                  <c:v>15.4</c:v>
                </c:pt>
                <c:pt idx="166">
                  <c:v>0.95499999999999896</c:v>
                </c:pt>
                <c:pt idx="167">
                  <c:v>-9.9549999999999894</c:v>
                </c:pt>
                <c:pt idx="168">
                  <c:v>42.91</c:v>
                </c:pt>
                <c:pt idx="169">
                  <c:v>2.81</c:v>
                </c:pt>
                <c:pt idx="170">
                  <c:v>-17.215</c:v>
                </c:pt>
                <c:pt idx="171">
                  <c:v>23.334999999999901</c:v>
                </c:pt>
                <c:pt idx="172">
                  <c:v>11.84</c:v>
                </c:pt>
                <c:pt idx="173">
                  <c:v>53.064999999999998</c:v>
                </c:pt>
                <c:pt idx="174">
                  <c:v>4.24</c:v>
                </c:pt>
                <c:pt idx="175">
                  <c:v>-45.704999999999998</c:v>
                </c:pt>
                <c:pt idx="176">
                  <c:v>42.32</c:v>
                </c:pt>
                <c:pt idx="177">
                  <c:v>5.7889999999999997</c:v>
                </c:pt>
                <c:pt idx="178">
                  <c:v>-13.76</c:v>
                </c:pt>
                <c:pt idx="179">
                  <c:v>26.414999999999999</c:v>
                </c:pt>
                <c:pt idx="180">
                  <c:v>20.594999999999999</c:v>
                </c:pt>
                <c:pt idx="181">
                  <c:v>46.664999999999999</c:v>
                </c:pt>
                <c:pt idx="182">
                  <c:v>-36.015000000000001</c:v>
                </c:pt>
                <c:pt idx="183">
                  <c:v>-8.9599999999999902</c:v>
                </c:pt>
                <c:pt idx="184">
                  <c:v>8.85</c:v>
                </c:pt>
                <c:pt idx="185">
                  <c:v>102.94499999999999</c:v>
                </c:pt>
                <c:pt idx="186">
                  <c:v>22.72</c:v>
                </c:pt>
                <c:pt idx="187">
                  <c:v>20.62</c:v>
                </c:pt>
                <c:pt idx="188">
                  <c:v>28.564999999999898</c:v>
                </c:pt>
                <c:pt idx="189">
                  <c:v>-41.269999999999897</c:v>
                </c:pt>
                <c:pt idx="190">
                  <c:v>25.759999999999899</c:v>
                </c:pt>
                <c:pt idx="191">
                  <c:v>-41.024999999999999</c:v>
                </c:pt>
                <c:pt idx="192">
                  <c:v>-0.95499999999999996</c:v>
                </c:pt>
                <c:pt idx="193">
                  <c:v>38.749999999999901</c:v>
                </c:pt>
                <c:pt idx="194">
                  <c:v>19.954999999999899</c:v>
                </c:pt>
                <c:pt idx="195">
                  <c:v>4.2</c:v>
                </c:pt>
                <c:pt idx="196">
                  <c:v>62.89</c:v>
                </c:pt>
                <c:pt idx="197">
                  <c:v>77.13</c:v>
                </c:pt>
                <c:pt idx="198">
                  <c:v>50.414999999999999</c:v>
                </c:pt>
                <c:pt idx="199">
                  <c:v>-18.54</c:v>
                </c:pt>
                <c:pt idx="200">
                  <c:v>-89.91</c:v>
                </c:pt>
                <c:pt idx="201">
                  <c:v>12.72</c:v>
                </c:pt>
                <c:pt idx="202">
                  <c:v>113.80500000000001</c:v>
                </c:pt>
                <c:pt idx="203">
                  <c:v>38.08</c:v>
                </c:pt>
                <c:pt idx="204">
                  <c:v>-37.669999999999902</c:v>
                </c:pt>
                <c:pt idx="205">
                  <c:v>77.03</c:v>
                </c:pt>
                <c:pt idx="206">
                  <c:v>53.759999999999899</c:v>
                </c:pt>
                <c:pt idx="207">
                  <c:v>-45.72</c:v>
                </c:pt>
                <c:pt idx="208">
                  <c:v>15.41</c:v>
                </c:pt>
                <c:pt idx="209">
                  <c:v>-20.674999999999901</c:v>
                </c:pt>
                <c:pt idx="210">
                  <c:v>51.29</c:v>
                </c:pt>
                <c:pt idx="211">
                  <c:v>166.59</c:v>
                </c:pt>
                <c:pt idx="212">
                  <c:v>-9.77</c:v>
                </c:pt>
                <c:pt idx="213">
                  <c:v>-193.73500000000001</c:v>
                </c:pt>
                <c:pt idx="214">
                  <c:v>3.4750000000000001</c:v>
                </c:pt>
                <c:pt idx="215">
                  <c:v>-164.72</c:v>
                </c:pt>
                <c:pt idx="216">
                  <c:v>-31.404999999999902</c:v>
                </c:pt>
                <c:pt idx="217">
                  <c:v>33.130000000000003</c:v>
                </c:pt>
                <c:pt idx="218">
                  <c:v>-0.23</c:v>
                </c:pt>
                <c:pt idx="219">
                  <c:v>127.679999999999</c:v>
                </c:pt>
                <c:pt idx="220">
                  <c:v>72.775000000000006</c:v>
                </c:pt>
                <c:pt idx="221">
                  <c:v>-80.924999999999997</c:v>
                </c:pt>
                <c:pt idx="222">
                  <c:v>-3.5849999999999902</c:v>
                </c:pt>
                <c:pt idx="223">
                  <c:v>-1.855</c:v>
                </c:pt>
                <c:pt idx="224">
                  <c:v>-33.895000000000003</c:v>
                </c:pt>
                <c:pt idx="225">
                  <c:v>-29.59</c:v>
                </c:pt>
                <c:pt idx="226">
                  <c:v>-62.414999999999999</c:v>
                </c:pt>
                <c:pt idx="227">
                  <c:v>37.394999999999897</c:v>
                </c:pt>
                <c:pt idx="228">
                  <c:v>45.37</c:v>
                </c:pt>
                <c:pt idx="229">
                  <c:v>2.13</c:v>
                </c:pt>
                <c:pt idx="230">
                  <c:v>-12.994999999999999</c:v>
                </c:pt>
                <c:pt idx="231">
                  <c:v>-110.31</c:v>
                </c:pt>
                <c:pt idx="232">
                  <c:v>27.694999999999901</c:v>
                </c:pt>
                <c:pt idx="233">
                  <c:v>17.349999999999898</c:v>
                </c:pt>
                <c:pt idx="234">
                  <c:v>48.25</c:v>
                </c:pt>
                <c:pt idx="235">
                  <c:v>-51.04</c:v>
                </c:pt>
                <c:pt idx="236">
                  <c:v>22.28</c:v>
                </c:pt>
                <c:pt idx="237">
                  <c:v>-14.705</c:v>
                </c:pt>
                <c:pt idx="238">
                  <c:v>26.914999999999999</c:v>
                </c:pt>
                <c:pt idx="239">
                  <c:v>44.524999999999999</c:v>
                </c:pt>
                <c:pt idx="240">
                  <c:v>-61.255000000000003</c:v>
                </c:pt>
                <c:pt idx="241">
                  <c:v>-10.9649999999999</c:v>
                </c:pt>
                <c:pt idx="242">
                  <c:v>-19.593</c:v>
                </c:pt>
                <c:pt idx="243">
                  <c:v>9.7249999999999996</c:v>
                </c:pt>
                <c:pt idx="244">
                  <c:v>27.645</c:v>
                </c:pt>
                <c:pt idx="245">
                  <c:v>-2.57499999999999</c:v>
                </c:pt>
                <c:pt idx="246">
                  <c:v>-50.519999999999897</c:v>
                </c:pt>
                <c:pt idx="247">
                  <c:v>-4.0149999999999997</c:v>
                </c:pt>
                <c:pt idx="248">
                  <c:v>55.019999999999897</c:v>
                </c:pt>
                <c:pt idx="249">
                  <c:v>39.700000000000003</c:v>
                </c:pt>
                <c:pt idx="250">
                  <c:v>55.114999999999903</c:v>
                </c:pt>
                <c:pt idx="251">
                  <c:v>16.02</c:v>
                </c:pt>
                <c:pt idx="252">
                  <c:v>18.914999999999999</c:v>
                </c:pt>
                <c:pt idx="253">
                  <c:v>19.954999999999998</c:v>
                </c:pt>
                <c:pt idx="254">
                  <c:v>13.76</c:v>
                </c:pt>
                <c:pt idx="255">
                  <c:v>1.49</c:v>
                </c:pt>
                <c:pt idx="256">
                  <c:v>14.605</c:v>
                </c:pt>
                <c:pt idx="257">
                  <c:v>13.77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1-4437-A825-A53690562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3662399"/>
        <c:axId val="1590438335"/>
      </c:lineChart>
      <c:catAx>
        <c:axId val="16536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38335"/>
        <c:crosses val="autoZero"/>
        <c:auto val="1"/>
        <c:lblAlgn val="ctr"/>
        <c:lblOffset val="100"/>
        <c:noMultiLvlLbl val="0"/>
      </c:catAx>
      <c:valAx>
        <c:axId val="159043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66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-849.775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'PeriodicRoll_2021-01-04_2021-12'!$AN$1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'PeriodicRoll_2021-01-04_2021-12'!$AN$2:$AN$259</c:f>
              <c:numCache>
                <c:formatCode>General</c:formatCode>
                <c:ptCount val="2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7.0749999999999904</c:v>
                </c:pt>
                <c:pt idx="20">
                  <c:v>-28.759999999999899</c:v>
                </c:pt>
                <c:pt idx="21">
                  <c:v>-27.574999999999999</c:v>
                </c:pt>
                <c:pt idx="22">
                  <c:v>-30.259999999999899</c:v>
                </c:pt>
                <c:pt idx="23">
                  <c:v>-22.484999999999999</c:v>
                </c:pt>
                <c:pt idx="24">
                  <c:v>8.625</c:v>
                </c:pt>
                <c:pt idx="25">
                  <c:v>25.65</c:v>
                </c:pt>
                <c:pt idx="26">
                  <c:v>-5.05</c:v>
                </c:pt>
                <c:pt idx="27">
                  <c:v>25.389999999999901</c:v>
                </c:pt>
                <c:pt idx="28">
                  <c:v>-35.894999999999897</c:v>
                </c:pt>
                <c:pt idx="29">
                  <c:v>-60.905000000000001</c:v>
                </c:pt>
                <c:pt idx="30">
                  <c:v>-33.72</c:v>
                </c:pt>
                <c:pt idx="31">
                  <c:v>23.254999999999999</c:v>
                </c:pt>
                <c:pt idx="32">
                  <c:v>-32.839999999999897</c:v>
                </c:pt>
                <c:pt idx="33">
                  <c:v>-39.074999999999903</c:v>
                </c:pt>
                <c:pt idx="34">
                  <c:v>54.5399999999999</c:v>
                </c:pt>
                <c:pt idx="35">
                  <c:v>-42.375</c:v>
                </c:pt>
                <c:pt idx="36">
                  <c:v>-19.189999999999898</c:v>
                </c:pt>
                <c:pt idx="37">
                  <c:v>-120.565</c:v>
                </c:pt>
                <c:pt idx="38">
                  <c:v>52.295000000000002</c:v>
                </c:pt>
                <c:pt idx="39">
                  <c:v>120.91</c:v>
                </c:pt>
                <c:pt idx="40">
                  <c:v>26.215</c:v>
                </c:pt>
                <c:pt idx="41">
                  <c:v>-52.725000000000001</c:v>
                </c:pt>
                <c:pt idx="42">
                  <c:v>19.055</c:v>
                </c:pt>
                <c:pt idx="43">
                  <c:v>-44.38</c:v>
                </c:pt>
                <c:pt idx="44">
                  <c:v>-42.64</c:v>
                </c:pt>
                <c:pt idx="45">
                  <c:v>28.524999999999999</c:v>
                </c:pt>
                <c:pt idx="46">
                  <c:v>18.2</c:v>
                </c:pt>
                <c:pt idx="47">
                  <c:v>25.684999999999999</c:v>
                </c:pt>
                <c:pt idx="48">
                  <c:v>-37.83</c:v>
                </c:pt>
                <c:pt idx="49">
                  <c:v>79.229999999999905</c:v>
                </c:pt>
                <c:pt idx="50">
                  <c:v>3.4299999999999899</c:v>
                </c:pt>
                <c:pt idx="51">
                  <c:v>-60.375</c:v>
                </c:pt>
                <c:pt idx="52">
                  <c:v>-27.66</c:v>
                </c:pt>
                <c:pt idx="53">
                  <c:v>42.704999999999998</c:v>
                </c:pt>
                <c:pt idx="54">
                  <c:v>17</c:v>
                </c:pt>
                <c:pt idx="55">
                  <c:v>33.474999999999902</c:v>
                </c:pt>
                <c:pt idx="56">
                  <c:v>22.945</c:v>
                </c:pt>
                <c:pt idx="57">
                  <c:v>42.09</c:v>
                </c:pt>
                <c:pt idx="58">
                  <c:v>-35.409999999999997</c:v>
                </c:pt>
                <c:pt idx="59">
                  <c:v>-43.14</c:v>
                </c:pt>
                <c:pt idx="60">
                  <c:v>-69.929999999999893</c:v>
                </c:pt>
                <c:pt idx="61">
                  <c:v>15.42</c:v>
                </c:pt>
                <c:pt idx="62">
                  <c:v>53.709999999999901</c:v>
                </c:pt>
                <c:pt idx="63">
                  <c:v>-7.7649999999999997</c:v>
                </c:pt>
                <c:pt idx="64">
                  <c:v>5.4749999999999996</c:v>
                </c:pt>
                <c:pt idx="65">
                  <c:v>25.375</c:v>
                </c:pt>
                <c:pt idx="66">
                  <c:v>-64.325000000000003</c:v>
                </c:pt>
                <c:pt idx="67">
                  <c:v>-2.37</c:v>
                </c:pt>
                <c:pt idx="68">
                  <c:v>-6.11</c:v>
                </c:pt>
                <c:pt idx="69">
                  <c:v>-60.04</c:v>
                </c:pt>
                <c:pt idx="70">
                  <c:v>57.055</c:v>
                </c:pt>
                <c:pt idx="71">
                  <c:v>-41.445</c:v>
                </c:pt>
                <c:pt idx="72">
                  <c:v>-53.685000000000002</c:v>
                </c:pt>
                <c:pt idx="73">
                  <c:v>11.47</c:v>
                </c:pt>
                <c:pt idx="74">
                  <c:v>28.114999999999998</c:v>
                </c:pt>
                <c:pt idx="75">
                  <c:v>-4.8699999999999903</c:v>
                </c:pt>
                <c:pt idx="76">
                  <c:v>-13.02</c:v>
                </c:pt>
                <c:pt idx="77">
                  <c:v>-10.52</c:v>
                </c:pt>
                <c:pt idx="78">
                  <c:v>-23.264999999999901</c:v>
                </c:pt>
                <c:pt idx="79">
                  <c:v>-37.924999999999997</c:v>
                </c:pt>
                <c:pt idx="80">
                  <c:v>-66.33</c:v>
                </c:pt>
                <c:pt idx="81">
                  <c:v>24.68</c:v>
                </c:pt>
                <c:pt idx="82">
                  <c:v>9.68</c:v>
                </c:pt>
                <c:pt idx="83">
                  <c:v>50.45</c:v>
                </c:pt>
                <c:pt idx="84">
                  <c:v>-7.55</c:v>
                </c:pt>
                <c:pt idx="85">
                  <c:v>6.7649999999999997</c:v>
                </c:pt>
                <c:pt idx="86">
                  <c:v>-6.4949999999999903</c:v>
                </c:pt>
                <c:pt idx="87">
                  <c:v>-6.665</c:v>
                </c:pt>
                <c:pt idx="88">
                  <c:v>-69.47</c:v>
                </c:pt>
                <c:pt idx="89">
                  <c:v>-54.3049999999999</c:v>
                </c:pt>
                <c:pt idx="90">
                  <c:v>3.28</c:v>
                </c:pt>
                <c:pt idx="91">
                  <c:v>9.5399999999999991</c:v>
                </c:pt>
                <c:pt idx="92">
                  <c:v>-9.0649999999999995</c:v>
                </c:pt>
                <c:pt idx="93">
                  <c:v>-10.61</c:v>
                </c:pt>
                <c:pt idx="94">
                  <c:v>1.62499999999999</c:v>
                </c:pt>
                <c:pt idx="95">
                  <c:v>-23.574999999999999</c:v>
                </c:pt>
                <c:pt idx="96">
                  <c:v>58.335000000000001</c:v>
                </c:pt>
                <c:pt idx="97">
                  <c:v>35.674999999999997</c:v>
                </c:pt>
                <c:pt idx="98">
                  <c:v>30.48</c:v>
                </c:pt>
                <c:pt idx="99">
                  <c:v>37.225000000000001</c:v>
                </c:pt>
                <c:pt idx="100">
                  <c:v>-42.865000000000002</c:v>
                </c:pt>
                <c:pt idx="101">
                  <c:v>16.355</c:v>
                </c:pt>
                <c:pt idx="102">
                  <c:v>-8.2650000000000006</c:v>
                </c:pt>
                <c:pt idx="103">
                  <c:v>9.06</c:v>
                </c:pt>
                <c:pt idx="104">
                  <c:v>28.92</c:v>
                </c:pt>
                <c:pt idx="105">
                  <c:v>-21.36</c:v>
                </c:pt>
                <c:pt idx="106">
                  <c:v>27.349999999999898</c:v>
                </c:pt>
                <c:pt idx="107">
                  <c:v>-6.2849999999999904</c:v>
                </c:pt>
                <c:pt idx="108">
                  <c:v>26.234999999999999</c:v>
                </c:pt>
                <c:pt idx="109">
                  <c:v>38.14</c:v>
                </c:pt>
                <c:pt idx="110">
                  <c:v>0.85499999999999998</c:v>
                </c:pt>
                <c:pt idx="111">
                  <c:v>15.664999999999999</c:v>
                </c:pt>
                <c:pt idx="112">
                  <c:v>-18.600000000000001</c:v>
                </c:pt>
                <c:pt idx="113">
                  <c:v>-28.965</c:v>
                </c:pt>
                <c:pt idx="114">
                  <c:v>14.38</c:v>
                </c:pt>
                <c:pt idx="115">
                  <c:v>-32.699999999999903</c:v>
                </c:pt>
                <c:pt idx="116">
                  <c:v>-22.83</c:v>
                </c:pt>
                <c:pt idx="117">
                  <c:v>-43.075000000000003</c:v>
                </c:pt>
                <c:pt idx="118">
                  <c:v>0.57999999999999996</c:v>
                </c:pt>
                <c:pt idx="119">
                  <c:v>26.15</c:v>
                </c:pt>
                <c:pt idx="120">
                  <c:v>-4.7450000000000001</c:v>
                </c:pt>
                <c:pt idx="121">
                  <c:v>-49.935000000000002</c:v>
                </c:pt>
                <c:pt idx="122">
                  <c:v>24.7549999999999</c:v>
                </c:pt>
                <c:pt idx="123">
                  <c:v>-17.03</c:v>
                </c:pt>
                <c:pt idx="124">
                  <c:v>56.62</c:v>
                </c:pt>
                <c:pt idx="125">
                  <c:v>1.99</c:v>
                </c:pt>
                <c:pt idx="126">
                  <c:v>45.534999999999997</c:v>
                </c:pt>
                <c:pt idx="127">
                  <c:v>-33.765000000000001</c:v>
                </c:pt>
                <c:pt idx="128">
                  <c:v>85.245000000000005</c:v>
                </c:pt>
                <c:pt idx="129">
                  <c:v>39.844999999999999</c:v>
                </c:pt>
                <c:pt idx="130">
                  <c:v>28.514999999999901</c:v>
                </c:pt>
                <c:pt idx="131">
                  <c:v>-48.195</c:v>
                </c:pt>
                <c:pt idx="132">
                  <c:v>10.145</c:v>
                </c:pt>
                <c:pt idx="133">
                  <c:v>-1.845</c:v>
                </c:pt>
                <c:pt idx="134">
                  <c:v>10.725</c:v>
                </c:pt>
                <c:pt idx="135">
                  <c:v>9.9450000000000003</c:v>
                </c:pt>
                <c:pt idx="136">
                  <c:v>20.97</c:v>
                </c:pt>
                <c:pt idx="137">
                  <c:v>48.3</c:v>
                </c:pt>
                <c:pt idx="138">
                  <c:v>23.774999999999999</c:v>
                </c:pt>
                <c:pt idx="139">
                  <c:v>-31.72</c:v>
                </c:pt>
                <c:pt idx="140">
                  <c:v>42.634999999999998</c:v>
                </c:pt>
                <c:pt idx="141">
                  <c:v>-6.02</c:v>
                </c:pt>
                <c:pt idx="142">
                  <c:v>1.0349999999999899</c:v>
                </c:pt>
                <c:pt idx="143">
                  <c:v>20.754999999999999</c:v>
                </c:pt>
                <c:pt idx="144">
                  <c:v>-14.2099999999999</c:v>
                </c:pt>
                <c:pt idx="145">
                  <c:v>-3.58</c:v>
                </c:pt>
                <c:pt idx="146">
                  <c:v>21.94</c:v>
                </c:pt>
                <c:pt idx="147">
                  <c:v>37.814999999999998</c:v>
                </c:pt>
                <c:pt idx="148">
                  <c:v>12.395</c:v>
                </c:pt>
                <c:pt idx="149">
                  <c:v>-6.5449999999999999</c:v>
                </c:pt>
                <c:pt idx="150">
                  <c:v>5.2049999999999903</c:v>
                </c:pt>
                <c:pt idx="151">
                  <c:v>-44.194999999999901</c:v>
                </c:pt>
                <c:pt idx="152">
                  <c:v>-2.2649999999999899</c:v>
                </c:pt>
                <c:pt idx="153">
                  <c:v>12.695</c:v>
                </c:pt>
                <c:pt idx="154">
                  <c:v>6.98</c:v>
                </c:pt>
                <c:pt idx="155">
                  <c:v>-5.9999999999999901E-2</c:v>
                </c:pt>
                <c:pt idx="156">
                  <c:v>7.3699999999999903</c:v>
                </c:pt>
                <c:pt idx="157">
                  <c:v>13.844999999999899</c:v>
                </c:pt>
                <c:pt idx="158">
                  <c:v>-7.8349999999999902</c:v>
                </c:pt>
                <c:pt idx="159">
                  <c:v>12.73</c:v>
                </c:pt>
                <c:pt idx="160">
                  <c:v>7.6449999999999996</c:v>
                </c:pt>
                <c:pt idx="161">
                  <c:v>6.15</c:v>
                </c:pt>
                <c:pt idx="162">
                  <c:v>-7.16</c:v>
                </c:pt>
                <c:pt idx="163">
                  <c:v>0.19500000000000001</c:v>
                </c:pt>
                <c:pt idx="164">
                  <c:v>-48.17</c:v>
                </c:pt>
                <c:pt idx="165">
                  <c:v>-17.335000000000001</c:v>
                </c:pt>
                <c:pt idx="166">
                  <c:v>-1.42</c:v>
                </c:pt>
                <c:pt idx="167">
                  <c:v>12.29</c:v>
                </c:pt>
                <c:pt idx="168">
                  <c:v>-46.69</c:v>
                </c:pt>
                <c:pt idx="169">
                  <c:v>-4.9399999999999897</c:v>
                </c:pt>
                <c:pt idx="170">
                  <c:v>18.02</c:v>
                </c:pt>
                <c:pt idx="171">
                  <c:v>-26.43</c:v>
                </c:pt>
                <c:pt idx="172">
                  <c:v>-11.594999999999899</c:v>
                </c:pt>
                <c:pt idx="173">
                  <c:v>-56.405000000000001</c:v>
                </c:pt>
                <c:pt idx="174">
                  <c:v>-3.71999999999999</c:v>
                </c:pt>
                <c:pt idx="175">
                  <c:v>50.03</c:v>
                </c:pt>
                <c:pt idx="176">
                  <c:v>-45.734999999999999</c:v>
                </c:pt>
                <c:pt idx="177">
                  <c:v>-5.58</c:v>
                </c:pt>
                <c:pt idx="178">
                  <c:v>15.53</c:v>
                </c:pt>
                <c:pt idx="179">
                  <c:v>-30.074999999999999</c:v>
                </c:pt>
                <c:pt idx="180">
                  <c:v>-22.495000000000001</c:v>
                </c:pt>
                <c:pt idx="181">
                  <c:v>-51.75</c:v>
                </c:pt>
                <c:pt idx="182">
                  <c:v>39.090000000000003</c:v>
                </c:pt>
                <c:pt idx="183">
                  <c:v>10.775</c:v>
                </c:pt>
                <c:pt idx="184">
                  <c:v>-8.0099999999999891</c:v>
                </c:pt>
                <c:pt idx="185">
                  <c:v>-110.494999999999</c:v>
                </c:pt>
                <c:pt idx="186">
                  <c:v>-26.94</c:v>
                </c:pt>
                <c:pt idx="187">
                  <c:v>-22.535</c:v>
                </c:pt>
                <c:pt idx="188">
                  <c:v>-32.549999999999997</c:v>
                </c:pt>
                <c:pt idx="189">
                  <c:v>44.1649999999999</c:v>
                </c:pt>
                <c:pt idx="190">
                  <c:v>-28.584999999999901</c:v>
                </c:pt>
                <c:pt idx="191">
                  <c:v>43.71</c:v>
                </c:pt>
                <c:pt idx="192">
                  <c:v>-0.215</c:v>
                </c:pt>
                <c:pt idx="193">
                  <c:v>-42.884999999999899</c:v>
                </c:pt>
                <c:pt idx="194">
                  <c:v>-19.509999999999899</c:v>
                </c:pt>
                <c:pt idx="195">
                  <c:v>-4.13</c:v>
                </c:pt>
                <c:pt idx="196">
                  <c:v>-67.094999999999999</c:v>
                </c:pt>
                <c:pt idx="197">
                  <c:v>-80.414999999999907</c:v>
                </c:pt>
                <c:pt idx="198">
                  <c:v>-52.87</c:v>
                </c:pt>
                <c:pt idx="199">
                  <c:v>22.39</c:v>
                </c:pt>
                <c:pt idx="200">
                  <c:v>97.224999999999895</c:v>
                </c:pt>
                <c:pt idx="201">
                  <c:v>-13.195</c:v>
                </c:pt>
                <c:pt idx="202">
                  <c:v>-115.78</c:v>
                </c:pt>
                <c:pt idx="203">
                  <c:v>-40.779999999999902</c:v>
                </c:pt>
                <c:pt idx="204">
                  <c:v>37.934999999999903</c:v>
                </c:pt>
                <c:pt idx="205">
                  <c:v>-83.66</c:v>
                </c:pt>
                <c:pt idx="206">
                  <c:v>-55.4</c:v>
                </c:pt>
                <c:pt idx="207">
                  <c:v>48.76</c:v>
                </c:pt>
                <c:pt idx="208">
                  <c:v>-17.655000000000001</c:v>
                </c:pt>
                <c:pt idx="209">
                  <c:v>30.835000000000001</c:v>
                </c:pt>
                <c:pt idx="210">
                  <c:v>-52.019999999999897</c:v>
                </c:pt>
                <c:pt idx="211">
                  <c:v>-179.565</c:v>
                </c:pt>
                <c:pt idx="212">
                  <c:v>8.8099999999999898</c:v>
                </c:pt>
                <c:pt idx="213">
                  <c:v>209.53</c:v>
                </c:pt>
                <c:pt idx="214">
                  <c:v>-3.59</c:v>
                </c:pt>
                <c:pt idx="215">
                  <c:v>182.38</c:v>
                </c:pt>
                <c:pt idx="216">
                  <c:v>35.784999999999997</c:v>
                </c:pt>
                <c:pt idx="217">
                  <c:v>-36.71</c:v>
                </c:pt>
                <c:pt idx="218">
                  <c:v>2.16</c:v>
                </c:pt>
                <c:pt idx="219">
                  <c:v>-143.54</c:v>
                </c:pt>
                <c:pt idx="220">
                  <c:v>-83.949999999999903</c:v>
                </c:pt>
                <c:pt idx="221">
                  <c:v>90.724999999999895</c:v>
                </c:pt>
                <c:pt idx="222">
                  <c:v>4.5899999999999901</c:v>
                </c:pt>
                <c:pt idx="223">
                  <c:v>0.249999999999999</c:v>
                </c:pt>
                <c:pt idx="224">
                  <c:v>36.604999999999997</c:v>
                </c:pt>
                <c:pt idx="225">
                  <c:v>34.155000000000001</c:v>
                </c:pt>
                <c:pt idx="226">
                  <c:v>73.05</c:v>
                </c:pt>
                <c:pt idx="227">
                  <c:v>-41.854999999999997</c:v>
                </c:pt>
                <c:pt idx="228">
                  <c:v>-52.57</c:v>
                </c:pt>
                <c:pt idx="229">
                  <c:v>-6.35</c:v>
                </c:pt>
                <c:pt idx="230">
                  <c:v>17.71</c:v>
                </c:pt>
                <c:pt idx="231">
                  <c:v>127.005</c:v>
                </c:pt>
                <c:pt idx="232">
                  <c:v>-33.879999999999903</c:v>
                </c:pt>
                <c:pt idx="233">
                  <c:v>-18.11</c:v>
                </c:pt>
                <c:pt idx="234">
                  <c:v>-53.98</c:v>
                </c:pt>
                <c:pt idx="235">
                  <c:v>60.169999999999902</c:v>
                </c:pt>
                <c:pt idx="236">
                  <c:v>-24.54</c:v>
                </c:pt>
                <c:pt idx="237">
                  <c:v>19.239999999999998</c:v>
                </c:pt>
                <c:pt idx="238">
                  <c:v>-30.45</c:v>
                </c:pt>
                <c:pt idx="239">
                  <c:v>-54.945</c:v>
                </c:pt>
                <c:pt idx="240">
                  <c:v>73.059999999999903</c:v>
                </c:pt>
                <c:pt idx="241">
                  <c:v>9.7799999999999994</c:v>
                </c:pt>
                <c:pt idx="242">
                  <c:v>19.605</c:v>
                </c:pt>
                <c:pt idx="243">
                  <c:v>-15.49</c:v>
                </c:pt>
                <c:pt idx="244">
                  <c:v>-32.64</c:v>
                </c:pt>
                <c:pt idx="245">
                  <c:v>-9.5000000000000195E-2</c:v>
                </c:pt>
                <c:pt idx="246">
                  <c:v>54.79</c:v>
                </c:pt>
                <c:pt idx="247">
                  <c:v>4.1749999999999998</c:v>
                </c:pt>
                <c:pt idx="248">
                  <c:v>-64.64</c:v>
                </c:pt>
                <c:pt idx="249">
                  <c:v>-43.69</c:v>
                </c:pt>
                <c:pt idx="250">
                  <c:v>-64.66</c:v>
                </c:pt>
                <c:pt idx="251">
                  <c:v>-19.579999999999998</c:v>
                </c:pt>
                <c:pt idx="252">
                  <c:v>-21.585000000000001</c:v>
                </c:pt>
                <c:pt idx="253">
                  <c:v>-21.995000000000001</c:v>
                </c:pt>
                <c:pt idx="254">
                  <c:v>-17.32</c:v>
                </c:pt>
                <c:pt idx="255">
                  <c:v>-4.0549999999999997</c:v>
                </c:pt>
                <c:pt idx="256">
                  <c:v>-15.9949999999999</c:v>
                </c:pt>
                <c:pt idx="257">
                  <c:v>-15.115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B-4DC4-9421-DE9FAAEEA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455183"/>
        <c:axId val="1679064271"/>
      </c:lineChart>
      <c:catAx>
        <c:axId val="148745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064271"/>
        <c:crosses val="autoZero"/>
        <c:auto val="1"/>
        <c:lblAlgn val="ctr"/>
        <c:lblOffset val="100"/>
        <c:noMultiLvlLbl val="0"/>
      </c:catAx>
      <c:valAx>
        <c:axId val="16790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45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115.179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'PeriodicAntiRoll_2022-01-03_202'!$AM$2:$AM$258</c:f>
              <c:numCache>
                <c:formatCode>General</c:formatCode>
                <c:ptCount val="257"/>
                <c:pt idx="0">
                  <c:v>-0.34499999999999897</c:v>
                </c:pt>
                <c:pt idx="1">
                  <c:v>-1.1200000000000001</c:v>
                </c:pt>
                <c:pt idx="2">
                  <c:v>2.7849999999999899</c:v>
                </c:pt>
                <c:pt idx="3">
                  <c:v>0.72</c:v>
                </c:pt>
                <c:pt idx="4">
                  <c:v>0.61</c:v>
                </c:pt>
                <c:pt idx="5">
                  <c:v>1.99</c:v>
                </c:pt>
                <c:pt idx="6">
                  <c:v>-2.2149999999999999</c:v>
                </c:pt>
                <c:pt idx="7">
                  <c:v>-1.01</c:v>
                </c:pt>
                <c:pt idx="8">
                  <c:v>2.04</c:v>
                </c:pt>
                <c:pt idx="9">
                  <c:v>2.5349999999999899</c:v>
                </c:pt>
                <c:pt idx="10">
                  <c:v>-0.80500000000000005</c:v>
                </c:pt>
                <c:pt idx="11">
                  <c:v>0.149999999999999</c:v>
                </c:pt>
                <c:pt idx="12">
                  <c:v>-0.82499999999999996</c:v>
                </c:pt>
                <c:pt idx="13">
                  <c:v>-1.4750000000000001</c:v>
                </c:pt>
                <c:pt idx="14">
                  <c:v>-0.38500000000000001</c:v>
                </c:pt>
                <c:pt idx="15">
                  <c:v>-2.4999999999999901E-2</c:v>
                </c:pt>
                <c:pt idx="16">
                  <c:v>1.335</c:v>
                </c:pt>
                <c:pt idx="17">
                  <c:v>3.7949999999999999</c:v>
                </c:pt>
                <c:pt idx="18">
                  <c:v>1.66</c:v>
                </c:pt>
                <c:pt idx="19">
                  <c:v>6.2149999999999999</c:v>
                </c:pt>
                <c:pt idx="20">
                  <c:v>2.085</c:v>
                </c:pt>
                <c:pt idx="21">
                  <c:v>1.095</c:v>
                </c:pt>
                <c:pt idx="22">
                  <c:v>14.555</c:v>
                </c:pt>
                <c:pt idx="23">
                  <c:v>7.9449999999999896</c:v>
                </c:pt>
                <c:pt idx="24">
                  <c:v>-0.85499999999999998</c:v>
                </c:pt>
                <c:pt idx="25">
                  <c:v>-0.67999999999999905</c:v>
                </c:pt>
                <c:pt idx="26">
                  <c:v>-2.585</c:v>
                </c:pt>
                <c:pt idx="27">
                  <c:v>4.4249999999999901</c:v>
                </c:pt>
                <c:pt idx="28">
                  <c:v>2.65</c:v>
                </c:pt>
                <c:pt idx="29">
                  <c:v>-0.51</c:v>
                </c:pt>
                <c:pt idx="30">
                  <c:v>-0.28999999999999998</c:v>
                </c:pt>
                <c:pt idx="31">
                  <c:v>-3.165</c:v>
                </c:pt>
                <c:pt idx="32">
                  <c:v>-2.875</c:v>
                </c:pt>
                <c:pt idx="33">
                  <c:v>0.33500000000000002</c:v>
                </c:pt>
                <c:pt idx="34">
                  <c:v>0.13</c:v>
                </c:pt>
                <c:pt idx="35">
                  <c:v>0.95999999999999897</c:v>
                </c:pt>
                <c:pt idx="36">
                  <c:v>1.2150000000000001</c:v>
                </c:pt>
                <c:pt idx="37">
                  <c:v>-3.7749999999999999</c:v>
                </c:pt>
                <c:pt idx="38">
                  <c:v>0.215</c:v>
                </c:pt>
                <c:pt idx="39">
                  <c:v>-5.4649999999999999</c:v>
                </c:pt>
                <c:pt idx="40">
                  <c:v>-9.9599999999999902</c:v>
                </c:pt>
                <c:pt idx="41">
                  <c:v>7.8250000000000002</c:v>
                </c:pt>
                <c:pt idx="42">
                  <c:v>0.57499999999999996</c:v>
                </c:pt>
                <c:pt idx="43">
                  <c:v>-0.55000000000000004</c:v>
                </c:pt>
                <c:pt idx="44">
                  <c:v>2.8050000000000002</c:v>
                </c:pt>
                <c:pt idx="45">
                  <c:v>4.3</c:v>
                </c:pt>
                <c:pt idx="46">
                  <c:v>3.4449999999999998</c:v>
                </c:pt>
                <c:pt idx="47">
                  <c:v>7.2249999999999996</c:v>
                </c:pt>
                <c:pt idx="48">
                  <c:v>1.0549999999999899</c:v>
                </c:pt>
                <c:pt idx="49">
                  <c:v>2.23999999999999</c:v>
                </c:pt>
                <c:pt idx="50">
                  <c:v>-2.48999999999999</c:v>
                </c:pt>
                <c:pt idx="51">
                  <c:v>1.595</c:v>
                </c:pt>
                <c:pt idx="52">
                  <c:v>-2.1399999999999899</c:v>
                </c:pt>
                <c:pt idx="53">
                  <c:v>-0.32</c:v>
                </c:pt>
                <c:pt idx="54">
                  <c:v>2.2549999999999901</c:v>
                </c:pt>
                <c:pt idx="55">
                  <c:v>5.4849999999999897</c:v>
                </c:pt>
                <c:pt idx="56">
                  <c:v>-1.0899999999999901</c:v>
                </c:pt>
                <c:pt idx="57">
                  <c:v>2.4249999999999998</c:v>
                </c:pt>
                <c:pt idx="58">
                  <c:v>2.6349999999999998</c:v>
                </c:pt>
                <c:pt idx="59">
                  <c:v>2.82</c:v>
                </c:pt>
                <c:pt idx="60">
                  <c:v>3.8949999999999898</c:v>
                </c:pt>
                <c:pt idx="61">
                  <c:v>2.67</c:v>
                </c:pt>
                <c:pt idx="62">
                  <c:v>-3.625</c:v>
                </c:pt>
                <c:pt idx="63">
                  <c:v>-0.64999999999999902</c:v>
                </c:pt>
                <c:pt idx="64">
                  <c:v>-0.47499999999999998</c:v>
                </c:pt>
                <c:pt idx="65">
                  <c:v>1.56</c:v>
                </c:pt>
                <c:pt idx="66">
                  <c:v>-0.31999999999999901</c:v>
                </c:pt>
                <c:pt idx="67">
                  <c:v>1.5549999999999899</c:v>
                </c:pt>
                <c:pt idx="68">
                  <c:v>2.4099999999999899</c:v>
                </c:pt>
                <c:pt idx="69">
                  <c:v>1.41</c:v>
                </c:pt>
                <c:pt idx="70">
                  <c:v>-2.5549999999999899</c:v>
                </c:pt>
                <c:pt idx="71">
                  <c:v>2.5000000000000199E-2</c:v>
                </c:pt>
                <c:pt idx="72">
                  <c:v>-3.2649999999999899</c:v>
                </c:pt>
                <c:pt idx="73">
                  <c:v>-1.62</c:v>
                </c:pt>
                <c:pt idx="74">
                  <c:v>1.355</c:v>
                </c:pt>
                <c:pt idx="75">
                  <c:v>8.1750000000000007</c:v>
                </c:pt>
                <c:pt idx="76">
                  <c:v>6.25</c:v>
                </c:pt>
                <c:pt idx="77">
                  <c:v>-2.75999999999999</c:v>
                </c:pt>
                <c:pt idx="78">
                  <c:v>-1.855</c:v>
                </c:pt>
                <c:pt idx="79">
                  <c:v>1.365</c:v>
                </c:pt>
                <c:pt idx="80">
                  <c:v>4.5249999999999897</c:v>
                </c:pt>
                <c:pt idx="81">
                  <c:v>5.0049999999999901</c:v>
                </c:pt>
                <c:pt idx="82">
                  <c:v>-1.43</c:v>
                </c:pt>
                <c:pt idx="83">
                  <c:v>-4.4999999999999998E-2</c:v>
                </c:pt>
                <c:pt idx="84">
                  <c:v>-0.38</c:v>
                </c:pt>
                <c:pt idx="85">
                  <c:v>-1.5699999999999901</c:v>
                </c:pt>
                <c:pt idx="86">
                  <c:v>4.08</c:v>
                </c:pt>
                <c:pt idx="87">
                  <c:v>-4.4550000000000001</c:v>
                </c:pt>
                <c:pt idx="88">
                  <c:v>-3.0549999999999899</c:v>
                </c:pt>
                <c:pt idx="89">
                  <c:v>-0.72999999999999898</c:v>
                </c:pt>
                <c:pt idx="90">
                  <c:v>-6.67</c:v>
                </c:pt>
                <c:pt idx="91">
                  <c:v>2.0049999999999999</c:v>
                </c:pt>
                <c:pt idx="92">
                  <c:v>2.92</c:v>
                </c:pt>
                <c:pt idx="93">
                  <c:v>8.7799999999999994</c:v>
                </c:pt>
                <c:pt idx="94">
                  <c:v>0.28499999999999898</c:v>
                </c:pt>
                <c:pt idx="95">
                  <c:v>0.51999999999999902</c:v>
                </c:pt>
                <c:pt idx="96">
                  <c:v>-1.28999999999999</c:v>
                </c:pt>
                <c:pt idx="97">
                  <c:v>1.7350000000000001</c:v>
                </c:pt>
                <c:pt idx="98">
                  <c:v>-1.385</c:v>
                </c:pt>
                <c:pt idx="99">
                  <c:v>-1.34</c:v>
                </c:pt>
                <c:pt idx="100">
                  <c:v>-0.19500000000000001</c:v>
                </c:pt>
                <c:pt idx="101">
                  <c:v>-0.14000000000000001</c:v>
                </c:pt>
                <c:pt idx="102">
                  <c:v>3.7849999999999899</c:v>
                </c:pt>
                <c:pt idx="103">
                  <c:v>3.61</c:v>
                </c:pt>
                <c:pt idx="104">
                  <c:v>2.21</c:v>
                </c:pt>
                <c:pt idx="105">
                  <c:v>2.63</c:v>
                </c:pt>
                <c:pt idx="106">
                  <c:v>3.33</c:v>
                </c:pt>
                <c:pt idx="107">
                  <c:v>2.32499999999999</c:v>
                </c:pt>
                <c:pt idx="108">
                  <c:v>-0.65500000000000003</c:v>
                </c:pt>
                <c:pt idx="109">
                  <c:v>3.1</c:v>
                </c:pt>
                <c:pt idx="110">
                  <c:v>4.05</c:v>
                </c:pt>
                <c:pt idx="111">
                  <c:v>6.1749999999999998</c:v>
                </c:pt>
                <c:pt idx="112">
                  <c:v>2.8980000000000001</c:v>
                </c:pt>
                <c:pt idx="113">
                  <c:v>6.0750000000000002</c:v>
                </c:pt>
                <c:pt idx="114">
                  <c:v>-0.54999999999999905</c:v>
                </c:pt>
                <c:pt idx="115">
                  <c:v>1.35499999999999</c:v>
                </c:pt>
                <c:pt idx="116">
                  <c:v>-2.23999999999999</c:v>
                </c:pt>
                <c:pt idx="117">
                  <c:v>-1.905</c:v>
                </c:pt>
                <c:pt idx="118">
                  <c:v>-0.89</c:v>
                </c:pt>
                <c:pt idx="119">
                  <c:v>0.76499999999999901</c:v>
                </c:pt>
                <c:pt idx="120">
                  <c:v>-1.31499999999999</c:v>
                </c:pt>
                <c:pt idx="121">
                  <c:v>-2.5799999999999899</c:v>
                </c:pt>
                <c:pt idx="122">
                  <c:v>-0.35999999999999899</c:v>
                </c:pt>
                <c:pt idx="123">
                  <c:v>0.86499999999999999</c:v>
                </c:pt>
                <c:pt idx="124">
                  <c:v>-1.36499999999999</c:v>
                </c:pt>
                <c:pt idx="125">
                  <c:v>-2.145</c:v>
                </c:pt>
                <c:pt idx="126">
                  <c:v>-6.06</c:v>
                </c:pt>
                <c:pt idx="127">
                  <c:v>5.8799999999999901</c:v>
                </c:pt>
                <c:pt idx="128">
                  <c:v>-2.6849999999999898</c:v>
                </c:pt>
                <c:pt idx="129">
                  <c:v>2.5000000000000099E-2</c:v>
                </c:pt>
                <c:pt idx="130">
                  <c:v>8.2649999999999899</c:v>
                </c:pt>
                <c:pt idx="131">
                  <c:v>2.2749999999999999</c:v>
                </c:pt>
                <c:pt idx="132">
                  <c:v>-1.42</c:v>
                </c:pt>
                <c:pt idx="133">
                  <c:v>-4.1649999999999903</c:v>
                </c:pt>
                <c:pt idx="134">
                  <c:v>7.6049999999999898</c:v>
                </c:pt>
                <c:pt idx="135">
                  <c:v>6.6549999999999896</c:v>
                </c:pt>
                <c:pt idx="136">
                  <c:v>-4.165</c:v>
                </c:pt>
                <c:pt idx="137">
                  <c:v>2.57</c:v>
                </c:pt>
                <c:pt idx="138">
                  <c:v>8.7650000000000006</c:v>
                </c:pt>
                <c:pt idx="139">
                  <c:v>-1.5349999999999999</c:v>
                </c:pt>
                <c:pt idx="140">
                  <c:v>2.335</c:v>
                </c:pt>
                <c:pt idx="141">
                  <c:v>-10.329999999999901</c:v>
                </c:pt>
                <c:pt idx="142">
                  <c:v>-1.2249999999999901</c:v>
                </c:pt>
                <c:pt idx="143">
                  <c:v>-3.2650000000000001</c:v>
                </c:pt>
                <c:pt idx="144">
                  <c:v>0.58499999999999996</c:v>
                </c:pt>
                <c:pt idx="145">
                  <c:v>-7.4349999999999996</c:v>
                </c:pt>
                <c:pt idx="146">
                  <c:v>2.4649999999999999</c:v>
                </c:pt>
                <c:pt idx="147">
                  <c:v>-1.325</c:v>
                </c:pt>
                <c:pt idx="148">
                  <c:v>1.355</c:v>
                </c:pt>
                <c:pt idx="149">
                  <c:v>2.92</c:v>
                </c:pt>
                <c:pt idx="150">
                  <c:v>-3</c:v>
                </c:pt>
                <c:pt idx="151">
                  <c:v>6.6549999999999896</c:v>
                </c:pt>
                <c:pt idx="152">
                  <c:v>-0.78999999999999904</c:v>
                </c:pt>
                <c:pt idx="153">
                  <c:v>1.85</c:v>
                </c:pt>
                <c:pt idx="154">
                  <c:v>-3.0049999999999999</c:v>
                </c:pt>
                <c:pt idx="155">
                  <c:v>1.9849999999999901</c:v>
                </c:pt>
                <c:pt idx="156">
                  <c:v>-1.3499999999999901</c:v>
                </c:pt>
                <c:pt idx="157">
                  <c:v>-4.71999999999999</c:v>
                </c:pt>
                <c:pt idx="158">
                  <c:v>2.58</c:v>
                </c:pt>
                <c:pt idx="159">
                  <c:v>6.8199999999999896</c:v>
                </c:pt>
                <c:pt idx="160">
                  <c:v>1.1399999999999999</c:v>
                </c:pt>
                <c:pt idx="161">
                  <c:v>4.49</c:v>
                </c:pt>
                <c:pt idx="162">
                  <c:v>2.0150000000000001</c:v>
                </c:pt>
                <c:pt idx="163">
                  <c:v>0.78</c:v>
                </c:pt>
                <c:pt idx="164">
                  <c:v>2.4950000000000001</c:v>
                </c:pt>
                <c:pt idx="165">
                  <c:v>-0.999999999999999</c:v>
                </c:pt>
                <c:pt idx="166">
                  <c:v>10.055</c:v>
                </c:pt>
                <c:pt idx="167">
                  <c:v>6.1</c:v>
                </c:pt>
                <c:pt idx="168">
                  <c:v>1.9449999999999901</c:v>
                </c:pt>
                <c:pt idx="169">
                  <c:v>1.0249999999999999</c:v>
                </c:pt>
                <c:pt idx="170">
                  <c:v>1.46999999999999</c:v>
                </c:pt>
                <c:pt idx="171">
                  <c:v>-0.55999999999999905</c:v>
                </c:pt>
                <c:pt idx="172">
                  <c:v>0.91</c:v>
                </c:pt>
                <c:pt idx="173">
                  <c:v>-1.1950000000000001</c:v>
                </c:pt>
                <c:pt idx="174">
                  <c:v>0.65</c:v>
                </c:pt>
                <c:pt idx="175">
                  <c:v>5.9399999999999897</c:v>
                </c:pt>
                <c:pt idx="176">
                  <c:v>1.61</c:v>
                </c:pt>
                <c:pt idx="177">
                  <c:v>0.89500000000000002</c:v>
                </c:pt>
                <c:pt idx="178">
                  <c:v>-0.20499999999999999</c:v>
                </c:pt>
                <c:pt idx="179">
                  <c:v>-0.48499999999999899</c:v>
                </c:pt>
                <c:pt idx="180">
                  <c:v>-1.4349999999999901</c:v>
                </c:pt>
                <c:pt idx="181">
                  <c:v>0.375</c:v>
                </c:pt>
                <c:pt idx="182">
                  <c:v>-0.59</c:v>
                </c:pt>
                <c:pt idx="183">
                  <c:v>-4.43</c:v>
                </c:pt>
                <c:pt idx="184">
                  <c:v>-3.2499999999999898</c:v>
                </c:pt>
                <c:pt idx="185">
                  <c:v>-3.0150000000000001</c:v>
                </c:pt>
                <c:pt idx="186">
                  <c:v>-7.2350000000000003</c:v>
                </c:pt>
                <c:pt idx="187">
                  <c:v>-0.63500000000000101</c:v>
                </c:pt>
                <c:pt idx="188">
                  <c:v>-5.8250000000000002</c:v>
                </c:pt>
                <c:pt idx="189">
                  <c:v>0.25</c:v>
                </c:pt>
                <c:pt idx="190">
                  <c:v>0.41499999999999898</c:v>
                </c:pt>
                <c:pt idx="191">
                  <c:v>0.64499999999999902</c:v>
                </c:pt>
                <c:pt idx="192">
                  <c:v>-0.19500000000000001</c:v>
                </c:pt>
                <c:pt idx="193">
                  <c:v>-0.9</c:v>
                </c:pt>
                <c:pt idx="194">
                  <c:v>1.425</c:v>
                </c:pt>
                <c:pt idx="195">
                  <c:v>-1.51999999999999</c:v>
                </c:pt>
                <c:pt idx="196">
                  <c:v>0.88999999999999901</c:v>
                </c:pt>
                <c:pt idx="197">
                  <c:v>1.3</c:v>
                </c:pt>
                <c:pt idx="198">
                  <c:v>4.4999999999999901E-2</c:v>
                </c:pt>
                <c:pt idx="199">
                  <c:v>0.21</c:v>
                </c:pt>
                <c:pt idx="200">
                  <c:v>0.38999999999999901</c:v>
                </c:pt>
                <c:pt idx="201">
                  <c:v>0.38</c:v>
                </c:pt>
                <c:pt idx="202">
                  <c:v>-0.1</c:v>
                </c:pt>
                <c:pt idx="203">
                  <c:v>0.1</c:v>
                </c:pt>
                <c:pt idx="204">
                  <c:v>-1.50000000000003E-2</c:v>
                </c:pt>
                <c:pt idx="205">
                  <c:v>0.6</c:v>
                </c:pt>
                <c:pt idx="206">
                  <c:v>-2.4649999999999999</c:v>
                </c:pt>
                <c:pt idx="207">
                  <c:v>-1.37499999999999</c:v>
                </c:pt>
                <c:pt idx="208">
                  <c:v>-2.63</c:v>
                </c:pt>
                <c:pt idx="209">
                  <c:v>-0.88</c:v>
                </c:pt>
                <c:pt idx="210">
                  <c:v>-3.8949999999999898</c:v>
                </c:pt>
                <c:pt idx="211">
                  <c:v>4.2050000000000001</c:v>
                </c:pt>
                <c:pt idx="212">
                  <c:v>2.63</c:v>
                </c:pt>
                <c:pt idx="213">
                  <c:v>-6.4999999999999905E-2</c:v>
                </c:pt>
                <c:pt idx="214">
                  <c:v>0.54499999999999904</c:v>
                </c:pt>
                <c:pt idx="215">
                  <c:v>0.44999999999999901</c:v>
                </c:pt>
                <c:pt idx="216">
                  <c:v>0.20499999999999899</c:v>
                </c:pt>
                <c:pt idx="217">
                  <c:v>0.63999999999999901</c:v>
                </c:pt>
                <c:pt idx="218">
                  <c:v>1.0349999999999899</c:v>
                </c:pt>
                <c:pt idx="219">
                  <c:v>0.1</c:v>
                </c:pt>
                <c:pt idx="220">
                  <c:v>-1.11499999999999</c:v>
                </c:pt>
                <c:pt idx="221">
                  <c:v>0.83499999999999996</c:v>
                </c:pt>
                <c:pt idx="222">
                  <c:v>-0.32500000000000001</c:v>
                </c:pt>
                <c:pt idx="223">
                  <c:v>-0.18</c:v>
                </c:pt>
                <c:pt idx="224">
                  <c:v>-0.69499999999999995</c:v>
                </c:pt>
                <c:pt idx="225">
                  <c:v>-1.88499999999999</c:v>
                </c:pt>
                <c:pt idx="226">
                  <c:v>-0.70499999999999996</c:v>
                </c:pt>
                <c:pt idx="227">
                  <c:v>-9.9999999999998493E-3</c:v>
                </c:pt>
                <c:pt idx="228">
                  <c:v>0.42499999999999899</c:v>
                </c:pt>
                <c:pt idx="229">
                  <c:v>0.59999999999999898</c:v>
                </c:pt>
                <c:pt idx="230">
                  <c:v>1.125</c:v>
                </c:pt>
                <c:pt idx="231">
                  <c:v>-1.26</c:v>
                </c:pt>
                <c:pt idx="232">
                  <c:v>-0.41499999999999898</c:v>
                </c:pt>
                <c:pt idx="233">
                  <c:v>-0.54</c:v>
                </c:pt>
                <c:pt idx="234">
                  <c:v>-0.58499999999999996</c:v>
                </c:pt>
                <c:pt idx="235">
                  <c:v>1.9299999999999899</c:v>
                </c:pt>
                <c:pt idx="236">
                  <c:v>-1.88</c:v>
                </c:pt>
                <c:pt idx="237">
                  <c:v>-2.0499999999999998</c:v>
                </c:pt>
                <c:pt idx="238">
                  <c:v>1.95999999999999</c:v>
                </c:pt>
                <c:pt idx="239">
                  <c:v>1.375</c:v>
                </c:pt>
                <c:pt idx="240">
                  <c:v>-0.36</c:v>
                </c:pt>
                <c:pt idx="241">
                  <c:v>-1.6</c:v>
                </c:pt>
                <c:pt idx="242">
                  <c:v>-0.66999999999999904</c:v>
                </c:pt>
                <c:pt idx="243">
                  <c:v>-0.31</c:v>
                </c:pt>
                <c:pt idx="244">
                  <c:v>1.56</c:v>
                </c:pt>
                <c:pt idx="245">
                  <c:v>-7.63</c:v>
                </c:pt>
                <c:pt idx="246">
                  <c:v>-4.6349999999999998</c:v>
                </c:pt>
                <c:pt idx="247">
                  <c:v>0.32100000000000001</c:v>
                </c:pt>
                <c:pt idx="248">
                  <c:v>-1.635</c:v>
                </c:pt>
                <c:pt idx="249">
                  <c:v>-1.625</c:v>
                </c:pt>
                <c:pt idx="250">
                  <c:v>-1.01999999999999</c:v>
                </c:pt>
                <c:pt idx="251">
                  <c:v>-1.44999999999999</c:v>
                </c:pt>
                <c:pt idx="252">
                  <c:v>-1.665</c:v>
                </c:pt>
                <c:pt idx="253">
                  <c:v>-1.0549999999999999</c:v>
                </c:pt>
                <c:pt idx="254">
                  <c:v>-0.28999999999999998</c:v>
                </c:pt>
                <c:pt idx="255">
                  <c:v>-1.0649999999999999</c:v>
                </c:pt>
                <c:pt idx="256">
                  <c:v>1.075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33-4DFC-A835-BD159E2B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840736"/>
        <c:axId val="1530881408"/>
      </c:lineChart>
      <c:catAx>
        <c:axId val="209284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81408"/>
        <c:crosses val="autoZero"/>
        <c:auto val="1"/>
        <c:lblAlgn val="ctr"/>
        <c:lblOffset val="100"/>
        <c:noMultiLvlLbl val="0"/>
      </c:catAx>
      <c:valAx>
        <c:axId val="15308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4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-190.525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'PeriodicRoll_2022-01-03_2022-12'!$AM$2:$AM$258</c:f>
              <c:numCache>
                <c:formatCode>General</c:formatCode>
                <c:ptCount val="257"/>
                <c:pt idx="0">
                  <c:v>0.39499999999999902</c:v>
                </c:pt>
                <c:pt idx="1">
                  <c:v>1.155</c:v>
                </c:pt>
                <c:pt idx="2">
                  <c:v>-3.3199999999999901</c:v>
                </c:pt>
                <c:pt idx="3">
                  <c:v>-0.72</c:v>
                </c:pt>
                <c:pt idx="4">
                  <c:v>-0.76</c:v>
                </c:pt>
                <c:pt idx="5">
                  <c:v>-2.105</c:v>
                </c:pt>
                <c:pt idx="6">
                  <c:v>2.6949999999999998</c:v>
                </c:pt>
                <c:pt idx="7">
                  <c:v>1.0649999999999999</c:v>
                </c:pt>
                <c:pt idx="8">
                  <c:v>-2.4199999999999902</c:v>
                </c:pt>
                <c:pt idx="9">
                  <c:v>-2.7850000000000001</c:v>
                </c:pt>
                <c:pt idx="10">
                  <c:v>0.92500000000000004</c:v>
                </c:pt>
                <c:pt idx="11">
                  <c:v>-0.22</c:v>
                </c:pt>
                <c:pt idx="12">
                  <c:v>0.88500000000000001</c:v>
                </c:pt>
                <c:pt idx="13">
                  <c:v>1.68</c:v>
                </c:pt>
                <c:pt idx="14">
                  <c:v>0.52</c:v>
                </c:pt>
                <c:pt idx="15">
                  <c:v>7.0000000000000007E-2</c:v>
                </c:pt>
                <c:pt idx="16">
                  <c:v>-1.47999999999999</c:v>
                </c:pt>
                <c:pt idx="17">
                  <c:v>-4.4550000000000001</c:v>
                </c:pt>
                <c:pt idx="18">
                  <c:v>-1.91</c:v>
                </c:pt>
                <c:pt idx="19">
                  <c:v>-7.125</c:v>
                </c:pt>
                <c:pt idx="20">
                  <c:v>-2.3999999999999901</c:v>
                </c:pt>
                <c:pt idx="21">
                  <c:v>-1.51</c:v>
                </c:pt>
                <c:pt idx="22">
                  <c:v>-16.484999999999999</c:v>
                </c:pt>
                <c:pt idx="23">
                  <c:v>-10.119999999999999</c:v>
                </c:pt>
                <c:pt idx="24">
                  <c:v>0.95</c:v>
                </c:pt>
                <c:pt idx="25">
                  <c:v>0.61499999999999999</c:v>
                </c:pt>
                <c:pt idx="26">
                  <c:v>2.9949999999999899</c:v>
                </c:pt>
                <c:pt idx="27">
                  <c:v>-5.375</c:v>
                </c:pt>
                <c:pt idx="28">
                  <c:v>-2.9599999999999902</c:v>
                </c:pt>
                <c:pt idx="29">
                  <c:v>0.38500000000000001</c:v>
                </c:pt>
                <c:pt idx="30">
                  <c:v>0.5</c:v>
                </c:pt>
                <c:pt idx="31">
                  <c:v>3.7949999999999999</c:v>
                </c:pt>
                <c:pt idx="32">
                  <c:v>3.26</c:v>
                </c:pt>
                <c:pt idx="33">
                  <c:v>-0.08</c:v>
                </c:pt>
                <c:pt idx="34">
                  <c:v>-0.17499999999999899</c:v>
                </c:pt>
                <c:pt idx="35">
                  <c:v>-1.3699999999999899</c:v>
                </c:pt>
                <c:pt idx="36">
                  <c:v>-1.73999999999999</c:v>
                </c:pt>
                <c:pt idx="37">
                  <c:v>4.17</c:v>
                </c:pt>
                <c:pt idx="38">
                  <c:v>-0.159999999999999</c:v>
                </c:pt>
                <c:pt idx="39">
                  <c:v>7.11</c:v>
                </c:pt>
                <c:pt idx="40">
                  <c:v>11.61</c:v>
                </c:pt>
                <c:pt idx="41">
                  <c:v>-9.4949999999999992</c:v>
                </c:pt>
                <c:pt idx="42">
                  <c:v>-0.26</c:v>
                </c:pt>
                <c:pt idx="43">
                  <c:v>2.7250000000000001</c:v>
                </c:pt>
                <c:pt idx="44">
                  <c:v>-3.08</c:v>
                </c:pt>
                <c:pt idx="45">
                  <c:v>-5.2549999999999901</c:v>
                </c:pt>
                <c:pt idx="46">
                  <c:v>-4.4000000000000004</c:v>
                </c:pt>
                <c:pt idx="47">
                  <c:v>-9.68</c:v>
                </c:pt>
                <c:pt idx="48">
                  <c:v>-1.95999999999999</c:v>
                </c:pt>
                <c:pt idx="49">
                  <c:v>-2.98</c:v>
                </c:pt>
                <c:pt idx="50">
                  <c:v>3.79</c:v>
                </c:pt>
                <c:pt idx="51">
                  <c:v>-1.8699999999999899</c:v>
                </c:pt>
                <c:pt idx="52">
                  <c:v>1.9449999999999901</c:v>
                </c:pt>
                <c:pt idx="53">
                  <c:v>0.81499999999999995</c:v>
                </c:pt>
                <c:pt idx="54">
                  <c:v>-3.44</c:v>
                </c:pt>
                <c:pt idx="55">
                  <c:v>-8.1599999999999895</c:v>
                </c:pt>
                <c:pt idx="56">
                  <c:v>1.43</c:v>
                </c:pt>
                <c:pt idx="57">
                  <c:v>-3.4750000000000001</c:v>
                </c:pt>
                <c:pt idx="58">
                  <c:v>-3.54</c:v>
                </c:pt>
                <c:pt idx="59">
                  <c:v>-3.06</c:v>
                </c:pt>
                <c:pt idx="60">
                  <c:v>-5.3549999999999898</c:v>
                </c:pt>
                <c:pt idx="61">
                  <c:v>-3.9</c:v>
                </c:pt>
                <c:pt idx="62">
                  <c:v>4.8199999999999896</c:v>
                </c:pt>
                <c:pt idx="63">
                  <c:v>0.12</c:v>
                </c:pt>
                <c:pt idx="64">
                  <c:v>0.47499999999999898</c:v>
                </c:pt>
                <c:pt idx="65">
                  <c:v>-2.165</c:v>
                </c:pt>
                <c:pt idx="66">
                  <c:v>0.45999999999999902</c:v>
                </c:pt>
                <c:pt idx="67">
                  <c:v>-1.655</c:v>
                </c:pt>
                <c:pt idx="68">
                  <c:v>-3.0049999999999999</c:v>
                </c:pt>
                <c:pt idx="69">
                  <c:v>-1.4950000000000001</c:v>
                </c:pt>
                <c:pt idx="70">
                  <c:v>3.18</c:v>
                </c:pt>
                <c:pt idx="71">
                  <c:v>0.42999999999999899</c:v>
                </c:pt>
                <c:pt idx="72">
                  <c:v>3.82</c:v>
                </c:pt>
                <c:pt idx="73">
                  <c:v>1.88499999999999</c:v>
                </c:pt>
                <c:pt idx="74">
                  <c:v>-0.66</c:v>
                </c:pt>
                <c:pt idx="75">
                  <c:v>-8.5249999999999897</c:v>
                </c:pt>
                <c:pt idx="76">
                  <c:v>-7.1399999999999899</c:v>
                </c:pt>
                <c:pt idx="77">
                  <c:v>3.04</c:v>
                </c:pt>
                <c:pt idx="78">
                  <c:v>1.94</c:v>
                </c:pt>
                <c:pt idx="79">
                  <c:v>-1.00999999999999</c:v>
                </c:pt>
                <c:pt idx="80">
                  <c:v>-6.1699999999999902</c:v>
                </c:pt>
                <c:pt idx="81">
                  <c:v>-5.9050000000000002</c:v>
                </c:pt>
                <c:pt idx="82">
                  <c:v>1.575</c:v>
                </c:pt>
                <c:pt idx="83">
                  <c:v>-0.22499999999999901</c:v>
                </c:pt>
                <c:pt idx="84">
                  <c:v>-0.51</c:v>
                </c:pt>
                <c:pt idx="85">
                  <c:v>1.6699999999999899</c:v>
                </c:pt>
                <c:pt idx="86">
                  <c:v>-4.7549999999999901</c:v>
                </c:pt>
                <c:pt idx="87">
                  <c:v>6.2799999999999896</c:v>
                </c:pt>
                <c:pt idx="88">
                  <c:v>4.335</c:v>
                </c:pt>
                <c:pt idx="89">
                  <c:v>1.5649999999999999</c:v>
                </c:pt>
                <c:pt idx="90">
                  <c:v>9.3999999999999897</c:v>
                </c:pt>
                <c:pt idx="91">
                  <c:v>-2.4350000000000001</c:v>
                </c:pt>
                <c:pt idx="92">
                  <c:v>-3.2449999999999899</c:v>
                </c:pt>
                <c:pt idx="93">
                  <c:v>-11.935</c:v>
                </c:pt>
                <c:pt idx="94">
                  <c:v>1.99999999999999E-2</c:v>
                </c:pt>
                <c:pt idx="95">
                  <c:v>-0.5</c:v>
                </c:pt>
                <c:pt idx="96">
                  <c:v>1.41</c:v>
                </c:pt>
                <c:pt idx="97">
                  <c:v>-2.7999999999999901</c:v>
                </c:pt>
                <c:pt idx="98">
                  <c:v>2.2249999999999899</c:v>
                </c:pt>
                <c:pt idx="99">
                  <c:v>1.895</c:v>
                </c:pt>
                <c:pt idx="100">
                  <c:v>0.13499999999999901</c:v>
                </c:pt>
                <c:pt idx="101">
                  <c:v>-0.499999999999999</c:v>
                </c:pt>
                <c:pt idx="102">
                  <c:v>-5.71</c:v>
                </c:pt>
                <c:pt idx="103">
                  <c:v>-5.51</c:v>
                </c:pt>
                <c:pt idx="104">
                  <c:v>-3.42</c:v>
                </c:pt>
                <c:pt idx="105">
                  <c:v>-4.0899999999999901</c:v>
                </c:pt>
                <c:pt idx="106">
                  <c:v>-4.72</c:v>
                </c:pt>
                <c:pt idx="107">
                  <c:v>-2.69</c:v>
                </c:pt>
                <c:pt idx="108">
                  <c:v>0.52</c:v>
                </c:pt>
                <c:pt idx="109">
                  <c:v>-4.0650000000000004</c:v>
                </c:pt>
                <c:pt idx="110">
                  <c:v>-8.8450000000000006</c:v>
                </c:pt>
                <c:pt idx="111">
                  <c:v>-10.484999999999999</c:v>
                </c:pt>
                <c:pt idx="112">
                  <c:v>-4.7249999999999996</c:v>
                </c:pt>
                <c:pt idx="113">
                  <c:v>-8.2449999999999992</c:v>
                </c:pt>
                <c:pt idx="114">
                  <c:v>4.9949999999999903</c:v>
                </c:pt>
                <c:pt idx="115">
                  <c:v>-1.2949999999999899</c:v>
                </c:pt>
                <c:pt idx="116">
                  <c:v>3.6649999999999898</c:v>
                </c:pt>
                <c:pt idx="117">
                  <c:v>1.04</c:v>
                </c:pt>
                <c:pt idx="118">
                  <c:v>0.37</c:v>
                </c:pt>
                <c:pt idx="119">
                  <c:v>-1.0449999999999999</c:v>
                </c:pt>
                <c:pt idx="120">
                  <c:v>3.12</c:v>
                </c:pt>
                <c:pt idx="121">
                  <c:v>2.61499999999999</c:v>
                </c:pt>
                <c:pt idx="122">
                  <c:v>0.125</c:v>
                </c:pt>
                <c:pt idx="123">
                  <c:v>-2.2649999999999899</c:v>
                </c:pt>
                <c:pt idx="124">
                  <c:v>2.4599999999999902</c:v>
                </c:pt>
                <c:pt idx="125">
                  <c:v>3.6</c:v>
                </c:pt>
                <c:pt idx="126">
                  <c:v>9.0599999999999898</c:v>
                </c:pt>
                <c:pt idx="127">
                  <c:v>-8.0500000000000007</c:v>
                </c:pt>
                <c:pt idx="128">
                  <c:v>5.1849999999999996</c:v>
                </c:pt>
                <c:pt idx="129">
                  <c:v>1.5499999999999901</c:v>
                </c:pt>
                <c:pt idx="130">
                  <c:v>-10.75</c:v>
                </c:pt>
                <c:pt idx="131">
                  <c:v>-0.84499999999999997</c:v>
                </c:pt>
                <c:pt idx="132">
                  <c:v>2.15</c:v>
                </c:pt>
                <c:pt idx="133">
                  <c:v>6.4950000000000001</c:v>
                </c:pt>
                <c:pt idx="134">
                  <c:v>-8.1549999999999905</c:v>
                </c:pt>
                <c:pt idx="135">
                  <c:v>-6.2349999999999897</c:v>
                </c:pt>
                <c:pt idx="136">
                  <c:v>4.5049999999999999</c:v>
                </c:pt>
                <c:pt idx="137">
                  <c:v>-2.68</c:v>
                </c:pt>
                <c:pt idx="138">
                  <c:v>-8.4049999999999994</c:v>
                </c:pt>
                <c:pt idx="139">
                  <c:v>1.27</c:v>
                </c:pt>
                <c:pt idx="140">
                  <c:v>-3.73999999999999</c:v>
                </c:pt>
                <c:pt idx="141">
                  <c:v>11.344999999999899</c:v>
                </c:pt>
                <c:pt idx="142">
                  <c:v>1.915</c:v>
                </c:pt>
                <c:pt idx="143">
                  <c:v>3.895</c:v>
                </c:pt>
                <c:pt idx="144">
                  <c:v>-2.32499999999999</c:v>
                </c:pt>
                <c:pt idx="145">
                  <c:v>9.2750000000000004</c:v>
                </c:pt>
                <c:pt idx="146">
                  <c:v>-2.0349999999999899</c:v>
                </c:pt>
                <c:pt idx="147">
                  <c:v>1.8399999999999901</c:v>
                </c:pt>
                <c:pt idx="148">
                  <c:v>-1.6849999999999901</c:v>
                </c:pt>
                <c:pt idx="149">
                  <c:v>-3.8250000000000002</c:v>
                </c:pt>
                <c:pt idx="150">
                  <c:v>4.0350000000000001</c:v>
                </c:pt>
                <c:pt idx="151">
                  <c:v>-9.5399999999999991</c:v>
                </c:pt>
                <c:pt idx="152">
                  <c:v>1.19</c:v>
                </c:pt>
                <c:pt idx="153">
                  <c:v>-3.0899999999999901</c:v>
                </c:pt>
                <c:pt idx="154">
                  <c:v>3.395</c:v>
                </c:pt>
                <c:pt idx="155">
                  <c:v>-2.5849999999999902</c:v>
                </c:pt>
                <c:pt idx="156">
                  <c:v>1.095</c:v>
                </c:pt>
                <c:pt idx="157">
                  <c:v>6.9249999999999998</c:v>
                </c:pt>
                <c:pt idx="158">
                  <c:v>-3.8199999999999901</c:v>
                </c:pt>
                <c:pt idx="159">
                  <c:v>-9.82</c:v>
                </c:pt>
                <c:pt idx="160">
                  <c:v>-1.5049999999999999</c:v>
                </c:pt>
                <c:pt idx="161">
                  <c:v>-5.7799999999999896</c:v>
                </c:pt>
                <c:pt idx="162">
                  <c:v>-4.1549999999999896</c:v>
                </c:pt>
                <c:pt idx="163">
                  <c:v>-0.72999999999999898</c:v>
                </c:pt>
                <c:pt idx="164">
                  <c:v>-3.83</c:v>
                </c:pt>
                <c:pt idx="165">
                  <c:v>1.33499999999999</c:v>
                </c:pt>
                <c:pt idx="166">
                  <c:v>-13.565</c:v>
                </c:pt>
                <c:pt idx="167">
                  <c:v>-9.84</c:v>
                </c:pt>
                <c:pt idx="168">
                  <c:v>-2.37</c:v>
                </c:pt>
                <c:pt idx="169">
                  <c:v>-2.0550000000000002</c:v>
                </c:pt>
                <c:pt idx="170">
                  <c:v>-1.24</c:v>
                </c:pt>
                <c:pt idx="171">
                  <c:v>0.92500000000000004</c:v>
                </c:pt>
                <c:pt idx="172">
                  <c:v>-0.56500000000000095</c:v>
                </c:pt>
                <c:pt idx="173">
                  <c:v>2.58</c:v>
                </c:pt>
                <c:pt idx="174">
                  <c:v>-0.14499999999999999</c:v>
                </c:pt>
                <c:pt idx="175">
                  <c:v>-8.0050000000000008</c:v>
                </c:pt>
                <c:pt idx="176">
                  <c:v>-3.07499999999999</c:v>
                </c:pt>
                <c:pt idx="177">
                  <c:v>-2.0499999999999998</c:v>
                </c:pt>
                <c:pt idx="178">
                  <c:v>-2.2949999999999999</c:v>
                </c:pt>
                <c:pt idx="179">
                  <c:v>-1.9549999999999901</c:v>
                </c:pt>
                <c:pt idx="180">
                  <c:v>-1.3149999999999999</c:v>
                </c:pt>
                <c:pt idx="181">
                  <c:v>-4.0000000000000098E-2</c:v>
                </c:pt>
                <c:pt idx="182">
                  <c:v>0.27</c:v>
                </c:pt>
                <c:pt idx="183">
                  <c:v>5.7149999999999901</c:v>
                </c:pt>
                <c:pt idx="184">
                  <c:v>2.0750000000000002</c:v>
                </c:pt>
                <c:pt idx="185">
                  <c:v>2.27999999999999</c:v>
                </c:pt>
                <c:pt idx="186">
                  <c:v>6.8650000000000002</c:v>
                </c:pt>
                <c:pt idx="187">
                  <c:v>2.82</c:v>
                </c:pt>
                <c:pt idx="188">
                  <c:v>4.63</c:v>
                </c:pt>
                <c:pt idx="189">
                  <c:v>2.0750000000000002</c:v>
                </c:pt>
                <c:pt idx="190">
                  <c:v>-0.12</c:v>
                </c:pt>
                <c:pt idx="191">
                  <c:v>0.54999999999999805</c:v>
                </c:pt>
                <c:pt idx="192">
                  <c:v>0.20500000000000099</c:v>
                </c:pt>
                <c:pt idx="193">
                  <c:v>1.9950000000000001</c:v>
                </c:pt>
                <c:pt idx="194">
                  <c:v>-1.7749999999999999</c:v>
                </c:pt>
                <c:pt idx="195">
                  <c:v>-1.31</c:v>
                </c:pt>
                <c:pt idx="196">
                  <c:v>-1.95999999999999</c:v>
                </c:pt>
                <c:pt idx="197">
                  <c:v>0.23</c:v>
                </c:pt>
                <c:pt idx="198">
                  <c:v>1.12499999999999</c:v>
                </c:pt>
                <c:pt idx="199">
                  <c:v>0.80499999999999905</c:v>
                </c:pt>
                <c:pt idx="200">
                  <c:v>-0.78500000000000003</c:v>
                </c:pt>
                <c:pt idx="201">
                  <c:v>-1.56</c:v>
                </c:pt>
                <c:pt idx="202">
                  <c:v>0.36499999999999999</c:v>
                </c:pt>
                <c:pt idx="203">
                  <c:v>4.9999999999999899E-2</c:v>
                </c:pt>
                <c:pt idx="204">
                  <c:v>-0.57999999999999996</c:v>
                </c:pt>
                <c:pt idx="205">
                  <c:v>-0.89</c:v>
                </c:pt>
                <c:pt idx="206">
                  <c:v>4.1649999999999903</c:v>
                </c:pt>
                <c:pt idx="207">
                  <c:v>2.4</c:v>
                </c:pt>
                <c:pt idx="208">
                  <c:v>3.8050000000000002</c:v>
                </c:pt>
                <c:pt idx="209">
                  <c:v>1.75999999999999</c:v>
                </c:pt>
                <c:pt idx="210">
                  <c:v>8.42</c:v>
                </c:pt>
                <c:pt idx="211">
                  <c:v>-7.35</c:v>
                </c:pt>
                <c:pt idx="212">
                  <c:v>-4.3099999999999996</c:v>
                </c:pt>
                <c:pt idx="213">
                  <c:v>0.08</c:v>
                </c:pt>
                <c:pt idx="214">
                  <c:v>-0.81499999999999995</c:v>
                </c:pt>
                <c:pt idx="215">
                  <c:v>-3.5899999999999901</c:v>
                </c:pt>
                <c:pt idx="216">
                  <c:v>-1.4449999999999901</c:v>
                </c:pt>
                <c:pt idx="217">
                  <c:v>-1.5799999999999901</c:v>
                </c:pt>
                <c:pt idx="218">
                  <c:v>-0.76999999999999902</c:v>
                </c:pt>
                <c:pt idx="219">
                  <c:v>0.60499999999999898</c:v>
                </c:pt>
                <c:pt idx="220">
                  <c:v>2.34</c:v>
                </c:pt>
                <c:pt idx="221">
                  <c:v>-3.96999999999999</c:v>
                </c:pt>
                <c:pt idx="222">
                  <c:v>0.06</c:v>
                </c:pt>
                <c:pt idx="223">
                  <c:v>1.16499999999999</c:v>
                </c:pt>
                <c:pt idx="224">
                  <c:v>8.4999999999999604E-2</c:v>
                </c:pt>
                <c:pt idx="225">
                  <c:v>0.58499999999999996</c:v>
                </c:pt>
                <c:pt idx="226">
                  <c:v>0.83499999999999897</c:v>
                </c:pt>
                <c:pt idx="227">
                  <c:v>-0.25</c:v>
                </c:pt>
                <c:pt idx="228">
                  <c:v>-0.18</c:v>
                </c:pt>
                <c:pt idx="229">
                  <c:v>-0.83499999999999996</c:v>
                </c:pt>
                <c:pt idx="230">
                  <c:v>-0.62</c:v>
                </c:pt>
                <c:pt idx="231">
                  <c:v>0.995</c:v>
                </c:pt>
                <c:pt idx="232">
                  <c:v>0.54500000000000004</c:v>
                </c:pt>
                <c:pt idx="233">
                  <c:v>1.25999999999999</c:v>
                </c:pt>
                <c:pt idx="234">
                  <c:v>-0.245</c:v>
                </c:pt>
                <c:pt idx="235">
                  <c:v>-0.77499999999999902</c:v>
                </c:pt>
                <c:pt idx="236">
                  <c:v>0.115</c:v>
                </c:pt>
                <c:pt idx="237">
                  <c:v>0.71499999999999897</c:v>
                </c:pt>
                <c:pt idx="238">
                  <c:v>-0.14000000000000001</c:v>
                </c:pt>
                <c:pt idx="239">
                  <c:v>-0.995</c:v>
                </c:pt>
                <c:pt idx="240">
                  <c:v>0.35</c:v>
                </c:pt>
                <c:pt idx="241">
                  <c:v>0.57999999999999896</c:v>
                </c:pt>
                <c:pt idx="242">
                  <c:v>0.55499999999999905</c:v>
                </c:pt>
                <c:pt idx="243">
                  <c:v>1.06</c:v>
                </c:pt>
                <c:pt idx="244">
                  <c:v>-0.29999999999999899</c:v>
                </c:pt>
                <c:pt idx="245">
                  <c:v>-2.94999999999999</c:v>
                </c:pt>
                <c:pt idx="246">
                  <c:v>-0.78000000000000103</c:v>
                </c:pt>
                <c:pt idx="247">
                  <c:v>-1.645</c:v>
                </c:pt>
                <c:pt idx="248">
                  <c:v>-0.22499999999999901</c:v>
                </c:pt>
                <c:pt idx="249">
                  <c:v>1.06499999999999</c:v>
                </c:pt>
                <c:pt idx="250">
                  <c:v>0.71499999999999997</c:v>
                </c:pt>
                <c:pt idx="251">
                  <c:v>0.44500000000000001</c:v>
                </c:pt>
                <c:pt idx="252">
                  <c:v>0.79500000000000004</c:v>
                </c:pt>
                <c:pt idx="253">
                  <c:v>-1.99999999999999E-2</c:v>
                </c:pt>
                <c:pt idx="254">
                  <c:v>0.13499999999999901</c:v>
                </c:pt>
                <c:pt idx="255">
                  <c:v>1.3699999999999899</c:v>
                </c:pt>
                <c:pt idx="256">
                  <c:v>-2.0249999999999901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4-40DA-BF14-3F3B9EDB7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186336"/>
        <c:axId val="1454263935"/>
      </c:lineChart>
      <c:catAx>
        <c:axId val="208918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263935"/>
        <c:crosses val="autoZero"/>
        <c:auto val="1"/>
        <c:lblAlgn val="ctr"/>
        <c:lblOffset val="100"/>
        <c:noMultiLvlLbl val="0"/>
      </c:catAx>
      <c:valAx>
        <c:axId val="145426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18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409.973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8.2999999999999901</c:v>
                </c:pt>
                <c:pt idx="3">
                  <c:v>2.2850000000000001</c:v>
                </c:pt>
                <c:pt idx="4">
                  <c:v>1.7549999999999999</c:v>
                </c:pt>
                <c:pt idx="5">
                  <c:v>5.9499999999999904</c:v>
                </c:pt>
                <c:pt idx="6">
                  <c:v>-6.86</c:v>
                </c:pt>
                <c:pt idx="7">
                  <c:v>-2.98999999999999</c:v>
                </c:pt>
                <c:pt idx="8">
                  <c:v>6.1849999999999996</c:v>
                </c:pt>
                <c:pt idx="9">
                  <c:v>7.68</c:v>
                </c:pt>
                <c:pt idx="10">
                  <c:v>-2.4249999999999998</c:v>
                </c:pt>
                <c:pt idx="11">
                  <c:v>0.46499999999999903</c:v>
                </c:pt>
                <c:pt idx="12">
                  <c:v>-2.46</c:v>
                </c:pt>
                <c:pt idx="13">
                  <c:v>-4.3999999999999897</c:v>
                </c:pt>
                <c:pt idx="14">
                  <c:v>-1.1499999999999999</c:v>
                </c:pt>
                <c:pt idx="15">
                  <c:v>-7.0000000000000007E-2</c:v>
                </c:pt>
                <c:pt idx="16">
                  <c:v>4</c:v>
                </c:pt>
                <c:pt idx="17">
                  <c:v>11.635</c:v>
                </c:pt>
                <c:pt idx="18">
                  <c:v>5.0249999999999897</c:v>
                </c:pt>
                <c:pt idx="19">
                  <c:v>18.785</c:v>
                </c:pt>
                <c:pt idx="20">
                  <c:v>6.44</c:v>
                </c:pt>
                <c:pt idx="21">
                  <c:v>3.5399999999999898</c:v>
                </c:pt>
                <c:pt idx="22">
                  <c:v>43.8</c:v>
                </c:pt>
                <c:pt idx="23">
                  <c:v>25.86</c:v>
                </c:pt>
                <c:pt idx="24">
                  <c:v>-1.28</c:v>
                </c:pt>
                <c:pt idx="25">
                  <c:v>-1.53999999999999</c:v>
                </c:pt>
                <c:pt idx="26">
                  <c:v>-7.8649999999999904</c:v>
                </c:pt>
                <c:pt idx="27">
                  <c:v>13.9949999999999</c:v>
                </c:pt>
                <c:pt idx="28">
                  <c:v>8.1299999999999901</c:v>
                </c:pt>
                <c:pt idx="29">
                  <c:v>-1.64</c:v>
                </c:pt>
                <c:pt idx="30">
                  <c:v>-1.1499999999999999</c:v>
                </c:pt>
                <c:pt idx="31">
                  <c:v>-9.34</c:v>
                </c:pt>
                <c:pt idx="32">
                  <c:v>-8.4049999999999994</c:v>
                </c:pt>
                <c:pt idx="33">
                  <c:v>1.06499999999999</c:v>
                </c:pt>
                <c:pt idx="34">
                  <c:v>0.375</c:v>
                </c:pt>
                <c:pt idx="35">
                  <c:v>2.91</c:v>
                </c:pt>
                <c:pt idx="36">
                  <c:v>3.69</c:v>
                </c:pt>
                <c:pt idx="37">
                  <c:v>-11.925000000000001</c:v>
                </c:pt>
                <c:pt idx="38">
                  <c:v>0.38499999999999901</c:v>
                </c:pt>
                <c:pt idx="39">
                  <c:v>-15.34</c:v>
                </c:pt>
                <c:pt idx="40">
                  <c:v>-23.73</c:v>
                </c:pt>
                <c:pt idx="41">
                  <c:v>20.585000000000001</c:v>
                </c:pt>
                <c:pt idx="42">
                  <c:v>1.4350000000000001</c:v>
                </c:pt>
                <c:pt idx="43">
                  <c:v>-2.11499999999999</c:v>
                </c:pt>
                <c:pt idx="44">
                  <c:v>8.5050000000000008</c:v>
                </c:pt>
                <c:pt idx="45">
                  <c:v>13.4849999999999</c:v>
                </c:pt>
                <c:pt idx="46">
                  <c:v>10.9299999999999</c:v>
                </c:pt>
                <c:pt idx="47">
                  <c:v>22.66</c:v>
                </c:pt>
                <c:pt idx="48">
                  <c:v>4.2999999999999901</c:v>
                </c:pt>
                <c:pt idx="49">
                  <c:v>7.3299999999999903</c:v>
                </c:pt>
                <c:pt idx="50">
                  <c:v>-5.5749999999999904</c:v>
                </c:pt>
                <c:pt idx="51">
                  <c:v>3.9049999999999998</c:v>
                </c:pt>
                <c:pt idx="52">
                  <c:v>-6.1550000000000002</c:v>
                </c:pt>
                <c:pt idx="53">
                  <c:v>-0.93500000000000005</c:v>
                </c:pt>
                <c:pt idx="54">
                  <c:v>6.8349999999999902</c:v>
                </c:pt>
                <c:pt idx="55">
                  <c:v>16.68</c:v>
                </c:pt>
                <c:pt idx="56">
                  <c:v>-3.64</c:v>
                </c:pt>
                <c:pt idx="57">
                  <c:v>8.0549999999999908</c:v>
                </c:pt>
                <c:pt idx="58">
                  <c:v>8.07</c:v>
                </c:pt>
                <c:pt idx="59">
                  <c:v>9.17</c:v>
                </c:pt>
                <c:pt idx="60">
                  <c:v>13.624999999999901</c:v>
                </c:pt>
                <c:pt idx="61">
                  <c:v>8.8999999999999897</c:v>
                </c:pt>
                <c:pt idx="62">
                  <c:v>-13.065</c:v>
                </c:pt>
                <c:pt idx="63">
                  <c:v>-1.71999999999999</c:v>
                </c:pt>
                <c:pt idx="64">
                  <c:v>-1.61</c:v>
                </c:pt>
                <c:pt idx="65">
                  <c:v>4.915</c:v>
                </c:pt>
                <c:pt idx="66">
                  <c:v>-0.95</c:v>
                </c:pt>
                <c:pt idx="67">
                  <c:v>4.6550000000000002</c:v>
                </c:pt>
                <c:pt idx="68">
                  <c:v>7.49</c:v>
                </c:pt>
                <c:pt idx="69">
                  <c:v>4.93</c:v>
                </c:pt>
                <c:pt idx="70">
                  <c:v>-7.8650000000000002</c:v>
                </c:pt>
                <c:pt idx="71">
                  <c:v>0.31</c:v>
                </c:pt>
                <c:pt idx="72">
                  <c:v>-9.73</c:v>
                </c:pt>
                <c:pt idx="73">
                  <c:v>-4.8499999999999899</c:v>
                </c:pt>
                <c:pt idx="74">
                  <c:v>4.76</c:v>
                </c:pt>
                <c:pt idx="75">
                  <c:v>23.605</c:v>
                </c:pt>
                <c:pt idx="76">
                  <c:v>19.984999999999999</c:v>
                </c:pt>
                <c:pt idx="77">
                  <c:v>-8.84499999999999</c:v>
                </c:pt>
                <c:pt idx="78">
                  <c:v>-5.625</c:v>
                </c:pt>
                <c:pt idx="79">
                  <c:v>4.165</c:v>
                </c:pt>
                <c:pt idx="80">
                  <c:v>12.9649999999999</c:v>
                </c:pt>
                <c:pt idx="81">
                  <c:v>14.889999999999899</c:v>
                </c:pt>
                <c:pt idx="82">
                  <c:v>-4.3499999999999996</c:v>
                </c:pt>
                <c:pt idx="83">
                  <c:v>-0.12</c:v>
                </c:pt>
                <c:pt idx="84">
                  <c:v>-1.13499999999999</c:v>
                </c:pt>
                <c:pt idx="85">
                  <c:v>-4.7349999999999897</c:v>
                </c:pt>
                <c:pt idx="86">
                  <c:v>11.64</c:v>
                </c:pt>
                <c:pt idx="87">
                  <c:v>-13.195</c:v>
                </c:pt>
                <c:pt idx="88">
                  <c:v>-7.99</c:v>
                </c:pt>
                <c:pt idx="89">
                  <c:v>-1.6849999999999901</c:v>
                </c:pt>
                <c:pt idx="90">
                  <c:v>-17.664999999999999</c:v>
                </c:pt>
                <c:pt idx="91">
                  <c:v>5.7549999999999901</c:v>
                </c:pt>
                <c:pt idx="92">
                  <c:v>9.1050000000000004</c:v>
                </c:pt>
                <c:pt idx="93">
                  <c:v>27.529999999999902</c:v>
                </c:pt>
                <c:pt idx="94">
                  <c:v>0.67</c:v>
                </c:pt>
                <c:pt idx="95">
                  <c:v>1.615</c:v>
                </c:pt>
                <c:pt idx="96">
                  <c:v>-3.7149999999999901</c:v>
                </c:pt>
                <c:pt idx="97">
                  <c:v>5.1100000000000003</c:v>
                </c:pt>
                <c:pt idx="98">
                  <c:v>-3.7749999999999999</c:v>
                </c:pt>
                <c:pt idx="99">
                  <c:v>-4.1950000000000003</c:v>
                </c:pt>
                <c:pt idx="100">
                  <c:v>-1.06</c:v>
                </c:pt>
                <c:pt idx="101">
                  <c:v>-0.375</c:v>
                </c:pt>
                <c:pt idx="102">
                  <c:v>11.874999999999901</c:v>
                </c:pt>
                <c:pt idx="103">
                  <c:v>11.374999999999901</c:v>
                </c:pt>
                <c:pt idx="104">
                  <c:v>6.6449999999999996</c:v>
                </c:pt>
                <c:pt idx="105">
                  <c:v>8.3550000000000004</c:v>
                </c:pt>
                <c:pt idx="106">
                  <c:v>10.515000000000001</c:v>
                </c:pt>
                <c:pt idx="107">
                  <c:v>6.9149999999999903</c:v>
                </c:pt>
                <c:pt idx="108">
                  <c:v>-2.1799999999999899</c:v>
                </c:pt>
                <c:pt idx="109">
                  <c:v>9.67</c:v>
                </c:pt>
                <c:pt idx="110">
                  <c:v>13.11</c:v>
                </c:pt>
                <c:pt idx="111">
                  <c:v>21.02</c:v>
                </c:pt>
                <c:pt idx="112">
                  <c:v>13.848000000000001</c:v>
                </c:pt>
                <c:pt idx="113">
                  <c:v>31.544999999999899</c:v>
                </c:pt>
                <c:pt idx="114">
                  <c:v>-3.81</c:v>
                </c:pt>
                <c:pt idx="115">
                  <c:v>3.6749999999999998</c:v>
                </c:pt>
                <c:pt idx="116">
                  <c:v>-7.26</c:v>
                </c:pt>
                <c:pt idx="117">
                  <c:v>-5.5</c:v>
                </c:pt>
                <c:pt idx="118">
                  <c:v>-2.6449999999999898</c:v>
                </c:pt>
                <c:pt idx="119">
                  <c:v>2.27999999999999</c:v>
                </c:pt>
                <c:pt idx="120">
                  <c:v>-4.03</c:v>
                </c:pt>
                <c:pt idx="121">
                  <c:v>-7.5350000000000001</c:v>
                </c:pt>
                <c:pt idx="122">
                  <c:v>-2.835</c:v>
                </c:pt>
                <c:pt idx="123">
                  <c:v>2.1299999999999901</c:v>
                </c:pt>
                <c:pt idx="124">
                  <c:v>-4.2449999999999903</c:v>
                </c:pt>
                <c:pt idx="125">
                  <c:v>-5.7</c:v>
                </c:pt>
                <c:pt idx="126">
                  <c:v>-17.094999999999999</c:v>
                </c:pt>
                <c:pt idx="127">
                  <c:v>14.6349999999999</c:v>
                </c:pt>
                <c:pt idx="128">
                  <c:v>-7.94</c:v>
                </c:pt>
                <c:pt idx="129">
                  <c:v>1.31</c:v>
                </c:pt>
                <c:pt idx="130">
                  <c:v>23.335000000000001</c:v>
                </c:pt>
                <c:pt idx="131">
                  <c:v>6.5299999999999896</c:v>
                </c:pt>
                <c:pt idx="132">
                  <c:v>-3.5849999999999902</c:v>
                </c:pt>
                <c:pt idx="133">
                  <c:v>-12.395</c:v>
                </c:pt>
                <c:pt idx="134">
                  <c:v>22.7699999999999</c:v>
                </c:pt>
                <c:pt idx="135">
                  <c:v>19.445</c:v>
                </c:pt>
                <c:pt idx="136">
                  <c:v>-12.77</c:v>
                </c:pt>
                <c:pt idx="137">
                  <c:v>7.4</c:v>
                </c:pt>
                <c:pt idx="138">
                  <c:v>25.5399999999999</c:v>
                </c:pt>
                <c:pt idx="139">
                  <c:v>-4.7899999999999903</c:v>
                </c:pt>
                <c:pt idx="140">
                  <c:v>7.2399999999999904</c:v>
                </c:pt>
                <c:pt idx="141">
                  <c:v>-32.3599999999999</c:v>
                </c:pt>
                <c:pt idx="142">
                  <c:v>-3.7749999999999999</c:v>
                </c:pt>
                <c:pt idx="143">
                  <c:v>-8.9549999999999894</c:v>
                </c:pt>
                <c:pt idx="144">
                  <c:v>1.7949999999999999</c:v>
                </c:pt>
                <c:pt idx="145">
                  <c:v>-22.854999999999901</c:v>
                </c:pt>
                <c:pt idx="146">
                  <c:v>6.5349999999999904</c:v>
                </c:pt>
                <c:pt idx="147">
                  <c:v>-3.9749999999999899</c:v>
                </c:pt>
                <c:pt idx="148">
                  <c:v>4.04</c:v>
                </c:pt>
                <c:pt idx="149">
                  <c:v>8.1150000000000002</c:v>
                </c:pt>
                <c:pt idx="150">
                  <c:v>-9.125</c:v>
                </c:pt>
                <c:pt idx="151">
                  <c:v>20.814999999999898</c:v>
                </c:pt>
                <c:pt idx="152">
                  <c:v>-2.4849999999999901</c:v>
                </c:pt>
                <c:pt idx="153">
                  <c:v>5.38</c:v>
                </c:pt>
                <c:pt idx="154">
                  <c:v>-8.75</c:v>
                </c:pt>
                <c:pt idx="155">
                  <c:v>5.67</c:v>
                </c:pt>
                <c:pt idx="156">
                  <c:v>-3.9649999999999901</c:v>
                </c:pt>
                <c:pt idx="157">
                  <c:v>-14.365</c:v>
                </c:pt>
                <c:pt idx="158">
                  <c:v>7.585</c:v>
                </c:pt>
                <c:pt idx="159">
                  <c:v>20.274999999999899</c:v>
                </c:pt>
                <c:pt idx="160">
                  <c:v>3.57499999999999</c:v>
                </c:pt>
                <c:pt idx="161">
                  <c:v>14.9049999999999</c:v>
                </c:pt>
                <c:pt idx="162">
                  <c:v>6.6899999999999897</c:v>
                </c:pt>
                <c:pt idx="163">
                  <c:v>2.585</c:v>
                </c:pt>
                <c:pt idx="164">
                  <c:v>7.74</c:v>
                </c:pt>
                <c:pt idx="165">
                  <c:v>-3.1949999999999901</c:v>
                </c:pt>
                <c:pt idx="166">
                  <c:v>31.355</c:v>
                </c:pt>
                <c:pt idx="167">
                  <c:v>21.14</c:v>
                </c:pt>
                <c:pt idx="168">
                  <c:v>6.6049999999999898</c:v>
                </c:pt>
                <c:pt idx="169">
                  <c:v>3.0449999999999999</c:v>
                </c:pt>
                <c:pt idx="170">
                  <c:v>4.3099999999999996</c:v>
                </c:pt>
                <c:pt idx="171">
                  <c:v>-1.7450000000000001</c:v>
                </c:pt>
                <c:pt idx="172">
                  <c:v>3.0249999999999901</c:v>
                </c:pt>
                <c:pt idx="173">
                  <c:v>-3.4299999999999899</c:v>
                </c:pt>
                <c:pt idx="174">
                  <c:v>1.65499999999999</c:v>
                </c:pt>
                <c:pt idx="175">
                  <c:v>18.219999999999899</c:v>
                </c:pt>
                <c:pt idx="176">
                  <c:v>5.1550000000000002</c:v>
                </c:pt>
                <c:pt idx="177">
                  <c:v>2.6599999999999899</c:v>
                </c:pt>
                <c:pt idx="178">
                  <c:v>0.82499999999999996</c:v>
                </c:pt>
                <c:pt idx="179">
                  <c:v>-1.46999999999999</c:v>
                </c:pt>
                <c:pt idx="180">
                  <c:v>-4.2499999999999902</c:v>
                </c:pt>
                <c:pt idx="181">
                  <c:v>1.6950000000000001</c:v>
                </c:pt>
                <c:pt idx="182">
                  <c:v>-1.889</c:v>
                </c:pt>
                <c:pt idx="183">
                  <c:v>-13.78</c:v>
                </c:pt>
                <c:pt idx="184">
                  <c:v>-7.7450000000000001</c:v>
                </c:pt>
                <c:pt idx="185">
                  <c:v>-7.8699999999999903</c:v>
                </c:pt>
                <c:pt idx="186">
                  <c:v>-21</c:v>
                </c:pt>
                <c:pt idx="187">
                  <c:v>-1.24</c:v>
                </c:pt>
                <c:pt idx="188">
                  <c:v>-16.395</c:v>
                </c:pt>
                <c:pt idx="189">
                  <c:v>1.9199999999999899</c:v>
                </c:pt>
                <c:pt idx="190">
                  <c:v>1.4749999999999901</c:v>
                </c:pt>
                <c:pt idx="191">
                  <c:v>3.02</c:v>
                </c:pt>
                <c:pt idx="192">
                  <c:v>1.325</c:v>
                </c:pt>
                <c:pt idx="193">
                  <c:v>-1.9749999999999901</c:v>
                </c:pt>
                <c:pt idx="194">
                  <c:v>2.59499999999999</c:v>
                </c:pt>
                <c:pt idx="195">
                  <c:v>-5.3599999999999897</c:v>
                </c:pt>
                <c:pt idx="196">
                  <c:v>2.63499999999999</c:v>
                </c:pt>
                <c:pt idx="197">
                  <c:v>3.55</c:v>
                </c:pt>
                <c:pt idx="198">
                  <c:v>0.85499999999999798</c:v>
                </c:pt>
                <c:pt idx="199">
                  <c:v>0.56000000000000005</c:v>
                </c:pt>
                <c:pt idx="200">
                  <c:v>1.7050000000000001</c:v>
                </c:pt>
                <c:pt idx="201">
                  <c:v>0.84</c:v>
                </c:pt>
                <c:pt idx="202">
                  <c:v>-0.19</c:v>
                </c:pt>
                <c:pt idx="203">
                  <c:v>0.15</c:v>
                </c:pt>
                <c:pt idx="204">
                  <c:v>3.50000000000011E-2</c:v>
                </c:pt>
                <c:pt idx="205">
                  <c:v>1.53</c:v>
                </c:pt>
                <c:pt idx="206">
                  <c:v>-6.5999999999999899</c:v>
                </c:pt>
                <c:pt idx="207">
                  <c:v>-2.7549999999999901</c:v>
                </c:pt>
                <c:pt idx="208">
                  <c:v>-6.8649999999999904</c:v>
                </c:pt>
                <c:pt idx="209">
                  <c:v>-2.9199999999999902</c:v>
                </c:pt>
                <c:pt idx="210">
                  <c:v>-11.104999999999899</c:v>
                </c:pt>
                <c:pt idx="211">
                  <c:v>11.58</c:v>
                </c:pt>
                <c:pt idx="212">
                  <c:v>8.2050000000000001</c:v>
                </c:pt>
                <c:pt idx="213">
                  <c:v>-0.56000000000000005</c:v>
                </c:pt>
                <c:pt idx="214">
                  <c:v>1.875</c:v>
                </c:pt>
                <c:pt idx="215">
                  <c:v>1.885</c:v>
                </c:pt>
                <c:pt idx="216">
                  <c:v>0.30499999999999899</c:v>
                </c:pt>
                <c:pt idx="217">
                  <c:v>1.575</c:v>
                </c:pt>
                <c:pt idx="218">
                  <c:v>2.21999999999999</c:v>
                </c:pt>
                <c:pt idx="219">
                  <c:v>0.159999999999998</c:v>
                </c:pt>
                <c:pt idx="220">
                  <c:v>-4.0449999999999999</c:v>
                </c:pt>
                <c:pt idx="221">
                  <c:v>4.6249999999999902</c:v>
                </c:pt>
                <c:pt idx="222">
                  <c:v>-1.085</c:v>
                </c:pt>
                <c:pt idx="223">
                  <c:v>-0.55000000000000004</c:v>
                </c:pt>
                <c:pt idx="224">
                  <c:v>-2.2149999999999999</c:v>
                </c:pt>
                <c:pt idx="225">
                  <c:v>-5.2299999999999898</c:v>
                </c:pt>
                <c:pt idx="226">
                  <c:v>-1.91</c:v>
                </c:pt>
                <c:pt idx="227">
                  <c:v>9.0000000000000094E-2</c:v>
                </c:pt>
                <c:pt idx="228">
                  <c:v>1.23</c:v>
                </c:pt>
                <c:pt idx="229">
                  <c:v>1.88</c:v>
                </c:pt>
                <c:pt idx="230">
                  <c:v>2.0499999999999901</c:v>
                </c:pt>
                <c:pt idx="231">
                  <c:v>-2.4350000000000001</c:v>
                </c:pt>
                <c:pt idx="232">
                  <c:v>-1.085</c:v>
                </c:pt>
                <c:pt idx="233">
                  <c:v>-1.19999999999999</c:v>
                </c:pt>
                <c:pt idx="234">
                  <c:v>-1.8299999999999901</c:v>
                </c:pt>
                <c:pt idx="235">
                  <c:v>6.4249999999999998</c:v>
                </c:pt>
                <c:pt idx="236">
                  <c:v>-4.9599999999999902</c:v>
                </c:pt>
                <c:pt idx="237">
                  <c:v>-6.23</c:v>
                </c:pt>
                <c:pt idx="238">
                  <c:v>5.6950000000000003</c:v>
                </c:pt>
                <c:pt idx="239">
                  <c:v>3.93</c:v>
                </c:pt>
                <c:pt idx="240">
                  <c:v>-1.22</c:v>
                </c:pt>
                <c:pt idx="241">
                  <c:v>-5.3399999999999901</c:v>
                </c:pt>
                <c:pt idx="242">
                  <c:v>-2.145</c:v>
                </c:pt>
                <c:pt idx="243">
                  <c:v>-0.54500000000000004</c:v>
                </c:pt>
                <c:pt idx="244">
                  <c:v>4.7949999999999902</c:v>
                </c:pt>
                <c:pt idx="245">
                  <c:v>-21.68</c:v>
                </c:pt>
                <c:pt idx="246">
                  <c:v>-14.944999999999901</c:v>
                </c:pt>
                <c:pt idx="247">
                  <c:v>0.64899999999999902</c:v>
                </c:pt>
                <c:pt idx="248">
                  <c:v>-3.7349999999999999</c:v>
                </c:pt>
                <c:pt idx="249">
                  <c:v>-3.99</c:v>
                </c:pt>
                <c:pt idx="250">
                  <c:v>-3.0350000000000001</c:v>
                </c:pt>
                <c:pt idx="251">
                  <c:v>-4.3650000000000002</c:v>
                </c:pt>
                <c:pt idx="252">
                  <c:v>-5.2249999999999996</c:v>
                </c:pt>
                <c:pt idx="253">
                  <c:v>-2.3199999999999998</c:v>
                </c:pt>
                <c:pt idx="254">
                  <c:v>-0.47499999999999998</c:v>
                </c:pt>
                <c:pt idx="255">
                  <c:v>-3.71</c:v>
                </c:pt>
                <c:pt idx="256">
                  <c:v>3.23999999999999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F7-46CC-A507-9EDE77B85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645200"/>
        <c:axId val="1582555727"/>
      </c:lineChart>
      <c:catAx>
        <c:axId val="15306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555727"/>
        <c:crosses val="autoZero"/>
        <c:auto val="1"/>
        <c:lblAlgn val="ctr"/>
        <c:lblOffset val="100"/>
        <c:noMultiLvlLbl val="0"/>
      </c:catAx>
      <c:valAx>
        <c:axId val="15825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64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-621.11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-9.9700000000000006</c:v>
                </c:pt>
                <c:pt idx="3">
                  <c:v>-2.38</c:v>
                </c:pt>
                <c:pt idx="4">
                  <c:v>-2.2149999999999999</c:v>
                </c:pt>
                <c:pt idx="5">
                  <c:v>-6.335</c:v>
                </c:pt>
                <c:pt idx="6">
                  <c:v>8.1999999999999993</c:v>
                </c:pt>
                <c:pt idx="7">
                  <c:v>3.2850000000000001</c:v>
                </c:pt>
                <c:pt idx="8">
                  <c:v>-7.22</c:v>
                </c:pt>
                <c:pt idx="9">
                  <c:v>-8.44</c:v>
                </c:pt>
                <c:pt idx="10">
                  <c:v>2.78</c:v>
                </c:pt>
                <c:pt idx="11">
                  <c:v>-0.624999999999999</c:v>
                </c:pt>
                <c:pt idx="12">
                  <c:v>2.625</c:v>
                </c:pt>
                <c:pt idx="13">
                  <c:v>4.9749999999999899</c:v>
                </c:pt>
                <c:pt idx="14">
                  <c:v>1.54</c:v>
                </c:pt>
                <c:pt idx="15">
                  <c:v>0.20499999999999999</c:v>
                </c:pt>
                <c:pt idx="16">
                  <c:v>-4.4849999999999897</c:v>
                </c:pt>
                <c:pt idx="17">
                  <c:v>-13.424999999999899</c:v>
                </c:pt>
                <c:pt idx="18">
                  <c:v>-5.6949999999999896</c:v>
                </c:pt>
                <c:pt idx="19">
                  <c:v>-21.549999999999901</c:v>
                </c:pt>
                <c:pt idx="20">
                  <c:v>-7.3049999999999997</c:v>
                </c:pt>
                <c:pt idx="21">
                  <c:v>-4.8599999999999897</c:v>
                </c:pt>
                <c:pt idx="22">
                  <c:v>-50.0549999999999</c:v>
                </c:pt>
                <c:pt idx="23">
                  <c:v>-31.094999999999999</c:v>
                </c:pt>
                <c:pt idx="24">
                  <c:v>1.27999999999999</c:v>
                </c:pt>
                <c:pt idx="25">
                  <c:v>1.04</c:v>
                </c:pt>
                <c:pt idx="26">
                  <c:v>9.09</c:v>
                </c:pt>
                <c:pt idx="27">
                  <c:v>-17.399999999999999</c:v>
                </c:pt>
                <c:pt idx="28">
                  <c:v>-9.2949999999999999</c:v>
                </c:pt>
                <c:pt idx="29">
                  <c:v>1.2649999999999999</c:v>
                </c:pt>
                <c:pt idx="30">
                  <c:v>1.73999999999999</c:v>
                </c:pt>
                <c:pt idx="31">
                  <c:v>11.27</c:v>
                </c:pt>
                <c:pt idx="32">
                  <c:v>9.7399999999999896</c:v>
                </c:pt>
                <c:pt idx="33">
                  <c:v>-0.43</c:v>
                </c:pt>
                <c:pt idx="34">
                  <c:v>-0.52499999999999902</c:v>
                </c:pt>
                <c:pt idx="35">
                  <c:v>-4.2799999999999896</c:v>
                </c:pt>
                <c:pt idx="36">
                  <c:v>-5.375</c:v>
                </c:pt>
                <c:pt idx="37">
                  <c:v>13.035</c:v>
                </c:pt>
                <c:pt idx="38">
                  <c:v>-0.499999999999999</c:v>
                </c:pt>
                <c:pt idx="39">
                  <c:v>19.675000000000001</c:v>
                </c:pt>
                <c:pt idx="40">
                  <c:v>28.114999999999998</c:v>
                </c:pt>
                <c:pt idx="41">
                  <c:v>-24.599999999999898</c:v>
                </c:pt>
                <c:pt idx="42">
                  <c:v>-0.56499999999999995</c:v>
                </c:pt>
                <c:pt idx="43">
                  <c:v>8.7650000000000006</c:v>
                </c:pt>
                <c:pt idx="44">
                  <c:v>-9.0399999999999991</c:v>
                </c:pt>
                <c:pt idx="45">
                  <c:v>-15.924999999999899</c:v>
                </c:pt>
                <c:pt idx="46">
                  <c:v>-14.264999999999899</c:v>
                </c:pt>
                <c:pt idx="47">
                  <c:v>-30.209999999999901</c:v>
                </c:pt>
                <c:pt idx="48">
                  <c:v>-6.5999999999999899</c:v>
                </c:pt>
                <c:pt idx="49">
                  <c:v>-9.2049999999999894</c:v>
                </c:pt>
                <c:pt idx="50">
                  <c:v>10.74</c:v>
                </c:pt>
                <c:pt idx="51">
                  <c:v>-4.8199999999999896</c:v>
                </c:pt>
                <c:pt idx="52">
                  <c:v>5.44</c:v>
                </c:pt>
                <c:pt idx="53">
                  <c:v>2.4849999999999999</c:v>
                </c:pt>
                <c:pt idx="54">
                  <c:v>-10.59</c:v>
                </c:pt>
                <c:pt idx="55">
                  <c:v>-23.9649999999999</c:v>
                </c:pt>
                <c:pt idx="56">
                  <c:v>4.7750000000000004</c:v>
                </c:pt>
                <c:pt idx="57">
                  <c:v>-11.184999999999899</c:v>
                </c:pt>
                <c:pt idx="58">
                  <c:v>-11.38</c:v>
                </c:pt>
                <c:pt idx="59">
                  <c:v>-10.154999999999999</c:v>
                </c:pt>
                <c:pt idx="60">
                  <c:v>-17.319999999999901</c:v>
                </c:pt>
                <c:pt idx="61">
                  <c:v>-13.04</c:v>
                </c:pt>
                <c:pt idx="62">
                  <c:v>17.2549999999999</c:v>
                </c:pt>
                <c:pt idx="63">
                  <c:v>-0.11499999999999901</c:v>
                </c:pt>
                <c:pt idx="64">
                  <c:v>1.66499999999999</c:v>
                </c:pt>
                <c:pt idx="65">
                  <c:v>-7.21</c:v>
                </c:pt>
                <c:pt idx="66">
                  <c:v>1.33499999999999</c:v>
                </c:pt>
                <c:pt idx="67">
                  <c:v>-4.9999999999999902</c:v>
                </c:pt>
                <c:pt idx="68">
                  <c:v>-9.2949999999999999</c:v>
                </c:pt>
                <c:pt idx="69">
                  <c:v>-5.1449999999999898</c:v>
                </c:pt>
                <c:pt idx="70">
                  <c:v>9.7149999999999999</c:v>
                </c:pt>
                <c:pt idx="71">
                  <c:v>1.23</c:v>
                </c:pt>
                <c:pt idx="72">
                  <c:v>11.365</c:v>
                </c:pt>
                <c:pt idx="73">
                  <c:v>6.23</c:v>
                </c:pt>
                <c:pt idx="74">
                  <c:v>-3.0550000000000002</c:v>
                </c:pt>
                <c:pt idx="75">
                  <c:v>-24.724999999999898</c:v>
                </c:pt>
                <c:pt idx="76">
                  <c:v>-22.11</c:v>
                </c:pt>
                <c:pt idx="77">
                  <c:v>11.194999999999901</c:v>
                </c:pt>
                <c:pt idx="78">
                  <c:v>5.71999999999999</c:v>
                </c:pt>
                <c:pt idx="79">
                  <c:v>-2.9799999999999902</c:v>
                </c:pt>
                <c:pt idx="80">
                  <c:v>-16.754999999999999</c:v>
                </c:pt>
                <c:pt idx="81">
                  <c:v>-17.89</c:v>
                </c:pt>
                <c:pt idx="82">
                  <c:v>4.7899999999999903</c:v>
                </c:pt>
                <c:pt idx="83">
                  <c:v>-0.68999999999999895</c:v>
                </c:pt>
                <c:pt idx="84">
                  <c:v>-1.3899999999999899</c:v>
                </c:pt>
                <c:pt idx="85">
                  <c:v>5.0749999999999904</c:v>
                </c:pt>
                <c:pt idx="86">
                  <c:v>-13.284999999999901</c:v>
                </c:pt>
                <c:pt idx="87">
                  <c:v>18.364999999999998</c:v>
                </c:pt>
                <c:pt idx="88">
                  <c:v>12.1649999999999</c:v>
                </c:pt>
                <c:pt idx="89">
                  <c:v>4.1100000000000003</c:v>
                </c:pt>
                <c:pt idx="90">
                  <c:v>26.3599999999999</c:v>
                </c:pt>
                <c:pt idx="91">
                  <c:v>-6.9049999999999896</c:v>
                </c:pt>
                <c:pt idx="92">
                  <c:v>-9.8149999999999995</c:v>
                </c:pt>
                <c:pt idx="93">
                  <c:v>-35.97</c:v>
                </c:pt>
                <c:pt idx="94">
                  <c:v>0.26</c:v>
                </c:pt>
                <c:pt idx="95">
                  <c:v>-1.5549999999999999</c:v>
                </c:pt>
                <c:pt idx="96">
                  <c:v>4.0650000000000004</c:v>
                </c:pt>
                <c:pt idx="97">
                  <c:v>-8.375</c:v>
                </c:pt>
                <c:pt idx="98">
                  <c:v>6.4449999999999896</c:v>
                </c:pt>
                <c:pt idx="99">
                  <c:v>5.79</c:v>
                </c:pt>
                <c:pt idx="100">
                  <c:v>0.86499999999999899</c:v>
                </c:pt>
                <c:pt idx="101">
                  <c:v>-1.6099999999999901</c:v>
                </c:pt>
                <c:pt idx="102">
                  <c:v>-17.13</c:v>
                </c:pt>
                <c:pt idx="103">
                  <c:v>-16.875</c:v>
                </c:pt>
                <c:pt idx="104">
                  <c:v>-10.475</c:v>
                </c:pt>
                <c:pt idx="105">
                  <c:v>-13.1799999999999</c:v>
                </c:pt>
                <c:pt idx="106">
                  <c:v>-14.534999999999901</c:v>
                </c:pt>
                <c:pt idx="107">
                  <c:v>-8.0749999999999993</c:v>
                </c:pt>
                <c:pt idx="108">
                  <c:v>1.9949999999999899</c:v>
                </c:pt>
                <c:pt idx="109">
                  <c:v>-12.4049999999999</c:v>
                </c:pt>
                <c:pt idx="110">
                  <c:v>-26.555</c:v>
                </c:pt>
                <c:pt idx="111">
                  <c:v>-33.195</c:v>
                </c:pt>
                <c:pt idx="112">
                  <c:v>-24.74</c:v>
                </c:pt>
                <c:pt idx="113">
                  <c:v>-28.58</c:v>
                </c:pt>
                <c:pt idx="114">
                  <c:v>13.479999999999899</c:v>
                </c:pt>
                <c:pt idx="115">
                  <c:v>-3.7549999999999901</c:v>
                </c:pt>
                <c:pt idx="116">
                  <c:v>11.664999999999999</c:v>
                </c:pt>
                <c:pt idx="117">
                  <c:v>2.9849999999999999</c:v>
                </c:pt>
                <c:pt idx="118">
                  <c:v>1.0249999999999999</c:v>
                </c:pt>
                <c:pt idx="119">
                  <c:v>-3.07499999999999</c:v>
                </c:pt>
                <c:pt idx="120">
                  <c:v>10.479999999999899</c:v>
                </c:pt>
                <c:pt idx="121">
                  <c:v>7.5849999999999902</c:v>
                </c:pt>
                <c:pt idx="122">
                  <c:v>1.2549999999999999</c:v>
                </c:pt>
                <c:pt idx="123">
                  <c:v>-6.36</c:v>
                </c:pt>
                <c:pt idx="124">
                  <c:v>7.53</c:v>
                </c:pt>
                <c:pt idx="125">
                  <c:v>10.19</c:v>
                </c:pt>
                <c:pt idx="126">
                  <c:v>25.065000000000001</c:v>
                </c:pt>
                <c:pt idx="127">
                  <c:v>-20.759999999999899</c:v>
                </c:pt>
                <c:pt idx="128">
                  <c:v>15.545</c:v>
                </c:pt>
                <c:pt idx="129">
                  <c:v>2.6150000000000002</c:v>
                </c:pt>
                <c:pt idx="130">
                  <c:v>-30.184999999999999</c:v>
                </c:pt>
                <c:pt idx="131">
                  <c:v>-2.4399999999999902</c:v>
                </c:pt>
                <c:pt idx="132">
                  <c:v>5.7450000000000001</c:v>
                </c:pt>
                <c:pt idx="133">
                  <c:v>18.344999999999899</c:v>
                </c:pt>
                <c:pt idx="134">
                  <c:v>-24.844999999999999</c:v>
                </c:pt>
                <c:pt idx="135">
                  <c:v>-17.995000000000001</c:v>
                </c:pt>
                <c:pt idx="136">
                  <c:v>13.705</c:v>
                </c:pt>
                <c:pt idx="137">
                  <c:v>-7.87</c:v>
                </c:pt>
                <c:pt idx="138">
                  <c:v>-24.834999999999901</c:v>
                </c:pt>
                <c:pt idx="139">
                  <c:v>3.9849999999999999</c:v>
                </c:pt>
                <c:pt idx="140">
                  <c:v>-11</c:v>
                </c:pt>
                <c:pt idx="141">
                  <c:v>36.54</c:v>
                </c:pt>
                <c:pt idx="142">
                  <c:v>5.3550000000000004</c:v>
                </c:pt>
                <c:pt idx="143">
                  <c:v>11.3</c:v>
                </c:pt>
                <c:pt idx="144">
                  <c:v>-6.9749999999999996</c:v>
                </c:pt>
                <c:pt idx="145">
                  <c:v>27.535</c:v>
                </c:pt>
                <c:pt idx="146">
                  <c:v>-5.6499999999999897</c:v>
                </c:pt>
                <c:pt idx="147">
                  <c:v>5.35</c:v>
                </c:pt>
                <c:pt idx="148">
                  <c:v>-5.15</c:v>
                </c:pt>
                <c:pt idx="149">
                  <c:v>-10.77</c:v>
                </c:pt>
                <c:pt idx="150">
                  <c:v>12.02</c:v>
                </c:pt>
                <c:pt idx="151">
                  <c:v>-28.35</c:v>
                </c:pt>
                <c:pt idx="152">
                  <c:v>3.5999999999999899</c:v>
                </c:pt>
                <c:pt idx="153">
                  <c:v>-9.32</c:v>
                </c:pt>
                <c:pt idx="154">
                  <c:v>9.9700000000000006</c:v>
                </c:pt>
                <c:pt idx="155">
                  <c:v>-7.35</c:v>
                </c:pt>
                <c:pt idx="156">
                  <c:v>3.8199999999999901</c:v>
                </c:pt>
                <c:pt idx="157">
                  <c:v>20.439999999999898</c:v>
                </c:pt>
                <c:pt idx="158">
                  <c:v>-11.2599999999999</c:v>
                </c:pt>
                <c:pt idx="159">
                  <c:v>-29.225000000000001</c:v>
                </c:pt>
                <c:pt idx="160">
                  <c:v>-4.8849999999999998</c:v>
                </c:pt>
                <c:pt idx="161">
                  <c:v>-19.805</c:v>
                </c:pt>
                <c:pt idx="162">
                  <c:v>-12.055</c:v>
                </c:pt>
                <c:pt idx="163">
                  <c:v>-2.6849999999999898</c:v>
                </c:pt>
                <c:pt idx="164">
                  <c:v>-11.455</c:v>
                </c:pt>
                <c:pt idx="165">
                  <c:v>4.8899999999999997</c:v>
                </c:pt>
                <c:pt idx="166">
                  <c:v>-42.14</c:v>
                </c:pt>
                <c:pt idx="167">
                  <c:v>-31.94</c:v>
                </c:pt>
                <c:pt idx="168">
                  <c:v>-8.4499999999999904</c:v>
                </c:pt>
                <c:pt idx="169">
                  <c:v>-6.27</c:v>
                </c:pt>
                <c:pt idx="170">
                  <c:v>-3.645</c:v>
                </c:pt>
                <c:pt idx="171">
                  <c:v>3.7149999999999901</c:v>
                </c:pt>
                <c:pt idx="172">
                  <c:v>-1.7749999999999999</c:v>
                </c:pt>
                <c:pt idx="173">
                  <c:v>7.6</c:v>
                </c:pt>
                <c:pt idx="174">
                  <c:v>-0.17</c:v>
                </c:pt>
                <c:pt idx="175">
                  <c:v>-24.635000000000002</c:v>
                </c:pt>
                <c:pt idx="176">
                  <c:v>-9.3099999999999898</c:v>
                </c:pt>
                <c:pt idx="177">
                  <c:v>-6.1199999999999903</c:v>
                </c:pt>
                <c:pt idx="178">
                  <c:v>-7.6849999999999996</c:v>
                </c:pt>
                <c:pt idx="179">
                  <c:v>-5.9749999999999899</c:v>
                </c:pt>
                <c:pt idx="180">
                  <c:v>-4.2749999999999897</c:v>
                </c:pt>
                <c:pt idx="181">
                  <c:v>-0.55499999999999905</c:v>
                </c:pt>
                <c:pt idx="182">
                  <c:v>0.91500000000000004</c:v>
                </c:pt>
                <c:pt idx="183">
                  <c:v>15.565</c:v>
                </c:pt>
                <c:pt idx="184">
                  <c:v>6.86</c:v>
                </c:pt>
                <c:pt idx="185">
                  <c:v>8.4450000000000003</c:v>
                </c:pt>
                <c:pt idx="186">
                  <c:v>20.914999999999999</c:v>
                </c:pt>
                <c:pt idx="187">
                  <c:v>7.7149999999999999</c:v>
                </c:pt>
                <c:pt idx="188">
                  <c:v>14.1299999999999</c:v>
                </c:pt>
                <c:pt idx="189">
                  <c:v>4.93</c:v>
                </c:pt>
                <c:pt idx="190">
                  <c:v>-0.50499999999999901</c:v>
                </c:pt>
                <c:pt idx="191">
                  <c:v>0.225000000000001</c:v>
                </c:pt>
                <c:pt idx="192">
                  <c:v>-2.6949999999999901</c:v>
                </c:pt>
                <c:pt idx="193">
                  <c:v>5.835</c:v>
                </c:pt>
                <c:pt idx="194">
                  <c:v>-4.3149999999999897</c:v>
                </c:pt>
                <c:pt idx="195">
                  <c:v>-2.2999999999999901</c:v>
                </c:pt>
                <c:pt idx="196">
                  <c:v>-5.2449999999999903</c:v>
                </c:pt>
                <c:pt idx="197">
                  <c:v>0.32500000000000101</c:v>
                </c:pt>
                <c:pt idx="198">
                  <c:v>2.16</c:v>
                </c:pt>
                <c:pt idx="199">
                  <c:v>2.6249999999999898</c:v>
                </c:pt>
                <c:pt idx="200">
                  <c:v>-2.7249999999999899</c:v>
                </c:pt>
                <c:pt idx="201">
                  <c:v>-4.4950000000000001</c:v>
                </c:pt>
                <c:pt idx="202">
                  <c:v>0.97</c:v>
                </c:pt>
                <c:pt idx="203">
                  <c:v>0.104999999999998</c:v>
                </c:pt>
                <c:pt idx="204">
                  <c:v>-1.5249999999999899</c:v>
                </c:pt>
                <c:pt idx="205">
                  <c:v>-2.3199999999999901</c:v>
                </c:pt>
                <c:pt idx="206">
                  <c:v>11.32</c:v>
                </c:pt>
                <c:pt idx="207">
                  <c:v>6.1649999999999903</c:v>
                </c:pt>
                <c:pt idx="208">
                  <c:v>10.005000000000001</c:v>
                </c:pt>
                <c:pt idx="209">
                  <c:v>5.3949999999999996</c:v>
                </c:pt>
                <c:pt idx="210">
                  <c:v>25.759999999999899</c:v>
                </c:pt>
                <c:pt idx="211">
                  <c:v>-20.625</c:v>
                </c:pt>
                <c:pt idx="212">
                  <c:v>-12.945</c:v>
                </c:pt>
                <c:pt idx="213">
                  <c:v>0.52</c:v>
                </c:pt>
                <c:pt idx="214">
                  <c:v>-2.7250000000000001</c:v>
                </c:pt>
                <c:pt idx="215">
                  <c:v>-11.4599999999999</c:v>
                </c:pt>
                <c:pt idx="216">
                  <c:v>-3.9599999999999902</c:v>
                </c:pt>
                <c:pt idx="217">
                  <c:v>-4.2799999999999896</c:v>
                </c:pt>
                <c:pt idx="218">
                  <c:v>-1.89499999999999</c:v>
                </c:pt>
                <c:pt idx="219">
                  <c:v>3.0049999999999999</c:v>
                </c:pt>
                <c:pt idx="220">
                  <c:v>8.3000000000000007</c:v>
                </c:pt>
                <c:pt idx="221">
                  <c:v>-13.19</c:v>
                </c:pt>
                <c:pt idx="222">
                  <c:v>0.219999999999999</c:v>
                </c:pt>
                <c:pt idx="223">
                  <c:v>3.3749999999999898</c:v>
                </c:pt>
                <c:pt idx="224">
                  <c:v>0.44999999999999901</c:v>
                </c:pt>
                <c:pt idx="225">
                  <c:v>0.98499999999999999</c:v>
                </c:pt>
                <c:pt idx="226">
                  <c:v>2.27999999999999</c:v>
                </c:pt>
                <c:pt idx="227">
                  <c:v>-0.91500000000000004</c:v>
                </c:pt>
                <c:pt idx="228">
                  <c:v>-0.52</c:v>
                </c:pt>
                <c:pt idx="229">
                  <c:v>-2.6850000000000001</c:v>
                </c:pt>
                <c:pt idx="230">
                  <c:v>-0.61499999999999899</c:v>
                </c:pt>
                <c:pt idx="231">
                  <c:v>1.585</c:v>
                </c:pt>
                <c:pt idx="232">
                  <c:v>1.5699999999999901</c:v>
                </c:pt>
                <c:pt idx="233">
                  <c:v>3.2099999999999902</c:v>
                </c:pt>
                <c:pt idx="234">
                  <c:v>-0.64499999999999802</c:v>
                </c:pt>
                <c:pt idx="235">
                  <c:v>-2.8399999999999901</c:v>
                </c:pt>
                <c:pt idx="236">
                  <c:v>-0.28499999999999898</c:v>
                </c:pt>
                <c:pt idx="237">
                  <c:v>2.0999999999999899</c:v>
                </c:pt>
                <c:pt idx="238">
                  <c:v>-0.64999999999999902</c:v>
                </c:pt>
                <c:pt idx="239">
                  <c:v>-2.8450000000000002</c:v>
                </c:pt>
                <c:pt idx="240">
                  <c:v>1.06</c:v>
                </c:pt>
                <c:pt idx="241">
                  <c:v>1.7849999999999999</c:v>
                </c:pt>
                <c:pt idx="242">
                  <c:v>1.845</c:v>
                </c:pt>
                <c:pt idx="243">
                  <c:v>2.7149999999999999</c:v>
                </c:pt>
                <c:pt idx="244">
                  <c:v>-1.08499999999999</c:v>
                </c:pt>
                <c:pt idx="245">
                  <c:v>-10.1</c:v>
                </c:pt>
                <c:pt idx="246">
                  <c:v>-1.0049999999999999</c:v>
                </c:pt>
                <c:pt idx="247">
                  <c:v>-4.78</c:v>
                </c:pt>
                <c:pt idx="248">
                  <c:v>-0.94000000000000195</c:v>
                </c:pt>
                <c:pt idx="249">
                  <c:v>2.7</c:v>
                </c:pt>
                <c:pt idx="250">
                  <c:v>2.2000000000000002</c:v>
                </c:pt>
                <c:pt idx="251">
                  <c:v>1.59</c:v>
                </c:pt>
                <c:pt idx="252">
                  <c:v>1.9099999999999899</c:v>
                </c:pt>
                <c:pt idx="253">
                  <c:v>-0.76500000000000101</c:v>
                </c:pt>
                <c:pt idx="254">
                  <c:v>8.9999999999999802E-2</c:v>
                </c:pt>
                <c:pt idx="255">
                  <c:v>4.0199999999999996</c:v>
                </c:pt>
                <c:pt idx="256">
                  <c:v>-5.5599999999999898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91-4AAD-A34B-3D7B764CE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1763423"/>
        <c:axId val="2086398912"/>
      </c:lineChart>
      <c:catAx>
        <c:axId val="159176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98912"/>
        <c:crosses val="autoZero"/>
        <c:auto val="1"/>
        <c:lblAlgn val="ctr"/>
        <c:lblOffset val="100"/>
        <c:noMultiLvlLbl val="0"/>
      </c:catAx>
      <c:valAx>
        <c:axId val="20863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76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725.567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2.92</c:v>
                </c:pt>
                <c:pt idx="5">
                  <c:v>9.8849999999999998</c:v>
                </c:pt>
                <c:pt idx="6">
                  <c:v>-11.2949999999999</c:v>
                </c:pt>
                <c:pt idx="7">
                  <c:v>-4.9850000000000003</c:v>
                </c:pt>
                <c:pt idx="8">
                  <c:v>10.395</c:v>
                </c:pt>
                <c:pt idx="9">
                  <c:v>12.85</c:v>
                </c:pt>
                <c:pt idx="10">
                  <c:v>-4.0650000000000004</c:v>
                </c:pt>
                <c:pt idx="11">
                  <c:v>0.97</c:v>
                </c:pt>
                <c:pt idx="12">
                  <c:v>-4.13</c:v>
                </c:pt>
                <c:pt idx="13">
                  <c:v>-7.3249999999999904</c:v>
                </c:pt>
                <c:pt idx="14">
                  <c:v>-1.885</c:v>
                </c:pt>
                <c:pt idx="15">
                  <c:v>-9.9999999999999895E-2</c:v>
                </c:pt>
                <c:pt idx="16">
                  <c:v>6.585</c:v>
                </c:pt>
                <c:pt idx="17">
                  <c:v>19.27</c:v>
                </c:pt>
                <c:pt idx="18">
                  <c:v>8.4349999999999898</c:v>
                </c:pt>
                <c:pt idx="19">
                  <c:v>31.704999999999998</c:v>
                </c:pt>
                <c:pt idx="20">
                  <c:v>10.924999999999899</c:v>
                </c:pt>
                <c:pt idx="21">
                  <c:v>6.34</c:v>
                </c:pt>
                <c:pt idx="22">
                  <c:v>73.749999999999901</c:v>
                </c:pt>
                <c:pt idx="23">
                  <c:v>44.47</c:v>
                </c:pt>
                <c:pt idx="24">
                  <c:v>-0.91499999999999904</c:v>
                </c:pt>
                <c:pt idx="25">
                  <c:v>-3.4999999999999698E-2</c:v>
                </c:pt>
                <c:pt idx="26">
                  <c:v>-14.535</c:v>
                </c:pt>
                <c:pt idx="27">
                  <c:v>24.4</c:v>
                </c:pt>
                <c:pt idx="28">
                  <c:v>13.7249999999999</c:v>
                </c:pt>
                <c:pt idx="29">
                  <c:v>-3.0049999999999999</c:v>
                </c:pt>
                <c:pt idx="30">
                  <c:v>-2.21</c:v>
                </c:pt>
                <c:pt idx="31">
                  <c:v>-17.02</c:v>
                </c:pt>
                <c:pt idx="32">
                  <c:v>-14.28</c:v>
                </c:pt>
                <c:pt idx="33">
                  <c:v>1.8399999999999901</c:v>
                </c:pt>
                <c:pt idx="34">
                  <c:v>0.61499999999999999</c:v>
                </c:pt>
                <c:pt idx="35">
                  <c:v>4.34</c:v>
                </c:pt>
                <c:pt idx="36">
                  <c:v>6.0650000000000004</c:v>
                </c:pt>
                <c:pt idx="37">
                  <c:v>-20.329999999999998</c:v>
                </c:pt>
                <c:pt idx="38">
                  <c:v>0.77500000000000002</c:v>
                </c:pt>
                <c:pt idx="39">
                  <c:v>-25.414999999999999</c:v>
                </c:pt>
                <c:pt idx="40">
                  <c:v>-35.645000000000003</c:v>
                </c:pt>
                <c:pt idx="41">
                  <c:v>31.04</c:v>
                </c:pt>
                <c:pt idx="42">
                  <c:v>2.6</c:v>
                </c:pt>
                <c:pt idx="43">
                  <c:v>-2.165</c:v>
                </c:pt>
                <c:pt idx="44">
                  <c:v>14.149999999999901</c:v>
                </c:pt>
                <c:pt idx="45">
                  <c:v>22.9</c:v>
                </c:pt>
                <c:pt idx="46">
                  <c:v>17.424999999999901</c:v>
                </c:pt>
                <c:pt idx="47">
                  <c:v>38.68</c:v>
                </c:pt>
                <c:pt idx="48">
                  <c:v>8.06</c:v>
                </c:pt>
                <c:pt idx="49">
                  <c:v>13.02</c:v>
                </c:pt>
                <c:pt idx="50">
                  <c:v>-8.8899999999999899</c:v>
                </c:pt>
                <c:pt idx="51">
                  <c:v>6.5149999999999997</c:v>
                </c:pt>
                <c:pt idx="52">
                  <c:v>-9.7949999999999999</c:v>
                </c:pt>
                <c:pt idx="53">
                  <c:v>-1.09499999999999</c:v>
                </c:pt>
                <c:pt idx="54">
                  <c:v>10.7899999999999</c:v>
                </c:pt>
                <c:pt idx="55">
                  <c:v>28.029999999999902</c:v>
                </c:pt>
                <c:pt idx="56">
                  <c:v>-6.2299999999999898</c:v>
                </c:pt>
                <c:pt idx="57">
                  <c:v>14.344999999999899</c:v>
                </c:pt>
                <c:pt idx="58">
                  <c:v>14.92</c:v>
                </c:pt>
                <c:pt idx="59">
                  <c:v>15.914999999999999</c:v>
                </c:pt>
                <c:pt idx="60">
                  <c:v>24.18</c:v>
                </c:pt>
                <c:pt idx="61">
                  <c:v>16.425000000000001</c:v>
                </c:pt>
                <c:pt idx="62">
                  <c:v>-25.815000000000001</c:v>
                </c:pt>
                <c:pt idx="63">
                  <c:v>-1.9949999999999899</c:v>
                </c:pt>
                <c:pt idx="64">
                  <c:v>-3.4649999999999901</c:v>
                </c:pt>
                <c:pt idx="65">
                  <c:v>9.1999999999999993</c:v>
                </c:pt>
                <c:pt idx="66">
                  <c:v>-1.54</c:v>
                </c:pt>
                <c:pt idx="67">
                  <c:v>7.89</c:v>
                </c:pt>
                <c:pt idx="68">
                  <c:v>12.775</c:v>
                </c:pt>
                <c:pt idx="69">
                  <c:v>8.6050000000000004</c:v>
                </c:pt>
                <c:pt idx="70">
                  <c:v>-13.535</c:v>
                </c:pt>
                <c:pt idx="71">
                  <c:v>0.35499999999999998</c:v>
                </c:pt>
                <c:pt idx="72">
                  <c:v>-16.305</c:v>
                </c:pt>
                <c:pt idx="73">
                  <c:v>-8.2499999999999893</c:v>
                </c:pt>
                <c:pt idx="74">
                  <c:v>8.31</c:v>
                </c:pt>
                <c:pt idx="75">
                  <c:v>37.744999999999997</c:v>
                </c:pt>
                <c:pt idx="76">
                  <c:v>31.855</c:v>
                </c:pt>
                <c:pt idx="77">
                  <c:v>-14.234999999999999</c:v>
                </c:pt>
                <c:pt idx="78">
                  <c:v>-9.7449999999999903</c:v>
                </c:pt>
                <c:pt idx="79">
                  <c:v>6.7750000000000004</c:v>
                </c:pt>
                <c:pt idx="80">
                  <c:v>21.895</c:v>
                </c:pt>
                <c:pt idx="81">
                  <c:v>24.84</c:v>
                </c:pt>
                <c:pt idx="82">
                  <c:v>-7.29</c:v>
                </c:pt>
                <c:pt idx="83">
                  <c:v>-0.16500000000000001</c:v>
                </c:pt>
                <c:pt idx="84">
                  <c:v>-1.4649999999999901</c:v>
                </c:pt>
                <c:pt idx="85">
                  <c:v>-7.835</c:v>
                </c:pt>
                <c:pt idx="86">
                  <c:v>19.305</c:v>
                </c:pt>
                <c:pt idx="87">
                  <c:v>-21.654999999999902</c:v>
                </c:pt>
                <c:pt idx="88">
                  <c:v>-12.494999999999999</c:v>
                </c:pt>
                <c:pt idx="89">
                  <c:v>-2.3049999999999899</c:v>
                </c:pt>
                <c:pt idx="90">
                  <c:v>-24.93</c:v>
                </c:pt>
                <c:pt idx="91">
                  <c:v>9.2200000000000006</c:v>
                </c:pt>
                <c:pt idx="92">
                  <c:v>15.46</c:v>
                </c:pt>
                <c:pt idx="93">
                  <c:v>45.2349999999999</c:v>
                </c:pt>
                <c:pt idx="94">
                  <c:v>1.23999999999999</c:v>
                </c:pt>
                <c:pt idx="95">
                  <c:v>2.7650000000000001</c:v>
                </c:pt>
                <c:pt idx="96">
                  <c:v>-6.375</c:v>
                </c:pt>
                <c:pt idx="97">
                  <c:v>8.4649999999999999</c:v>
                </c:pt>
                <c:pt idx="98">
                  <c:v>-5.7549999999999999</c:v>
                </c:pt>
                <c:pt idx="99">
                  <c:v>-7.13</c:v>
                </c:pt>
                <c:pt idx="100">
                  <c:v>-2.19999999999999</c:v>
                </c:pt>
                <c:pt idx="101">
                  <c:v>-0.26</c:v>
                </c:pt>
                <c:pt idx="102">
                  <c:v>19.344999999999999</c:v>
                </c:pt>
                <c:pt idx="103">
                  <c:v>18.779999999999902</c:v>
                </c:pt>
                <c:pt idx="104">
                  <c:v>11.484999999999999</c:v>
                </c:pt>
                <c:pt idx="105">
                  <c:v>14.6</c:v>
                </c:pt>
                <c:pt idx="106">
                  <c:v>17.82</c:v>
                </c:pt>
                <c:pt idx="107">
                  <c:v>11.515000000000001</c:v>
                </c:pt>
                <c:pt idx="108">
                  <c:v>-4.04</c:v>
                </c:pt>
                <c:pt idx="109">
                  <c:v>16.555</c:v>
                </c:pt>
                <c:pt idx="110">
                  <c:v>23.315000000000001</c:v>
                </c:pt>
                <c:pt idx="111">
                  <c:v>37.365000000000002</c:v>
                </c:pt>
                <c:pt idx="112">
                  <c:v>28.200999999999901</c:v>
                </c:pt>
                <c:pt idx="113">
                  <c:v>57.69</c:v>
                </c:pt>
                <c:pt idx="114">
                  <c:v>-11.695</c:v>
                </c:pt>
                <c:pt idx="115">
                  <c:v>8.16</c:v>
                </c:pt>
                <c:pt idx="116">
                  <c:v>-11.975</c:v>
                </c:pt>
                <c:pt idx="117">
                  <c:v>-8.3949999999999996</c:v>
                </c:pt>
                <c:pt idx="118">
                  <c:v>-4.3</c:v>
                </c:pt>
                <c:pt idx="119">
                  <c:v>2.4550000000000001</c:v>
                </c:pt>
                <c:pt idx="120">
                  <c:v>-7.9050000000000002</c:v>
                </c:pt>
                <c:pt idx="121">
                  <c:v>-12.51</c:v>
                </c:pt>
                <c:pt idx="122">
                  <c:v>-6.08</c:v>
                </c:pt>
                <c:pt idx="123">
                  <c:v>2.4849999999999901</c:v>
                </c:pt>
                <c:pt idx="124">
                  <c:v>-5.47</c:v>
                </c:pt>
                <c:pt idx="125">
                  <c:v>-8.58</c:v>
                </c:pt>
                <c:pt idx="126">
                  <c:v>-27.934999999999999</c:v>
                </c:pt>
                <c:pt idx="127">
                  <c:v>22.55</c:v>
                </c:pt>
                <c:pt idx="128">
                  <c:v>-11.61</c:v>
                </c:pt>
                <c:pt idx="129">
                  <c:v>4.3999999999999897</c:v>
                </c:pt>
                <c:pt idx="130">
                  <c:v>36.954999999999899</c:v>
                </c:pt>
                <c:pt idx="131">
                  <c:v>10.8849999999999</c:v>
                </c:pt>
                <c:pt idx="132">
                  <c:v>-3.7899999999999898</c:v>
                </c:pt>
                <c:pt idx="133">
                  <c:v>-20.405000000000001</c:v>
                </c:pt>
                <c:pt idx="134">
                  <c:v>38.404999999999902</c:v>
                </c:pt>
                <c:pt idx="135">
                  <c:v>32.654999999999902</c:v>
                </c:pt>
                <c:pt idx="136">
                  <c:v>-21.0899999999999</c:v>
                </c:pt>
                <c:pt idx="137">
                  <c:v>12.345000000000001</c:v>
                </c:pt>
                <c:pt idx="138">
                  <c:v>42.414999999999999</c:v>
                </c:pt>
                <c:pt idx="139">
                  <c:v>-7.9549999999999903</c:v>
                </c:pt>
                <c:pt idx="140">
                  <c:v>11.445</c:v>
                </c:pt>
                <c:pt idx="141">
                  <c:v>-55.755000000000003</c:v>
                </c:pt>
                <c:pt idx="142">
                  <c:v>-6.3550000000000004</c:v>
                </c:pt>
                <c:pt idx="143">
                  <c:v>-14.5999999999999</c:v>
                </c:pt>
                <c:pt idx="144">
                  <c:v>3.6349999999999998</c:v>
                </c:pt>
                <c:pt idx="145">
                  <c:v>-37.844999999999999</c:v>
                </c:pt>
                <c:pt idx="146">
                  <c:v>10.67</c:v>
                </c:pt>
                <c:pt idx="147">
                  <c:v>-6.4099999999999904</c:v>
                </c:pt>
                <c:pt idx="148">
                  <c:v>6.34</c:v>
                </c:pt>
                <c:pt idx="149">
                  <c:v>12.925000000000001</c:v>
                </c:pt>
                <c:pt idx="150">
                  <c:v>-15.059999999999899</c:v>
                </c:pt>
                <c:pt idx="151">
                  <c:v>33.9</c:v>
                </c:pt>
                <c:pt idx="152">
                  <c:v>-4.47</c:v>
                </c:pt>
                <c:pt idx="153">
                  <c:v>8.9249999999999901</c:v>
                </c:pt>
                <c:pt idx="154">
                  <c:v>-14.455</c:v>
                </c:pt>
                <c:pt idx="155">
                  <c:v>9.0549999999999997</c:v>
                </c:pt>
                <c:pt idx="156">
                  <c:v>-6.7</c:v>
                </c:pt>
                <c:pt idx="157">
                  <c:v>-23.66</c:v>
                </c:pt>
                <c:pt idx="158">
                  <c:v>12.59</c:v>
                </c:pt>
                <c:pt idx="159">
                  <c:v>33.274999999999999</c:v>
                </c:pt>
                <c:pt idx="160">
                  <c:v>5.9449999999999896</c:v>
                </c:pt>
                <c:pt idx="161">
                  <c:v>27.174999999999901</c:v>
                </c:pt>
                <c:pt idx="162">
                  <c:v>13.2449999999999</c:v>
                </c:pt>
                <c:pt idx="163">
                  <c:v>4.9199999999999902</c:v>
                </c:pt>
                <c:pt idx="164">
                  <c:v>13.104999999999899</c:v>
                </c:pt>
                <c:pt idx="165">
                  <c:v>-5.81</c:v>
                </c:pt>
                <c:pt idx="166">
                  <c:v>53.45</c:v>
                </c:pt>
                <c:pt idx="167">
                  <c:v>37.414999999999999</c:v>
                </c:pt>
                <c:pt idx="168">
                  <c:v>12.164999999999999</c:v>
                </c:pt>
                <c:pt idx="169">
                  <c:v>5.3849999999999998</c:v>
                </c:pt>
                <c:pt idx="170">
                  <c:v>6.76</c:v>
                </c:pt>
                <c:pt idx="171">
                  <c:v>-4.2149999999999999</c:v>
                </c:pt>
                <c:pt idx="172">
                  <c:v>5.7050000000000001</c:v>
                </c:pt>
                <c:pt idx="173">
                  <c:v>-6.2149999999999901</c:v>
                </c:pt>
                <c:pt idx="174">
                  <c:v>2.4299999999999899</c:v>
                </c:pt>
                <c:pt idx="175">
                  <c:v>30.604999999999901</c:v>
                </c:pt>
                <c:pt idx="176">
                  <c:v>8.68</c:v>
                </c:pt>
                <c:pt idx="177">
                  <c:v>4.62</c:v>
                </c:pt>
                <c:pt idx="178">
                  <c:v>2.98999999999999</c:v>
                </c:pt>
                <c:pt idx="179">
                  <c:v>-1.615</c:v>
                </c:pt>
                <c:pt idx="180">
                  <c:v>-6.7249999999999996</c:v>
                </c:pt>
                <c:pt idx="181">
                  <c:v>3.26</c:v>
                </c:pt>
                <c:pt idx="182">
                  <c:v>-3.3620000000000001</c:v>
                </c:pt>
                <c:pt idx="183">
                  <c:v>-20.89</c:v>
                </c:pt>
                <c:pt idx="184">
                  <c:v>-11.91</c:v>
                </c:pt>
                <c:pt idx="185">
                  <c:v>-12.889999999999899</c:v>
                </c:pt>
                <c:pt idx="186">
                  <c:v>-29.97</c:v>
                </c:pt>
                <c:pt idx="187">
                  <c:v>-1.70999999999999</c:v>
                </c:pt>
                <c:pt idx="188">
                  <c:v>-24.849999999999898</c:v>
                </c:pt>
                <c:pt idx="189">
                  <c:v>6.1050000000000004</c:v>
                </c:pt>
                <c:pt idx="190">
                  <c:v>3.6850000000000001</c:v>
                </c:pt>
                <c:pt idx="191">
                  <c:v>7.4199999999999902</c:v>
                </c:pt>
                <c:pt idx="192">
                  <c:v>7.6550000000000002</c:v>
                </c:pt>
                <c:pt idx="193">
                  <c:v>-1.9199999999999899</c:v>
                </c:pt>
                <c:pt idx="194">
                  <c:v>1.04</c:v>
                </c:pt>
                <c:pt idx="195">
                  <c:v>-10.8399999999999</c:v>
                </c:pt>
                <c:pt idx="196">
                  <c:v>2.7999999999999901</c:v>
                </c:pt>
                <c:pt idx="197">
                  <c:v>5.73</c:v>
                </c:pt>
                <c:pt idx="198">
                  <c:v>2.11499999999999</c:v>
                </c:pt>
                <c:pt idx="199">
                  <c:v>0.744999999999999</c:v>
                </c:pt>
                <c:pt idx="200">
                  <c:v>2.835</c:v>
                </c:pt>
                <c:pt idx="201">
                  <c:v>1.91499999999999</c:v>
                </c:pt>
                <c:pt idx="202">
                  <c:v>3.9999999999999598E-2</c:v>
                </c:pt>
                <c:pt idx="203">
                  <c:v>0.154999999999999</c:v>
                </c:pt>
                <c:pt idx="204">
                  <c:v>6.0000000000000601E-2</c:v>
                </c:pt>
                <c:pt idx="205">
                  <c:v>2.5199999999999898</c:v>
                </c:pt>
                <c:pt idx="206">
                  <c:v>-10.4299999999999</c:v>
                </c:pt>
                <c:pt idx="207">
                  <c:v>-3.7299999999999902</c:v>
                </c:pt>
                <c:pt idx="208">
                  <c:v>-9.64</c:v>
                </c:pt>
                <c:pt idx="209">
                  <c:v>-4.4550000000000001</c:v>
                </c:pt>
                <c:pt idx="210">
                  <c:v>-18.07</c:v>
                </c:pt>
                <c:pt idx="211">
                  <c:v>19.760000000000002</c:v>
                </c:pt>
                <c:pt idx="212">
                  <c:v>13.5199999999999</c:v>
                </c:pt>
                <c:pt idx="213">
                  <c:v>-0.86</c:v>
                </c:pt>
                <c:pt idx="214">
                  <c:v>3.32</c:v>
                </c:pt>
                <c:pt idx="215">
                  <c:v>5.18</c:v>
                </c:pt>
                <c:pt idx="216">
                  <c:v>0.74</c:v>
                </c:pt>
                <c:pt idx="217">
                  <c:v>2.2299999999999902</c:v>
                </c:pt>
                <c:pt idx="218">
                  <c:v>3.2050000000000001</c:v>
                </c:pt>
                <c:pt idx="219">
                  <c:v>-1.0049999999999999</c:v>
                </c:pt>
                <c:pt idx="220">
                  <c:v>-9.6299999999999901</c:v>
                </c:pt>
                <c:pt idx="221">
                  <c:v>9.5749999999999904</c:v>
                </c:pt>
                <c:pt idx="222">
                  <c:v>-2.1599999999999899</c:v>
                </c:pt>
                <c:pt idx="223">
                  <c:v>-1.7549999999999999</c:v>
                </c:pt>
                <c:pt idx="224">
                  <c:v>-3.86</c:v>
                </c:pt>
                <c:pt idx="225">
                  <c:v>-8.4149999999999991</c:v>
                </c:pt>
                <c:pt idx="226">
                  <c:v>-3.4949999999999899</c:v>
                </c:pt>
                <c:pt idx="227">
                  <c:v>6.5000000000000197E-2</c:v>
                </c:pt>
                <c:pt idx="228">
                  <c:v>1.95999999999999</c:v>
                </c:pt>
                <c:pt idx="229">
                  <c:v>2.9649999999999999</c:v>
                </c:pt>
                <c:pt idx="230">
                  <c:v>2.86</c:v>
                </c:pt>
                <c:pt idx="231">
                  <c:v>-2.93</c:v>
                </c:pt>
                <c:pt idx="232">
                  <c:v>-1.51999999999999</c:v>
                </c:pt>
                <c:pt idx="233">
                  <c:v>-2.8650000000000002</c:v>
                </c:pt>
                <c:pt idx="234">
                  <c:v>-3.2149999999999901</c:v>
                </c:pt>
                <c:pt idx="235">
                  <c:v>11.3849999999999</c:v>
                </c:pt>
                <c:pt idx="236">
                  <c:v>-8.4949999999999992</c:v>
                </c:pt>
                <c:pt idx="237">
                  <c:v>-10.399999999999901</c:v>
                </c:pt>
                <c:pt idx="238">
                  <c:v>9.0699999999999896</c:v>
                </c:pt>
                <c:pt idx="239">
                  <c:v>6.47</c:v>
                </c:pt>
                <c:pt idx="240">
                  <c:v>-1.96</c:v>
                </c:pt>
                <c:pt idx="241">
                  <c:v>-8.9149999999999991</c:v>
                </c:pt>
                <c:pt idx="242">
                  <c:v>-3.69</c:v>
                </c:pt>
                <c:pt idx="243">
                  <c:v>-0.53</c:v>
                </c:pt>
                <c:pt idx="244">
                  <c:v>7.9950000000000001</c:v>
                </c:pt>
                <c:pt idx="245">
                  <c:v>-36.949999999999903</c:v>
                </c:pt>
                <c:pt idx="246">
                  <c:v>-25.105</c:v>
                </c:pt>
                <c:pt idx="247">
                  <c:v>1.1079999999999901</c:v>
                </c:pt>
                <c:pt idx="248">
                  <c:v>-6.4349999999999996</c:v>
                </c:pt>
                <c:pt idx="249">
                  <c:v>-6.49</c:v>
                </c:pt>
                <c:pt idx="250">
                  <c:v>-4.8149999999999897</c:v>
                </c:pt>
                <c:pt idx="251">
                  <c:v>-6.6150000000000002</c:v>
                </c:pt>
                <c:pt idx="252">
                  <c:v>-8.5299999999999905</c:v>
                </c:pt>
                <c:pt idx="253">
                  <c:v>-2.9849999999999999</c:v>
                </c:pt>
                <c:pt idx="254">
                  <c:v>-0.13499999999999901</c:v>
                </c:pt>
                <c:pt idx="255">
                  <c:v>-7.59</c:v>
                </c:pt>
                <c:pt idx="256">
                  <c:v>6.8899999999999899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5-4018-A1A5-6D96C7274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2480639"/>
        <c:axId val="1561587215"/>
      </c:lineChart>
      <c:catAx>
        <c:axId val="156248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87215"/>
        <c:crosses val="autoZero"/>
        <c:auto val="1"/>
        <c:lblAlgn val="ctr"/>
        <c:lblOffset val="100"/>
        <c:noMultiLvlLbl val="0"/>
      </c:catAx>
      <c:valAx>
        <c:axId val="15615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48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61.822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'PeriodicAntiRoll_2015-10-28_201'!$AN$1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'PeriodicAntiRoll_2015-10-28_201'!$AN$2:$AN$47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-10.315</c:v>
                </c:pt>
                <c:pt idx="15">
                  <c:v>-29.625</c:v>
                </c:pt>
                <c:pt idx="16">
                  <c:v>-43.494999999999997</c:v>
                </c:pt>
                <c:pt idx="17">
                  <c:v>12.899999999999901</c:v>
                </c:pt>
                <c:pt idx="18">
                  <c:v>0.43</c:v>
                </c:pt>
                <c:pt idx="19">
                  <c:v>-15.094999999999899</c:v>
                </c:pt>
                <c:pt idx="20">
                  <c:v>-10.309999999999899</c:v>
                </c:pt>
                <c:pt idx="21">
                  <c:v>-16.484999999999999</c:v>
                </c:pt>
                <c:pt idx="22">
                  <c:v>30.215</c:v>
                </c:pt>
                <c:pt idx="23">
                  <c:v>-46.18</c:v>
                </c:pt>
                <c:pt idx="24">
                  <c:v>-16.32</c:v>
                </c:pt>
                <c:pt idx="25">
                  <c:v>194.755</c:v>
                </c:pt>
                <c:pt idx="26">
                  <c:v>66.83</c:v>
                </c:pt>
                <c:pt idx="27">
                  <c:v>-91.41</c:v>
                </c:pt>
                <c:pt idx="28">
                  <c:v>-10.989999999999901</c:v>
                </c:pt>
                <c:pt idx="29">
                  <c:v>4.8849999999999998</c:v>
                </c:pt>
                <c:pt idx="30">
                  <c:v>-26.184999999999999</c:v>
                </c:pt>
                <c:pt idx="31">
                  <c:v>-34.215000000000003</c:v>
                </c:pt>
                <c:pt idx="32">
                  <c:v>40.036999999999999</c:v>
                </c:pt>
                <c:pt idx="33">
                  <c:v>95.435000000000002</c:v>
                </c:pt>
                <c:pt idx="34">
                  <c:v>30.4649999999999</c:v>
                </c:pt>
                <c:pt idx="35">
                  <c:v>-62.524999999999999</c:v>
                </c:pt>
                <c:pt idx="36">
                  <c:v>-40.505000000000003</c:v>
                </c:pt>
                <c:pt idx="37">
                  <c:v>20.189999999999898</c:v>
                </c:pt>
                <c:pt idx="38">
                  <c:v>63.475000000000001</c:v>
                </c:pt>
                <c:pt idx="39">
                  <c:v>39.99</c:v>
                </c:pt>
                <c:pt idx="40">
                  <c:v>24.914999999999999</c:v>
                </c:pt>
                <c:pt idx="41">
                  <c:v>-80.05</c:v>
                </c:pt>
                <c:pt idx="42">
                  <c:v>56.61</c:v>
                </c:pt>
                <c:pt idx="43">
                  <c:v>-16.29</c:v>
                </c:pt>
                <c:pt idx="44">
                  <c:v>-4.8550000000000004</c:v>
                </c:pt>
                <c:pt idx="45">
                  <c:v>-64.459999999999994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7-4F39-8B64-E585DA917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7783744"/>
        <c:axId val="1644111552"/>
      </c:lineChart>
      <c:catAx>
        <c:axId val="160778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11552"/>
        <c:crosses val="autoZero"/>
        <c:auto val="1"/>
        <c:lblAlgn val="ctr"/>
        <c:lblOffset val="100"/>
        <c:noMultiLvlLbl val="0"/>
      </c:catAx>
      <c:valAx>
        <c:axId val="164411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78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-1061.365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'PeriodicRoll_2022-01-03_2022-12'!$AN$1</c:f>
              <c:strCache>
                <c:ptCount val="1"/>
                <c:pt idx="0">
                  <c:v>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-3.6849999999999898</c:v>
                </c:pt>
                <c:pt idx="5">
                  <c:v>-10.605</c:v>
                </c:pt>
                <c:pt idx="6">
                  <c:v>13.659999999999901</c:v>
                </c:pt>
                <c:pt idx="7">
                  <c:v>5.67</c:v>
                </c:pt>
                <c:pt idx="8">
                  <c:v>-12.105</c:v>
                </c:pt>
                <c:pt idx="9">
                  <c:v>-14.105</c:v>
                </c:pt>
                <c:pt idx="10">
                  <c:v>4.6449999999999996</c:v>
                </c:pt>
                <c:pt idx="11">
                  <c:v>-1.1599999999999999</c:v>
                </c:pt>
                <c:pt idx="12">
                  <c:v>4.3849999999999998</c:v>
                </c:pt>
                <c:pt idx="13">
                  <c:v>8.2749999999999897</c:v>
                </c:pt>
                <c:pt idx="14">
                  <c:v>2.4949999999999899</c:v>
                </c:pt>
                <c:pt idx="15">
                  <c:v>0.32</c:v>
                </c:pt>
                <c:pt idx="16">
                  <c:v>-7.4550000000000001</c:v>
                </c:pt>
                <c:pt idx="17">
                  <c:v>-22.314999999999898</c:v>
                </c:pt>
                <c:pt idx="18">
                  <c:v>-9.49</c:v>
                </c:pt>
                <c:pt idx="19">
                  <c:v>-35.899999999999899</c:v>
                </c:pt>
                <c:pt idx="20">
                  <c:v>-12.274999999999901</c:v>
                </c:pt>
                <c:pt idx="21">
                  <c:v>-8.4949999999999992</c:v>
                </c:pt>
                <c:pt idx="22">
                  <c:v>-83.754999999999896</c:v>
                </c:pt>
                <c:pt idx="23">
                  <c:v>-52.74</c:v>
                </c:pt>
                <c:pt idx="24">
                  <c:v>0.51500000000000001</c:v>
                </c:pt>
                <c:pt idx="25">
                  <c:v>-1.2050000000000001</c:v>
                </c:pt>
                <c:pt idx="26">
                  <c:v>16.684999999999999</c:v>
                </c:pt>
                <c:pt idx="27">
                  <c:v>-30.759999999999899</c:v>
                </c:pt>
                <c:pt idx="28">
                  <c:v>-15.744999999999999</c:v>
                </c:pt>
                <c:pt idx="29">
                  <c:v>2.37</c:v>
                </c:pt>
                <c:pt idx="30">
                  <c:v>3.1349999999999998</c:v>
                </c:pt>
                <c:pt idx="31">
                  <c:v>20.124999999999901</c:v>
                </c:pt>
                <c:pt idx="32">
                  <c:v>16.7</c:v>
                </c:pt>
                <c:pt idx="33">
                  <c:v>-0.749999999999999</c:v>
                </c:pt>
                <c:pt idx="34">
                  <c:v>-0.85999999999999899</c:v>
                </c:pt>
                <c:pt idx="35">
                  <c:v>-6.4999999999999902</c:v>
                </c:pt>
                <c:pt idx="36">
                  <c:v>-8.8599999999999905</c:v>
                </c:pt>
                <c:pt idx="37">
                  <c:v>22.4</c:v>
                </c:pt>
                <c:pt idx="38">
                  <c:v>-1.2149999999999901</c:v>
                </c:pt>
                <c:pt idx="39">
                  <c:v>32.729999999999997</c:v>
                </c:pt>
                <c:pt idx="40">
                  <c:v>43.2</c:v>
                </c:pt>
                <c:pt idx="41">
                  <c:v>-37</c:v>
                </c:pt>
                <c:pt idx="42">
                  <c:v>-1.19</c:v>
                </c:pt>
                <c:pt idx="43">
                  <c:v>12.595000000000001</c:v>
                </c:pt>
                <c:pt idx="44">
                  <c:v>-14.7949999999999</c:v>
                </c:pt>
                <c:pt idx="45">
                  <c:v>-26.4849999999999</c:v>
                </c:pt>
                <c:pt idx="46">
                  <c:v>-23.59</c:v>
                </c:pt>
                <c:pt idx="47">
                  <c:v>-52.26</c:v>
                </c:pt>
                <c:pt idx="48">
                  <c:v>-12.0449999999999</c:v>
                </c:pt>
                <c:pt idx="49">
                  <c:v>-16.134999999999899</c:v>
                </c:pt>
                <c:pt idx="50">
                  <c:v>17.425000000000001</c:v>
                </c:pt>
                <c:pt idx="51">
                  <c:v>-7.87</c:v>
                </c:pt>
                <c:pt idx="52">
                  <c:v>8.6150000000000002</c:v>
                </c:pt>
                <c:pt idx="53">
                  <c:v>3.65</c:v>
                </c:pt>
                <c:pt idx="54">
                  <c:v>-16.89</c:v>
                </c:pt>
                <c:pt idx="55">
                  <c:v>-40.184999999999903</c:v>
                </c:pt>
                <c:pt idx="56">
                  <c:v>8.1499999999999897</c:v>
                </c:pt>
                <c:pt idx="57">
                  <c:v>-19.27</c:v>
                </c:pt>
                <c:pt idx="58">
                  <c:v>-20.654999999999902</c:v>
                </c:pt>
                <c:pt idx="59">
                  <c:v>-17.91</c:v>
                </c:pt>
                <c:pt idx="60">
                  <c:v>-31.265000000000001</c:v>
                </c:pt>
                <c:pt idx="61">
                  <c:v>-23.745000000000001</c:v>
                </c:pt>
                <c:pt idx="62">
                  <c:v>32.615000000000002</c:v>
                </c:pt>
                <c:pt idx="63">
                  <c:v>-1.49</c:v>
                </c:pt>
                <c:pt idx="64">
                  <c:v>3.92</c:v>
                </c:pt>
                <c:pt idx="65">
                  <c:v>-13.5449999999999</c:v>
                </c:pt>
                <c:pt idx="66">
                  <c:v>2.11499999999999</c:v>
                </c:pt>
                <c:pt idx="67">
                  <c:v>-8.6599999999999895</c:v>
                </c:pt>
                <c:pt idx="68">
                  <c:v>-15.7899999999999</c:v>
                </c:pt>
                <c:pt idx="69">
                  <c:v>-9.0799999999999894</c:v>
                </c:pt>
                <c:pt idx="70">
                  <c:v>16.68</c:v>
                </c:pt>
                <c:pt idx="71">
                  <c:v>2.2599999999999998</c:v>
                </c:pt>
                <c:pt idx="72">
                  <c:v>18.965</c:v>
                </c:pt>
                <c:pt idx="73">
                  <c:v>10.615</c:v>
                </c:pt>
                <c:pt idx="74">
                  <c:v>-5.77</c:v>
                </c:pt>
                <c:pt idx="75">
                  <c:v>-39.099999999999902</c:v>
                </c:pt>
                <c:pt idx="76">
                  <c:v>-35.115000000000002</c:v>
                </c:pt>
                <c:pt idx="77">
                  <c:v>18.8399999999999</c:v>
                </c:pt>
                <c:pt idx="78">
                  <c:v>10.014999999999899</c:v>
                </c:pt>
                <c:pt idx="79">
                  <c:v>-4.5899999999999901</c:v>
                </c:pt>
                <c:pt idx="80">
                  <c:v>-27.224999999999898</c:v>
                </c:pt>
                <c:pt idx="81">
                  <c:v>-29.094999999999999</c:v>
                </c:pt>
                <c:pt idx="82">
                  <c:v>8.08</c:v>
                </c:pt>
                <c:pt idx="83">
                  <c:v>-1.1399999999999999</c:v>
                </c:pt>
                <c:pt idx="84">
                  <c:v>-2.6049999999999902</c:v>
                </c:pt>
                <c:pt idx="85">
                  <c:v>8.4250000000000007</c:v>
                </c:pt>
                <c:pt idx="86">
                  <c:v>-21.0749999999999</c:v>
                </c:pt>
                <c:pt idx="87">
                  <c:v>29.68</c:v>
                </c:pt>
                <c:pt idx="88">
                  <c:v>19.364999999999998</c:v>
                </c:pt>
                <c:pt idx="89">
                  <c:v>6.33</c:v>
                </c:pt>
                <c:pt idx="90">
                  <c:v>40.174999999999898</c:v>
                </c:pt>
                <c:pt idx="91">
                  <c:v>-10.945</c:v>
                </c:pt>
                <c:pt idx="92">
                  <c:v>-16.260000000000002</c:v>
                </c:pt>
                <c:pt idx="93">
                  <c:v>-58.449999999999903</c:v>
                </c:pt>
                <c:pt idx="94">
                  <c:v>0.27500000000000002</c:v>
                </c:pt>
                <c:pt idx="95">
                  <c:v>-2.62</c:v>
                </c:pt>
                <c:pt idx="96">
                  <c:v>7.085</c:v>
                </c:pt>
                <c:pt idx="97">
                  <c:v>-13.91</c:v>
                </c:pt>
                <c:pt idx="98">
                  <c:v>10.265000000000001</c:v>
                </c:pt>
                <c:pt idx="99">
                  <c:v>9.85</c:v>
                </c:pt>
                <c:pt idx="100">
                  <c:v>1.845</c:v>
                </c:pt>
                <c:pt idx="101">
                  <c:v>-3.0350000000000001</c:v>
                </c:pt>
                <c:pt idx="102">
                  <c:v>-28.2</c:v>
                </c:pt>
                <c:pt idx="103">
                  <c:v>-27.719999999999899</c:v>
                </c:pt>
                <c:pt idx="104">
                  <c:v>-17.62</c:v>
                </c:pt>
                <c:pt idx="105">
                  <c:v>-22.66</c:v>
                </c:pt>
                <c:pt idx="106">
                  <c:v>-24.939999999999898</c:v>
                </c:pt>
                <c:pt idx="107">
                  <c:v>-13.574999999999999</c:v>
                </c:pt>
                <c:pt idx="108">
                  <c:v>3.8849999999999998</c:v>
                </c:pt>
                <c:pt idx="109">
                  <c:v>-21.294999999999899</c:v>
                </c:pt>
                <c:pt idx="110">
                  <c:v>-45.784999999999997</c:v>
                </c:pt>
                <c:pt idx="111">
                  <c:v>-57</c:v>
                </c:pt>
                <c:pt idx="112">
                  <c:v>-47.424999999999997</c:v>
                </c:pt>
                <c:pt idx="113">
                  <c:v>-50.69</c:v>
                </c:pt>
                <c:pt idx="114">
                  <c:v>28.69</c:v>
                </c:pt>
                <c:pt idx="115">
                  <c:v>-8.0649999999999995</c:v>
                </c:pt>
                <c:pt idx="116">
                  <c:v>18.209999999999901</c:v>
                </c:pt>
                <c:pt idx="117">
                  <c:v>4.18</c:v>
                </c:pt>
                <c:pt idx="118">
                  <c:v>1.395</c:v>
                </c:pt>
                <c:pt idx="119">
                  <c:v>-4.1299999999999901</c:v>
                </c:pt>
                <c:pt idx="120">
                  <c:v>19.04</c:v>
                </c:pt>
                <c:pt idx="121">
                  <c:v>12.61</c:v>
                </c:pt>
                <c:pt idx="122">
                  <c:v>2.8899999999999899</c:v>
                </c:pt>
                <c:pt idx="123">
                  <c:v>-9.51</c:v>
                </c:pt>
                <c:pt idx="124">
                  <c:v>11.41</c:v>
                </c:pt>
                <c:pt idx="125">
                  <c:v>16.125</c:v>
                </c:pt>
                <c:pt idx="126">
                  <c:v>40.669999999999902</c:v>
                </c:pt>
                <c:pt idx="127">
                  <c:v>-32.209999999999901</c:v>
                </c:pt>
                <c:pt idx="128">
                  <c:v>23.734999999999999</c:v>
                </c:pt>
                <c:pt idx="129">
                  <c:v>1.77</c:v>
                </c:pt>
                <c:pt idx="130">
                  <c:v>-47.314999999999998</c:v>
                </c:pt>
                <c:pt idx="131">
                  <c:v>-3.7949999999999902</c:v>
                </c:pt>
                <c:pt idx="132">
                  <c:v>8</c:v>
                </c:pt>
                <c:pt idx="133">
                  <c:v>30.484999999999999</c:v>
                </c:pt>
                <c:pt idx="134">
                  <c:v>-41.36</c:v>
                </c:pt>
                <c:pt idx="135">
                  <c:v>-29.82</c:v>
                </c:pt>
                <c:pt idx="136">
                  <c:v>22.555</c:v>
                </c:pt>
                <c:pt idx="137">
                  <c:v>-13.435</c:v>
                </c:pt>
                <c:pt idx="138">
                  <c:v>-41.434999999999903</c:v>
                </c:pt>
                <c:pt idx="139">
                  <c:v>6.71</c:v>
                </c:pt>
                <c:pt idx="140">
                  <c:v>-17.559999999999899</c:v>
                </c:pt>
                <c:pt idx="141">
                  <c:v>62.55</c:v>
                </c:pt>
                <c:pt idx="142">
                  <c:v>8.7499999999999893</c:v>
                </c:pt>
                <c:pt idx="143">
                  <c:v>18.564999999999898</c:v>
                </c:pt>
                <c:pt idx="144">
                  <c:v>-12.399999999999901</c:v>
                </c:pt>
                <c:pt idx="145">
                  <c:v>46.22</c:v>
                </c:pt>
                <c:pt idx="146">
                  <c:v>-9.3849999999999998</c:v>
                </c:pt>
                <c:pt idx="147">
                  <c:v>8.52</c:v>
                </c:pt>
                <c:pt idx="148">
                  <c:v>-8.2449999999999992</c:v>
                </c:pt>
                <c:pt idx="149">
                  <c:v>-17.02</c:v>
                </c:pt>
                <c:pt idx="150">
                  <c:v>20.2899999999999</c:v>
                </c:pt>
                <c:pt idx="151">
                  <c:v>-46.124999999999901</c:v>
                </c:pt>
                <c:pt idx="152">
                  <c:v>5.8899999999999899</c:v>
                </c:pt>
                <c:pt idx="153">
                  <c:v>-15.219999999999899</c:v>
                </c:pt>
                <c:pt idx="154">
                  <c:v>16.499999999999901</c:v>
                </c:pt>
                <c:pt idx="155">
                  <c:v>-12.225</c:v>
                </c:pt>
                <c:pt idx="156">
                  <c:v>6.64</c:v>
                </c:pt>
                <c:pt idx="157">
                  <c:v>32.964999999999897</c:v>
                </c:pt>
                <c:pt idx="158">
                  <c:v>-17.895</c:v>
                </c:pt>
                <c:pt idx="159">
                  <c:v>-46.8599999999999</c:v>
                </c:pt>
                <c:pt idx="160">
                  <c:v>-8.2399999999999896</c:v>
                </c:pt>
                <c:pt idx="161">
                  <c:v>-35.85</c:v>
                </c:pt>
                <c:pt idx="162">
                  <c:v>-22.285</c:v>
                </c:pt>
                <c:pt idx="163">
                  <c:v>-5.3250000000000002</c:v>
                </c:pt>
                <c:pt idx="164">
                  <c:v>-19.055</c:v>
                </c:pt>
                <c:pt idx="165">
                  <c:v>8.68</c:v>
                </c:pt>
                <c:pt idx="166">
                  <c:v>-71.369999999999905</c:v>
                </c:pt>
                <c:pt idx="167">
                  <c:v>-56.104999999999897</c:v>
                </c:pt>
                <c:pt idx="168">
                  <c:v>-15.97</c:v>
                </c:pt>
                <c:pt idx="169">
                  <c:v>-10.455</c:v>
                </c:pt>
                <c:pt idx="170">
                  <c:v>-5.6150000000000002</c:v>
                </c:pt>
                <c:pt idx="171">
                  <c:v>8.3899999999999899</c:v>
                </c:pt>
                <c:pt idx="172">
                  <c:v>-4.09</c:v>
                </c:pt>
                <c:pt idx="173">
                  <c:v>12.7549999999999</c:v>
                </c:pt>
                <c:pt idx="174">
                  <c:v>-2.0000000000001902E-2</c:v>
                </c:pt>
                <c:pt idx="175">
                  <c:v>-41.65</c:v>
                </c:pt>
                <c:pt idx="176">
                  <c:v>-15.62</c:v>
                </c:pt>
                <c:pt idx="177">
                  <c:v>-10.119999999999999</c:v>
                </c:pt>
                <c:pt idx="178">
                  <c:v>-14.17</c:v>
                </c:pt>
                <c:pt idx="179">
                  <c:v>-10.475</c:v>
                </c:pt>
                <c:pt idx="180">
                  <c:v>-7.4249999999999901</c:v>
                </c:pt>
                <c:pt idx="181">
                  <c:v>-1.5049999999999999</c:v>
                </c:pt>
                <c:pt idx="182">
                  <c:v>1.8</c:v>
                </c:pt>
                <c:pt idx="183">
                  <c:v>23.9649999999999</c:v>
                </c:pt>
                <c:pt idx="184">
                  <c:v>11.11</c:v>
                </c:pt>
                <c:pt idx="185">
                  <c:v>15.95</c:v>
                </c:pt>
                <c:pt idx="186">
                  <c:v>33.229999999999997</c:v>
                </c:pt>
                <c:pt idx="187">
                  <c:v>13.399999999999901</c:v>
                </c:pt>
                <c:pt idx="188">
                  <c:v>21.785</c:v>
                </c:pt>
                <c:pt idx="189">
                  <c:v>5.46</c:v>
                </c:pt>
                <c:pt idx="190">
                  <c:v>-2.31</c:v>
                </c:pt>
                <c:pt idx="191">
                  <c:v>-2.0299999999999998</c:v>
                </c:pt>
                <c:pt idx="192">
                  <c:v>-9.3399999999999892</c:v>
                </c:pt>
                <c:pt idx="193">
                  <c:v>7.8099999999999898</c:v>
                </c:pt>
                <c:pt idx="194">
                  <c:v>-3.9349999999999898</c:v>
                </c:pt>
                <c:pt idx="195">
                  <c:v>-3.41</c:v>
                </c:pt>
                <c:pt idx="196">
                  <c:v>-7.3499999999999899</c:v>
                </c:pt>
                <c:pt idx="197">
                  <c:v>1.04</c:v>
                </c:pt>
                <c:pt idx="198">
                  <c:v>2.2450000000000001</c:v>
                </c:pt>
                <c:pt idx="199">
                  <c:v>4.4400000000000004</c:v>
                </c:pt>
                <c:pt idx="200">
                  <c:v>-4.7449999999999903</c:v>
                </c:pt>
                <c:pt idx="201">
                  <c:v>-7.9550000000000001</c:v>
                </c:pt>
                <c:pt idx="202">
                  <c:v>1.65</c:v>
                </c:pt>
                <c:pt idx="203">
                  <c:v>0.28499999999999898</c:v>
                </c:pt>
                <c:pt idx="204">
                  <c:v>-2.3999999999999901</c:v>
                </c:pt>
                <c:pt idx="205">
                  <c:v>-3.6949999999999998</c:v>
                </c:pt>
                <c:pt idx="206">
                  <c:v>17.885000000000002</c:v>
                </c:pt>
                <c:pt idx="207">
                  <c:v>9.2299999999999898</c:v>
                </c:pt>
                <c:pt idx="208">
                  <c:v>14.62</c:v>
                </c:pt>
                <c:pt idx="209">
                  <c:v>8.5899999999999892</c:v>
                </c:pt>
                <c:pt idx="210">
                  <c:v>42.294999999999902</c:v>
                </c:pt>
                <c:pt idx="211">
                  <c:v>-34.479999999999897</c:v>
                </c:pt>
                <c:pt idx="212">
                  <c:v>-21.51</c:v>
                </c:pt>
                <c:pt idx="213">
                  <c:v>0.51</c:v>
                </c:pt>
                <c:pt idx="214">
                  <c:v>-4.62</c:v>
                </c:pt>
                <c:pt idx="215">
                  <c:v>-20.784999999999901</c:v>
                </c:pt>
                <c:pt idx="216">
                  <c:v>-6.8849999999999998</c:v>
                </c:pt>
                <c:pt idx="217">
                  <c:v>-6.67</c:v>
                </c:pt>
                <c:pt idx="218">
                  <c:v>-2.585</c:v>
                </c:pt>
                <c:pt idx="219">
                  <c:v>6.3150000000000004</c:v>
                </c:pt>
                <c:pt idx="220">
                  <c:v>16.614999999999998</c:v>
                </c:pt>
                <c:pt idx="221">
                  <c:v>-24.25</c:v>
                </c:pt>
                <c:pt idx="222">
                  <c:v>0.72499999999999998</c:v>
                </c:pt>
                <c:pt idx="223">
                  <c:v>5.81</c:v>
                </c:pt>
                <c:pt idx="224">
                  <c:v>0.55499999999999905</c:v>
                </c:pt>
                <c:pt idx="225">
                  <c:v>1.2949999999999899</c:v>
                </c:pt>
                <c:pt idx="226">
                  <c:v>3.99</c:v>
                </c:pt>
                <c:pt idx="227">
                  <c:v>-1.33</c:v>
                </c:pt>
                <c:pt idx="228">
                  <c:v>-0.8</c:v>
                </c:pt>
                <c:pt idx="229">
                  <c:v>-4.3649999999999904</c:v>
                </c:pt>
                <c:pt idx="230">
                  <c:v>-0.55499999999999605</c:v>
                </c:pt>
                <c:pt idx="231">
                  <c:v>1.835</c:v>
                </c:pt>
                <c:pt idx="232">
                  <c:v>2.415</c:v>
                </c:pt>
                <c:pt idx="233">
                  <c:v>6.0799999999999903</c:v>
                </c:pt>
                <c:pt idx="234">
                  <c:v>-0.78999999999999804</c:v>
                </c:pt>
                <c:pt idx="235">
                  <c:v>-5.8599999999999897</c:v>
                </c:pt>
                <c:pt idx="236">
                  <c:v>-0.149999999999998</c:v>
                </c:pt>
                <c:pt idx="237">
                  <c:v>3.44</c:v>
                </c:pt>
                <c:pt idx="238">
                  <c:v>-0.67500000000000204</c:v>
                </c:pt>
                <c:pt idx="239">
                  <c:v>-4.71</c:v>
                </c:pt>
                <c:pt idx="240">
                  <c:v>1.76</c:v>
                </c:pt>
                <c:pt idx="241">
                  <c:v>2.84</c:v>
                </c:pt>
                <c:pt idx="242">
                  <c:v>3.0649999999999902</c:v>
                </c:pt>
                <c:pt idx="243">
                  <c:v>4.1449999999999996</c:v>
                </c:pt>
                <c:pt idx="244">
                  <c:v>-1.9849999999999901</c:v>
                </c:pt>
                <c:pt idx="245">
                  <c:v>-15.82</c:v>
                </c:pt>
                <c:pt idx="246">
                  <c:v>-1.33</c:v>
                </c:pt>
                <c:pt idx="247">
                  <c:v>-7.86</c:v>
                </c:pt>
                <c:pt idx="248">
                  <c:v>-1.4949999999999899</c:v>
                </c:pt>
                <c:pt idx="249">
                  <c:v>4.5650000000000004</c:v>
                </c:pt>
                <c:pt idx="250">
                  <c:v>3.5799999999999899</c:v>
                </c:pt>
                <c:pt idx="251">
                  <c:v>2.69999999999999</c:v>
                </c:pt>
                <c:pt idx="252">
                  <c:v>3.2349999999999999</c:v>
                </c:pt>
                <c:pt idx="253">
                  <c:v>-1.8149999999999999</c:v>
                </c:pt>
                <c:pt idx="254">
                  <c:v>-0.155</c:v>
                </c:pt>
                <c:pt idx="255">
                  <c:v>7.7349999999999897</c:v>
                </c:pt>
                <c:pt idx="256">
                  <c:v>-9.9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D-44D9-A615-941D2CDB2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15760"/>
        <c:axId val="1678762591"/>
      </c:lineChart>
      <c:catAx>
        <c:axId val="152831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762591"/>
        <c:crosses val="autoZero"/>
        <c:auto val="1"/>
        <c:lblAlgn val="ctr"/>
        <c:lblOffset val="100"/>
        <c:noMultiLvlLbl val="0"/>
      </c:catAx>
      <c:valAx>
        <c:axId val="167876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31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</a:t>
            </a:r>
            <a:r>
              <a:rPr lang="en-US" baseline="0" dirty="0"/>
              <a:t> = 1515.434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25.689999999999898</c:v>
                </c:pt>
                <c:pt idx="10">
                  <c:v>-8.1849999999999898</c:v>
                </c:pt>
                <c:pt idx="11">
                  <c:v>2.2650000000000001</c:v>
                </c:pt>
                <c:pt idx="12">
                  <c:v>-8.33</c:v>
                </c:pt>
                <c:pt idx="13">
                  <c:v>-14.924999999999899</c:v>
                </c:pt>
                <c:pt idx="14">
                  <c:v>-4.0549999999999997</c:v>
                </c:pt>
                <c:pt idx="15">
                  <c:v>-0.13499999999999901</c:v>
                </c:pt>
                <c:pt idx="16">
                  <c:v>13.055</c:v>
                </c:pt>
                <c:pt idx="17">
                  <c:v>37.889999999999901</c:v>
                </c:pt>
                <c:pt idx="18">
                  <c:v>16.634999999999899</c:v>
                </c:pt>
                <c:pt idx="19">
                  <c:v>63.125</c:v>
                </c:pt>
                <c:pt idx="20">
                  <c:v>21.83</c:v>
                </c:pt>
                <c:pt idx="21">
                  <c:v>13.6</c:v>
                </c:pt>
                <c:pt idx="22">
                  <c:v>149.53</c:v>
                </c:pt>
                <c:pt idx="23">
                  <c:v>92.179999999999893</c:v>
                </c:pt>
                <c:pt idx="24">
                  <c:v>2.0699999999999901</c:v>
                </c:pt>
                <c:pt idx="25">
                  <c:v>6.4249999999999998</c:v>
                </c:pt>
                <c:pt idx="26">
                  <c:v>-33.269999999999897</c:v>
                </c:pt>
                <c:pt idx="27">
                  <c:v>62.04</c:v>
                </c:pt>
                <c:pt idx="28">
                  <c:v>27.6</c:v>
                </c:pt>
                <c:pt idx="29">
                  <c:v>-6.2499999999999902</c:v>
                </c:pt>
                <c:pt idx="30">
                  <c:v>-5.29</c:v>
                </c:pt>
                <c:pt idx="31">
                  <c:v>-40.545000000000002</c:v>
                </c:pt>
                <c:pt idx="32">
                  <c:v>-32.630000000000003</c:v>
                </c:pt>
                <c:pt idx="33">
                  <c:v>2.6949999999999998</c:v>
                </c:pt>
                <c:pt idx="34">
                  <c:v>1.36</c:v>
                </c:pt>
                <c:pt idx="35">
                  <c:v>10.11</c:v>
                </c:pt>
                <c:pt idx="36">
                  <c:v>12.049999999999899</c:v>
                </c:pt>
                <c:pt idx="37">
                  <c:v>-39.515000000000001</c:v>
                </c:pt>
                <c:pt idx="38">
                  <c:v>1.19999999999999</c:v>
                </c:pt>
                <c:pt idx="39">
                  <c:v>-49.2</c:v>
                </c:pt>
                <c:pt idx="40">
                  <c:v>-67.074999999999903</c:v>
                </c:pt>
                <c:pt idx="41">
                  <c:v>57.62</c:v>
                </c:pt>
                <c:pt idx="42">
                  <c:v>5.69</c:v>
                </c:pt>
                <c:pt idx="43">
                  <c:v>2.09499999999999</c:v>
                </c:pt>
                <c:pt idx="44">
                  <c:v>25.189999999999898</c:v>
                </c:pt>
                <c:pt idx="45">
                  <c:v>40.914999999999999</c:v>
                </c:pt>
                <c:pt idx="46">
                  <c:v>29.81</c:v>
                </c:pt>
                <c:pt idx="47">
                  <c:v>72.944999999999993</c:v>
                </c:pt>
                <c:pt idx="48">
                  <c:v>13.475</c:v>
                </c:pt>
                <c:pt idx="49">
                  <c:v>25.54</c:v>
                </c:pt>
                <c:pt idx="50">
                  <c:v>-20.745000000000001</c:v>
                </c:pt>
                <c:pt idx="51">
                  <c:v>13.389999999999899</c:v>
                </c:pt>
                <c:pt idx="52">
                  <c:v>-19.059999999999899</c:v>
                </c:pt>
                <c:pt idx="53">
                  <c:v>-2.1800000000000002</c:v>
                </c:pt>
                <c:pt idx="54">
                  <c:v>19.794999999999899</c:v>
                </c:pt>
                <c:pt idx="55">
                  <c:v>49.614999999999903</c:v>
                </c:pt>
                <c:pt idx="56">
                  <c:v>-11.844999999999899</c:v>
                </c:pt>
                <c:pt idx="57">
                  <c:v>27.614999999999899</c:v>
                </c:pt>
                <c:pt idx="58">
                  <c:v>30.54</c:v>
                </c:pt>
                <c:pt idx="59">
                  <c:v>33.19</c:v>
                </c:pt>
                <c:pt idx="60">
                  <c:v>55.195</c:v>
                </c:pt>
                <c:pt idx="61">
                  <c:v>37.445</c:v>
                </c:pt>
                <c:pt idx="62">
                  <c:v>-65.11</c:v>
                </c:pt>
                <c:pt idx="63">
                  <c:v>1.3499999999999901</c:v>
                </c:pt>
                <c:pt idx="64">
                  <c:v>-12.3849999999999</c:v>
                </c:pt>
                <c:pt idx="65">
                  <c:v>29.559999999999899</c:v>
                </c:pt>
                <c:pt idx="66">
                  <c:v>-1.8599999999999901</c:v>
                </c:pt>
                <c:pt idx="67">
                  <c:v>18.664999999999999</c:v>
                </c:pt>
                <c:pt idx="68">
                  <c:v>28</c:v>
                </c:pt>
                <c:pt idx="69">
                  <c:v>20.425000000000001</c:v>
                </c:pt>
                <c:pt idx="70">
                  <c:v>-28.69</c:v>
                </c:pt>
                <c:pt idx="71">
                  <c:v>0.2</c:v>
                </c:pt>
                <c:pt idx="72">
                  <c:v>-32.6</c:v>
                </c:pt>
                <c:pt idx="73">
                  <c:v>-16.364999999999998</c:v>
                </c:pt>
                <c:pt idx="74">
                  <c:v>17.11</c:v>
                </c:pt>
                <c:pt idx="75">
                  <c:v>72.63</c:v>
                </c:pt>
                <c:pt idx="76">
                  <c:v>60.174999999999997</c:v>
                </c:pt>
                <c:pt idx="77">
                  <c:v>-22.5</c:v>
                </c:pt>
                <c:pt idx="78">
                  <c:v>-17.425000000000001</c:v>
                </c:pt>
                <c:pt idx="79">
                  <c:v>13.454999999999901</c:v>
                </c:pt>
                <c:pt idx="80">
                  <c:v>43.674999999999997</c:v>
                </c:pt>
                <c:pt idx="81">
                  <c:v>50.795000000000002</c:v>
                </c:pt>
                <c:pt idx="82">
                  <c:v>-15.1299999999999</c:v>
                </c:pt>
                <c:pt idx="83">
                  <c:v>-5.5000000000000097E-2</c:v>
                </c:pt>
                <c:pt idx="84">
                  <c:v>-1.84499999999999</c:v>
                </c:pt>
                <c:pt idx="85">
                  <c:v>-15.61</c:v>
                </c:pt>
                <c:pt idx="86">
                  <c:v>39.015000000000001</c:v>
                </c:pt>
                <c:pt idx="87">
                  <c:v>-43.28</c:v>
                </c:pt>
                <c:pt idx="88">
                  <c:v>-24.33</c:v>
                </c:pt>
                <c:pt idx="89">
                  <c:v>-3.79</c:v>
                </c:pt>
                <c:pt idx="90">
                  <c:v>-41.3049999999999</c:v>
                </c:pt>
                <c:pt idx="91">
                  <c:v>17.465</c:v>
                </c:pt>
                <c:pt idx="92">
                  <c:v>30.92</c:v>
                </c:pt>
                <c:pt idx="93">
                  <c:v>81.52</c:v>
                </c:pt>
                <c:pt idx="94">
                  <c:v>3.52999999999999</c:v>
                </c:pt>
                <c:pt idx="95">
                  <c:v>6.4499999999999904</c:v>
                </c:pt>
                <c:pt idx="96">
                  <c:v>-11.295</c:v>
                </c:pt>
                <c:pt idx="97">
                  <c:v>16.934999999999999</c:v>
                </c:pt>
                <c:pt idx="98">
                  <c:v>-10.945</c:v>
                </c:pt>
                <c:pt idx="99">
                  <c:v>-15.25</c:v>
                </c:pt>
                <c:pt idx="100">
                  <c:v>-5.65</c:v>
                </c:pt>
                <c:pt idx="101">
                  <c:v>0.69</c:v>
                </c:pt>
                <c:pt idx="102">
                  <c:v>37.590000000000003</c:v>
                </c:pt>
                <c:pt idx="103">
                  <c:v>35.084999999999901</c:v>
                </c:pt>
                <c:pt idx="104">
                  <c:v>21.939999999999898</c:v>
                </c:pt>
                <c:pt idx="105">
                  <c:v>28.574999999999999</c:v>
                </c:pt>
                <c:pt idx="106">
                  <c:v>36.314999999999998</c:v>
                </c:pt>
                <c:pt idx="107">
                  <c:v>22.95</c:v>
                </c:pt>
                <c:pt idx="108">
                  <c:v>-9.5599999999999898</c:v>
                </c:pt>
                <c:pt idx="109">
                  <c:v>34.880000000000003</c:v>
                </c:pt>
                <c:pt idx="110">
                  <c:v>50.335000000000001</c:v>
                </c:pt>
                <c:pt idx="111">
                  <c:v>80.045000000000002</c:v>
                </c:pt>
                <c:pt idx="112">
                  <c:v>72.575000000000003</c:v>
                </c:pt>
                <c:pt idx="113">
                  <c:v>123.97499999999999</c:v>
                </c:pt>
                <c:pt idx="114">
                  <c:v>-40.3599999999999</c:v>
                </c:pt>
                <c:pt idx="115">
                  <c:v>24.544999999999899</c:v>
                </c:pt>
                <c:pt idx="116">
                  <c:v>-30.954999999999998</c:v>
                </c:pt>
                <c:pt idx="117">
                  <c:v>-8.7650000000000006</c:v>
                </c:pt>
                <c:pt idx="118">
                  <c:v>-5.9950000000000001</c:v>
                </c:pt>
                <c:pt idx="119">
                  <c:v>-4.9399999999999897</c:v>
                </c:pt>
                <c:pt idx="120">
                  <c:v>-29.8599999999999</c:v>
                </c:pt>
                <c:pt idx="121">
                  <c:v>-24.535</c:v>
                </c:pt>
                <c:pt idx="122">
                  <c:v>-10.62</c:v>
                </c:pt>
                <c:pt idx="123">
                  <c:v>4.5750000000000002</c:v>
                </c:pt>
                <c:pt idx="124">
                  <c:v>-8.48</c:v>
                </c:pt>
                <c:pt idx="125">
                  <c:v>-11.2</c:v>
                </c:pt>
                <c:pt idx="126">
                  <c:v>-46.919999999999902</c:v>
                </c:pt>
                <c:pt idx="127">
                  <c:v>37.700000000000003</c:v>
                </c:pt>
                <c:pt idx="128">
                  <c:v>-17.9149999999999</c:v>
                </c:pt>
                <c:pt idx="129">
                  <c:v>15.135</c:v>
                </c:pt>
                <c:pt idx="130">
                  <c:v>64.124999999999901</c:v>
                </c:pt>
                <c:pt idx="131">
                  <c:v>21.584999999999901</c:v>
                </c:pt>
                <c:pt idx="132">
                  <c:v>1.28</c:v>
                </c:pt>
                <c:pt idx="133">
                  <c:v>-35.6099999999999</c:v>
                </c:pt>
                <c:pt idx="134">
                  <c:v>77.894999999999996</c:v>
                </c:pt>
                <c:pt idx="135">
                  <c:v>64.415000000000006</c:v>
                </c:pt>
                <c:pt idx="136">
                  <c:v>-41.154999999999902</c:v>
                </c:pt>
                <c:pt idx="137">
                  <c:v>20.209999999999901</c:v>
                </c:pt>
                <c:pt idx="138">
                  <c:v>83.125</c:v>
                </c:pt>
                <c:pt idx="139">
                  <c:v>-14.99</c:v>
                </c:pt>
                <c:pt idx="140">
                  <c:v>23.49</c:v>
                </c:pt>
                <c:pt idx="141">
                  <c:v>-111.05</c:v>
                </c:pt>
                <c:pt idx="142">
                  <c:v>-12.87</c:v>
                </c:pt>
                <c:pt idx="143">
                  <c:v>-29.885000000000002</c:v>
                </c:pt>
                <c:pt idx="144">
                  <c:v>8.9550000000000001</c:v>
                </c:pt>
                <c:pt idx="145">
                  <c:v>-79.33</c:v>
                </c:pt>
                <c:pt idx="146">
                  <c:v>20.329999999999899</c:v>
                </c:pt>
                <c:pt idx="147">
                  <c:v>-11.56</c:v>
                </c:pt>
                <c:pt idx="148">
                  <c:v>12.244999999999999</c:v>
                </c:pt>
                <c:pt idx="149">
                  <c:v>23.774999999999999</c:v>
                </c:pt>
                <c:pt idx="150">
                  <c:v>-27.68</c:v>
                </c:pt>
                <c:pt idx="151">
                  <c:v>63.524999999999999</c:v>
                </c:pt>
                <c:pt idx="152">
                  <c:v>-8.6199999999999992</c:v>
                </c:pt>
                <c:pt idx="153">
                  <c:v>15.9399999999999</c:v>
                </c:pt>
                <c:pt idx="154">
                  <c:v>-28.08</c:v>
                </c:pt>
                <c:pt idx="155">
                  <c:v>19.035</c:v>
                </c:pt>
                <c:pt idx="156">
                  <c:v>-13.274999999999901</c:v>
                </c:pt>
                <c:pt idx="157">
                  <c:v>-46.06</c:v>
                </c:pt>
                <c:pt idx="158">
                  <c:v>24.305</c:v>
                </c:pt>
                <c:pt idx="159">
                  <c:v>63.325000000000003</c:v>
                </c:pt>
                <c:pt idx="160">
                  <c:v>11.484999999999999</c:v>
                </c:pt>
                <c:pt idx="161">
                  <c:v>59.099999999999902</c:v>
                </c:pt>
                <c:pt idx="162">
                  <c:v>29.33</c:v>
                </c:pt>
                <c:pt idx="163">
                  <c:v>13.2349999999999</c:v>
                </c:pt>
                <c:pt idx="164">
                  <c:v>27.995000000000001</c:v>
                </c:pt>
                <c:pt idx="165">
                  <c:v>-15.819999999999901</c:v>
                </c:pt>
                <c:pt idx="166">
                  <c:v>107.19499999999999</c:v>
                </c:pt>
                <c:pt idx="167">
                  <c:v>80.204999999999998</c:v>
                </c:pt>
                <c:pt idx="168">
                  <c:v>27.065000000000001</c:v>
                </c:pt>
                <c:pt idx="169">
                  <c:v>11.484999999999999</c:v>
                </c:pt>
                <c:pt idx="170">
                  <c:v>11.795</c:v>
                </c:pt>
                <c:pt idx="171">
                  <c:v>-15.505000000000001</c:v>
                </c:pt>
                <c:pt idx="172">
                  <c:v>16.809999999999999</c:v>
                </c:pt>
                <c:pt idx="173">
                  <c:v>-13.26</c:v>
                </c:pt>
                <c:pt idx="174">
                  <c:v>1.5049999999999999</c:v>
                </c:pt>
                <c:pt idx="175">
                  <c:v>67.644999999999996</c:v>
                </c:pt>
                <c:pt idx="176">
                  <c:v>18.940000000000001</c:v>
                </c:pt>
                <c:pt idx="177">
                  <c:v>9.57</c:v>
                </c:pt>
                <c:pt idx="178">
                  <c:v>10.704999999999901</c:v>
                </c:pt>
                <c:pt idx="179">
                  <c:v>-0.745</c:v>
                </c:pt>
                <c:pt idx="180">
                  <c:v>-10.755000000000001</c:v>
                </c:pt>
                <c:pt idx="181">
                  <c:v>8.44</c:v>
                </c:pt>
                <c:pt idx="182">
                  <c:v>-7.1639999999999997</c:v>
                </c:pt>
                <c:pt idx="183">
                  <c:v>-33.130000000000003</c:v>
                </c:pt>
                <c:pt idx="184">
                  <c:v>-20.399999999999999</c:v>
                </c:pt>
                <c:pt idx="185">
                  <c:v>-20.084999999999901</c:v>
                </c:pt>
                <c:pt idx="186">
                  <c:v>-48.7899999999999</c:v>
                </c:pt>
                <c:pt idx="187">
                  <c:v>-4.99</c:v>
                </c:pt>
                <c:pt idx="188">
                  <c:v>-36.655000000000001</c:v>
                </c:pt>
                <c:pt idx="189">
                  <c:v>17.4649999999999</c:v>
                </c:pt>
                <c:pt idx="190">
                  <c:v>11.28</c:v>
                </c:pt>
                <c:pt idx="191">
                  <c:v>19.884999999999899</c:v>
                </c:pt>
                <c:pt idx="192">
                  <c:v>27.194999999999901</c:v>
                </c:pt>
                <c:pt idx="193">
                  <c:v>3.4449999999999998</c:v>
                </c:pt>
                <c:pt idx="194">
                  <c:v>-14.649999999999901</c:v>
                </c:pt>
                <c:pt idx="195">
                  <c:v>-32.414999999999999</c:v>
                </c:pt>
                <c:pt idx="196">
                  <c:v>-7.3349999999999902</c:v>
                </c:pt>
                <c:pt idx="197">
                  <c:v>-0.380000000000001</c:v>
                </c:pt>
                <c:pt idx="198">
                  <c:v>10.145</c:v>
                </c:pt>
                <c:pt idx="199">
                  <c:v>0.80999999999999905</c:v>
                </c:pt>
                <c:pt idx="200">
                  <c:v>3.54</c:v>
                </c:pt>
                <c:pt idx="201">
                  <c:v>4.43</c:v>
                </c:pt>
                <c:pt idx="202">
                  <c:v>0.63999999999999801</c:v>
                </c:pt>
                <c:pt idx="203">
                  <c:v>1.9650000000000001</c:v>
                </c:pt>
                <c:pt idx="204">
                  <c:v>-1.96999999999999</c:v>
                </c:pt>
                <c:pt idx="205">
                  <c:v>4.5549999999999997</c:v>
                </c:pt>
                <c:pt idx="206">
                  <c:v>-20.65</c:v>
                </c:pt>
                <c:pt idx="207">
                  <c:v>-6.0349999999999904</c:v>
                </c:pt>
                <c:pt idx="208">
                  <c:v>-16.190000000000001</c:v>
                </c:pt>
                <c:pt idx="209">
                  <c:v>-7.62</c:v>
                </c:pt>
                <c:pt idx="210">
                  <c:v>-28.43</c:v>
                </c:pt>
                <c:pt idx="211">
                  <c:v>32.42</c:v>
                </c:pt>
                <c:pt idx="212">
                  <c:v>24.844999999999999</c:v>
                </c:pt>
                <c:pt idx="213">
                  <c:v>-0.85</c:v>
                </c:pt>
                <c:pt idx="214">
                  <c:v>6.8049999999999899</c:v>
                </c:pt>
                <c:pt idx="215">
                  <c:v>10.99</c:v>
                </c:pt>
                <c:pt idx="216">
                  <c:v>2.3399999999999901</c:v>
                </c:pt>
                <c:pt idx="217">
                  <c:v>3.4299999999999899</c:v>
                </c:pt>
                <c:pt idx="218">
                  <c:v>4.13</c:v>
                </c:pt>
                <c:pt idx="219">
                  <c:v>-6.5949999999999998</c:v>
                </c:pt>
                <c:pt idx="220">
                  <c:v>-26.639999999999901</c:v>
                </c:pt>
                <c:pt idx="221">
                  <c:v>24.239999999999899</c:v>
                </c:pt>
                <c:pt idx="222">
                  <c:v>-5.84</c:v>
                </c:pt>
                <c:pt idx="223">
                  <c:v>-6.4849999999999897</c:v>
                </c:pt>
                <c:pt idx="224">
                  <c:v>-8.4649999999999999</c:v>
                </c:pt>
                <c:pt idx="225">
                  <c:v>-14.03</c:v>
                </c:pt>
                <c:pt idx="226">
                  <c:v>-9.1549999999999994</c:v>
                </c:pt>
                <c:pt idx="227">
                  <c:v>-3.9999999999999598E-2</c:v>
                </c:pt>
                <c:pt idx="228">
                  <c:v>3.85</c:v>
                </c:pt>
                <c:pt idx="229">
                  <c:v>5.59</c:v>
                </c:pt>
                <c:pt idx="230">
                  <c:v>4.0249999999999897</c:v>
                </c:pt>
                <c:pt idx="231">
                  <c:v>-4.0199999999999996</c:v>
                </c:pt>
                <c:pt idx="232">
                  <c:v>-2.69</c:v>
                </c:pt>
                <c:pt idx="233">
                  <c:v>-7.76</c:v>
                </c:pt>
                <c:pt idx="234">
                  <c:v>-5.5449999999999999</c:v>
                </c:pt>
                <c:pt idx="235">
                  <c:v>18.97</c:v>
                </c:pt>
                <c:pt idx="236">
                  <c:v>-15.354999999999899</c:v>
                </c:pt>
                <c:pt idx="237">
                  <c:v>-20.535</c:v>
                </c:pt>
                <c:pt idx="238">
                  <c:v>17.919999999999899</c:v>
                </c:pt>
                <c:pt idx="239">
                  <c:v>13.01</c:v>
                </c:pt>
                <c:pt idx="240">
                  <c:v>-3.895</c:v>
                </c:pt>
                <c:pt idx="241">
                  <c:v>-17.649999999999999</c:v>
                </c:pt>
                <c:pt idx="242">
                  <c:v>-7.04</c:v>
                </c:pt>
                <c:pt idx="243">
                  <c:v>-1.2549999999999899</c:v>
                </c:pt>
                <c:pt idx="244">
                  <c:v>16.254999999999999</c:v>
                </c:pt>
                <c:pt idx="245">
                  <c:v>-77.2</c:v>
                </c:pt>
                <c:pt idx="246">
                  <c:v>-52.58</c:v>
                </c:pt>
                <c:pt idx="247">
                  <c:v>2.2480000000000002</c:v>
                </c:pt>
                <c:pt idx="248">
                  <c:v>-14.0049999999999</c:v>
                </c:pt>
                <c:pt idx="249">
                  <c:v>-13.069999999999901</c:v>
                </c:pt>
                <c:pt idx="250">
                  <c:v>-10.52</c:v>
                </c:pt>
                <c:pt idx="251">
                  <c:v>-13.395</c:v>
                </c:pt>
                <c:pt idx="252">
                  <c:v>-16.124999999999901</c:v>
                </c:pt>
                <c:pt idx="253">
                  <c:v>-1.625</c:v>
                </c:pt>
                <c:pt idx="254">
                  <c:v>1.6199999999999899</c:v>
                </c:pt>
                <c:pt idx="255">
                  <c:v>-16.469999999999899</c:v>
                </c:pt>
                <c:pt idx="256">
                  <c:v>17.86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C2-4F43-86C9-9190BF5A0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2482991"/>
        <c:axId val="1284777407"/>
      </c:lineChart>
      <c:catAx>
        <c:axId val="155248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77407"/>
        <c:crosses val="autoZero"/>
        <c:auto val="1"/>
        <c:lblAlgn val="ctr"/>
        <c:lblOffset val="100"/>
        <c:noMultiLvlLbl val="0"/>
      </c:catAx>
      <c:valAx>
        <c:axId val="128477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482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-2158.475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'PeriodicRoll_2022-01-03_2022-12'!$AN$1</c:f>
              <c:strCache>
                <c:ptCount val="1"/>
                <c:pt idx="0">
                  <c:v>10_Profit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-28.579999999999899</c:v>
                </c:pt>
                <c:pt idx="10">
                  <c:v>9.2999999999999901</c:v>
                </c:pt>
                <c:pt idx="11">
                  <c:v>-2.87</c:v>
                </c:pt>
                <c:pt idx="12">
                  <c:v>8.8550000000000004</c:v>
                </c:pt>
                <c:pt idx="13">
                  <c:v>16.72</c:v>
                </c:pt>
                <c:pt idx="14">
                  <c:v>5.0999999999999996</c:v>
                </c:pt>
                <c:pt idx="15">
                  <c:v>0.56000000000000005</c:v>
                </c:pt>
                <c:pt idx="16">
                  <c:v>-14.835000000000001</c:v>
                </c:pt>
                <c:pt idx="17">
                  <c:v>-44.024999999999999</c:v>
                </c:pt>
                <c:pt idx="18">
                  <c:v>-18.765000000000001</c:v>
                </c:pt>
                <c:pt idx="19">
                  <c:v>-71.299999999999898</c:v>
                </c:pt>
                <c:pt idx="20">
                  <c:v>-24.45</c:v>
                </c:pt>
                <c:pt idx="21">
                  <c:v>-17.654999999999902</c:v>
                </c:pt>
                <c:pt idx="22">
                  <c:v>-166.99499999999901</c:v>
                </c:pt>
                <c:pt idx="23">
                  <c:v>-106.319999999999</c:v>
                </c:pt>
                <c:pt idx="24">
                  <c:v>-3.4449999999999998</c:v>
                </c:pt>
                <c:pt idx="25">
                  <c:v>-10.1999999999999</c:v>
                </c:pt>
                <c:pt idx="26">
                  <c:v>37.685000000000002</c:v>
                </c:pt>
                <c:pt idx="27">
                  <c:v>-75.435000000000002</c:v>
                </c:pt>
                <c:pt idx="28">
                  <c:v>-30.9</c:v>
                </c:pt>
                <c:pt idx="29">
                  <c:v>4.9949999999999903</c:v>
                </c:pt>
                <c:pt idx="30">
                  <c:v>7.02</c:v>
                </c:pt>
                <c:pt idx="31">
                  <c:v>48.08</c:v>
                </c:pt>
                <c:pt idx="32">
                  <c:v>38.264999999999901</c:v>
                </c:pt>
                <c:pt idx="33">
                  <c:v>-0.52000000000000102</c:v>
                </c:pt>
                <c:pt idx="34">
                  <c:v>-1.83</c:v>
                </c:pt>
                <c:pt idx="35">
                  <c:v>-14.9</c:v>
                </c:pt>
                <c:pt idx="36">
                  <c:v>-17.899999999999899</c:v>
                </c:pt>
                <c:pt idx="37">
                  <c:v>44.254999999999903</c:v>
                </c:pt>
                <c:pt idx="38">
                  <c:v>-2.3499999999999899</c:v>
                </c:pt>
                <c:pt idx="39">
                  <c:v>64.7</c:v>
                </c:pt>
                <c:pt idx="40">
                  <c:v>84.084999999999994</c:v>
                </c:pt>
                <c:pt idx="41">
                  <c:v>-69.62</c:v>
                </c:pt>
                <c:pt idx="42">
                  <c:v>-2.75</c:v>
                </c:pt>
                <c:pt idx="43">
                  <c:v>17.484999999999999</c:v>
                </c:pt>
                <c:pt idx="44">
                  <c:v>-25.605</c:v>
                </c:pt>
                <c:pt idx="45">
                  <c:v>-45.82</c:v>
                </c:pt>
                <c:pt idx="46">
                  <c:v>-41.384999999999899</c:v>
                </c:pt>
                <c:pt idx="47">
                  <c:v>-98.899999999999906</c:v>
                </c:pt>
                <c:pt idx="48">
                  <c:v>-22.96</c:v>
                </c:pt>
                <c:pt idx="49">
                  <c:v>-30.984999999999999</c:v>
                </c:pt>
                <c:pt idx="50">
                  <c:v>37.564999999999898</c:v>
                </c:pt>
                <c:pt idx="51">
                  <c:v>-15.86</c:v>
                </c:pt>
                <c:pt idx="52">
                  <c:v>16.559999999999899</c:v>
                </c:pt>
                <c:pt idx="53">
                  <c:v>7.0549999999999997</c:v>
                </c:pt>
                <c:pt idx="54">
                  <c:v>-30.89</c:v>
                </c:pt>
                <c:pt idx="55">
                  <c:v>-71.86</c:v>
                </c:pt>
                <c:pt idx="56">
                  <c:v>15.395</c:v>
                </c:pt>
                <c:pt idx="57">
                  <c:v>-37.229999999999997</c:v>
                </c:pt>
                <c:pt idx="58">
                  <c:v>-41.88</c:v>
                </c:pt>
                <c:pt idx="59">
                  <c:v>-37.264999999999901</c:v>
                </c:pt>
                <c:pt idx="60">
                  <c:v>-70.81</c:v>
                </c:pt>
                <c:pt idx="61">
                  <c:v>-53.224999999999902</c:v>
                </c:pt>
                <c:pt idx="62">
                  <c:v>82.74</c:v>
                </c:pt>
                <c:pt idx="63">
                  <c:v>-9.4549999999999894</c:v>
                </c:pt>
                <c:pt idx="64">
                  <c:v>14.525</c:v>
                </c:pt>
                <c:pt idx="65">
                  <c:v>-41.724999999999902</c:v>
                </c:pt>
                <c:pt idx="66">
                  <c:v>2.6949999999999998</c:v>
                </c:pt>
                <c:pt idx="67">
                  <c:v>-21.06</c:v>
                </c:pt>
                <c:pt idx="68">
                  <c:v>-34.784999999999997</c:v>
                </c:pt>
                <c:pt idx="69">
                  <c:v>-23.374999999999901</c:v>
                </c:pt>
                <c:pt idx="70">
                  <c:v>35.209999999999901</c:v>
                </c:pt>
                <c:pt idx="71">
                  <c:v>5.34</c:v>
                </c:pt>
                <c:pt idx="72">
                  <c:v>37.334999999999901</c:v>
                </c:pt>
                <c:pt idx="73">
                  <c:v>21.009999999999899</c:v>
                </c:pt>
                <c:pt idx="74">
                  <c:v>-12.114999999999901</c:v>
                </c:pt>
                <c:pt idx="75">
                  <c:v>-75.38</c:v>
                </c:pt>
                <c:pt idx="76">
                  <c:v>-66.144999999999996</c:v>
                </c:pt>
                <c:pt idx="77">
                  <c:v>30.3</c:v>
                </c:pt>
                <c:pt idx="78">
                  <c:v>17.695</c:v>
                </c:pt>
                <c:pt idx="79">
                  <c:v>-8.2799999999999905</c:v>
                </c:pt>
                <c:pt idx="80">
                  <c:v>-53.045000000000002</c:v>
                </c:pt>
                <c:pt idx="81">
                  <c:v>-57.82</c:v>
                </c:pt>
                <c:pt idx="82">
                  <c:v>16.555</c:v>
                </c:pt>
                <c:pt idx="83">
                  <c:v>-2.2599999999999998</c:v>
                </c:pt>
                <c:pt idx="84">
                  <c:v>-5.2499999999999902</c:v>
                </c:pt>
                <c:pt idx="85">
                  <c:v>16.725000000000001</c:v>
                </c:pt>
                <c:pt idx="86">
                  <c:v>-39.25</c:v>
                </c:pt>
                <c:pt idx="87">
                  <c:v>57.465000000000003</c:v>
                </c:pt>
                <c:pt idx="88">
                  <c:v>36.630000000000003</c:v>
                </c:pt>
                <c:pt idx="89">
                  <c:v>11.219999999999899</c:v>
                </c:pt>
                <c:pt idx="90">
                  <c:v>69.144999999999996</c:v>
                </c:pt>
                <c:pt idx="91">
                  <c:v>-20.66</c:v>
                </c:pt>
                <c:pt idx="92">
                  <c:v>-31.93</c:v>
                </c:pt>
                <c:pt idx="93">
                  <c:v>-106.19499999999999</c:v>
                </c:pt>
                <c:pt idx="94">
                  <c:v>-0.215</c:v>
                </c:pt>
                <c:pt idx="95">
                  <c:v>-5.97</c:v>
                </c:pt>
                <c:pt idx="96">
                  <c:v>13.08</c:v>
                </c:pt>
                <c:pt idx="97">
                  <c:v>-27.065000000000001</c:v>
                </c:pt>
                <c:pt idx="98">
                  <c:v>20.344999999999999</c:v>
                </c:pt>
                <c:pt idx="99">
                  <c:v>20.52</c:v>
                </c:pt>
                <c:pt idx="100">
                  <c:v>4.7850000000000001</c:v>
                </c:pt>
                <c:pt idx="101">
                  <c:v>-7.81</c:v>
                </c:pt>
                <c:pt idx="102">
                  <c:v>-55.25</c:v>
                </c:pt>
                <c:pt idx="103">
                  <c:v>-52.74</c:v>
                </c:pt>
                <c:pt idx="104">
                  <c:v>-34.314999999999898</c:v>
                </c:pt>
                <c:pt idx="105">
                  <c:v>-44.48</c:v>
                </c:pt>
                <c:pt idx="106">
                  <c:v>-50.26</c:v>
                </c:pt>
                <c:pt idx="107">
                  <c:v>-27.46</c:v>
                </c:pt>
                <c:pt idx="108">
                  <c:v>9.5150000000000006</c:v>
                </c:pt>
                <c:pt idx="109">
                  <c:v>-45.484999999999999</c:v>
                </c:pt>
                <c:pt idx="110">
                  <c:v>-96.144999999999996</c:v>
                </c:pt>
                <c:pt idx="111">
                  <c:v>-120.18</c:v>
                </c:pt>
                <c:pt idx="112">
                  <c:v>-117.30999999999899</c:v>
                </c:pt>
                <c:pt idx="113">
                  <c:v>-106.914999999999</c:v>
                </c:pt>
                <c:pt idx="114">
                  <c:v>74.94</c:v>
                </c:pt>
                <c:pt idx="115">
                  <c:v>-26.01</c:v>
                </c:pt>
                <c:pt idx="116">
                  <c:v>43.794999999999902</c:v>
                </c:pt>
                <c:pt idx="117">
                  <c:v>0.98499999999999999</c:v>
                </c:pt>
                <c:pt idx="118">
                  <c:v>0.64999999999999902</c:v>
                </c:pt>
                <c:pt idx="119">
                  <c:v>3.0750000000000002</c:v>
                </c:pt>
                <c:pt idx="120">
                  <c:v>50.68</c:v>
                </c:pt>
                <c:pt idx="121">
                  <c:v>24.385000000000002</c:v>
                </c:pt>
                <c:pt idx="122">
                  <c:v>3.04</c:v>
                </c:pt>
                <c:pt idx="123">
                  <c:v>-19.349999999999898</c:v>
                </c:pt>
                <c:pt idx="124">
                  <c:v>21.585000000000001</c:v>
                </c:pt>
                <c:pt idx="125">
                  <c:v>27.875</c:v>
                </c:pt>
                <c:pt idx="126">
                  <c:v>73.874999999999901</c:v>
                </c:pt>
                <c:pt idx="127">
                  <c:v>-56.924999999999997</c:v>
                </c:pt>
                <c:pt idx="128">
                  <c:v>41.895000000000003</c:v>
                </c:pt>
                <c:pt idx="129">
                  <c:v>-3.1699999999999902</c:v>
                </c:pt>
                <c:pt idx="130">
                  <c:v>-81.234999999999999</c:v>
                </c:pt>
                <c:pt idx="131">
                  <c:v>-6.72</c:v>
                </c:pt>
                <c:pt idx="132">
                  <c:v>7.0899999999999901</c:v>
                </c:pt>
                <c:pt idx="133">
                  <c:v>52.954999999999899</c:v>
                </c:pt>
                <c:pt idx="134">
                  <c:v>-81.014999999999901</c:v>
                </c:pt>
                <c:pt idx="135">
                  <c:v>-57.779999999999902</c:v>
                </c:pt>
                <c:pt idx="136">
                  <c:v>42.6</c:v>
                </c:pt>
                <c:pt idx="137">
                  <c:v>-22.254999999999999</c:v>
                </c:pt>
                <c:pt idx="138">
                  <c:v>-80.724999999999895</c:v>
                </c:pt>
                <c:pt idx="139">
                  <c:v>12.574999999999999</c:v>
                </c:pt>
                <c:pt idx="140">
                  <c:v>-34.630000000000003</c:v>
                </c:pt>
                <c:pt idx="141">
                  <c:v>127.045</c:v>
                </c:pt>
                <c:pt idx="142">
                  <c:v>17.024999999999999</c:v>
                </c:pt>
                <c:pt idx="143">
                  <c:v>38.349999999999902</c:v>
                </c:pt>
                <c:pt idx="144">
                  <c:v>-26.295000000000002</c:v>
                </c:pt>
                <c:pt idx="145">
                  <c:v>97.024999999999906</c:v>
                </c:pt>
                <c:pt idx="146">
                  <c:v>-18.7899999999999</c:v>
                </c:pt>
                <c:pt idx="147">
                  <c:v>15.37</c:v>
                </c:pt>
                <c:pt idx="148">
                  <c:v>-16.3599999999999</c:v>
                </c:pt>
                <c:pt idx="149">
                  <c:v>-32.274999999999899</c:v>
                </c:pt>
                <c:pt idx="150">
                  <c:v>38.309999999999903</c:v>
                </c:pt>
                <c:pt idx="151">
                  <c:v>-86.434999999999903</c:v>
                </c:pt>
                <c:pt idx="152">
                  <c:v>10.9049999999999</c:v>
                </c:pt>
                <c:pt idx="153">
                  <c:v>-27.749999999999901</c:v>
                </c:pt>
                <c:pt idx="154">
                  <c:v>31.249999999999901</c:v>
                </c:pt>
                <c:pt idx="155">
                  <c:v>-23.81</c:v>
                </c:pt>
                <c:pt idx="156">
                  <c:v>15.115</c:v>
                </c:pt>
                <c:pt idx="157">
                  <c:v>63.074999999999903</c:v>
                </c:pt>
                <c:pt idx="158">
                  <c:v>-33.314999999999998</c:v>
                </c:pt>
                <c:pt idx="159">
                  <c:v>-86.07</c:v>
                </c:pt>
                <c:pt idx="160">
                  <c:v>-16.014999999999901</c:v>
                </c:pt>
                <c:pt idx="161">
                  <c:v>-72.72</c:v>
                </c:pt>
                <c:pt idx="162">
                  <c:v>-44.594999999999999</c:v>
                </c:pt>
                <c:pt idx="163">
                  <c:v>-14.26</c:v>
                </c:pt>
                <c:pt idx="164">
                  <c:v>-40.375</c:v>
                </c:pt>
                <c:pt idx="165">
                  <c:v>20.914999999999999</c:v>
                </c:pt>
                <c:pt idx="166">
                  <c:v>-145.70999999999901</c:v>
                </c:pt>
                <c:pt idx="167">
                  <c:v>-120.2</c:v>
                </c:pt>
                <c:pt idx="168">
                  <c:v>-35.324999999999903</c:v>
                </c:pt>
                <c:pt idx="169">
                  <c:v>-21.259999999999899</c:v>
                </c:pt>
                <c:pt idx="170">
                  <c:v>-8.2200000000000006</c:v>
                </c:pt>
                <c:pt idx="171">
                  <c:v>27.29</c:v>
                </c:pt>
                <c:pt idx="172">
                  <c:v>-16.905000000000001</c:v>
                </c:pt>
                <c:pt idx="173">
                  <c:v>24.72</c:v>
                </c:pt>
                <c:pt idx="174">
                  <c:v>5.0549999999999899</c:v>
                </c:pt>
                <c:pt idx="175">
                  <c:v>-90.38</c:v>
                </c:pt>
                <c:pt idx="176">
                  <c:v>-31.9849999999999</c:v>
                </c:pt>
                <c:pt idx="177">
                  <c:v>-19.245000000000001</c:v>
                </c:pt>
                <c:pt idx="178">
                  <c:v>-33.729999999999897</c:v>
                </c:pt>
                <c:pt idx="179">
                  <c:v>-22.994999999999902</c:v>
                </c:pt>
                <c:pt idx="180">
                  <c:v>-17.094999999999899</c:v>
                </c:pt>
                <c:pt idx="181">
                  <c:v>-5.07</c:v>
                </c:pt>
                <c:pt idx="182">
                  <c:v>3.84499999999999</c:v>
                </c:pt>
                <c:pt idx="183">
                  <c:v>39.314999999999998</c:v>
                </c:pt>
                <c:pt idx="184">
                  <c:v>20.59</c:v>
                </c:pt>
                <c:pt idx="185">
                  <c:v>30.969999999999899</c:v>
                </c:pt>
                <c:pt idx="186">
                  <c:v>60.219999999999899</c:v>
                </c:pt>
                <c:pt idx="187">
                  <c:v>29.26</c:v>
                </c:pt>
                <c:pt idx="188">
                  <c:v>41.35</c:v>
                </c:pt>
                <c:pt idx="189">
                  <c:v>-3.4950000000000001</c:v>
                </c:pt>
                <c:pt idx="190">
                  <c:v>-11.3249999999999</c:v>
                </c:pt>
                <c:pt idx="191">
                  <c:v>-13.5049999999999</c:v>
                </c:pt>
                <c:pt idx="192">
                  <c:v>-36.639999999999901</c:v>
                </c:pt>
                <c:pt idx="193">
                  <c:v>8.1049999999999898</c:v>
                </c:pt>
                <c:pt idx="194">
                  <c:v>8.7399999999999807</c:v>
                </c:pt>
                <c:pt idx="195">
                  <c:v>3.6399999999999899</c:v>
                </c:pt>
                <c:pt idx="196">
                  <c:v>-1.7250000000000001</c:v>
                </c:pt>
                <c:pt idx="197">
                  <c:v>12.524999999999901</c:v>
                </c:pt>
                <c:pt idx="198">
                  <c:v>-1.0449999999999899</c:v>
                </c:pt>
                <c:pt idx="199">
                  <c:v>9.4149999999999991</c:v>
                </c:pt>
                <c:pt idx="200">
                  <c:v>-7.85</c:v>
                </c:pt>
                <c:pt idx="201">
                  <c:v>-16.434999999999999</c:v>
                </c:pt>
                <c:pt idx="202">
                  <c:v>2.6</c:v>
                </c:pt>
                <c:pt idx="203">
                  <c:v>-0.79500000000000004</c:v>
                </c:pt>
                <c:pt idx="204">
                  <c:v>-3.835</c:v>
                </c:pt>
                <c:pt idx="205">
                  <c:v>-7.0399999999999903</c:v>
                </c:pt>
                <c:pt idx="206">
                  <c:v>35.094999999999899</c:v>
                </c:pt>
                <c:pt idx="207">
                  <c:v>16.984999999999999</c:v>
                </c:pt>
                <c:pt idx="208">
                  <c:v>25.01</c:v>
                </c:pt>
                <c:pt idx="209">
                  <c:v>15.32</c:v>
                </c:pt>
                <c:pt idx="210">
                  <c:v>74.97</c:v>
                </c:pt>
                <c:pt idx="211">
                  <c:v>-61.03</c:v>
                </c:pt>
                <c:pt idx="212">
                  <c:v>-40.145000000000003</c:v>
                </c:pt>
                <c:pt idx="213">
                  <c:v>-0.44</c:v>
                </c:pt>
                <c:pt idx="214">
                  <c:v>-9.41</c:v>
                </c:pt>
                <c:pt idx="215">
                  <c:v>-39.869999999999898</c:v>
                </c:pt>
                <c:pt idx="216">
                  <c:v>-14.154999999999999</c:v>
                </c:pt>
                <c:pt idx="217">
                  <c:v>-12.82</c:v>
                </c:pt>
                <c:pt idx="218">
                  <c:v>-3.5550000000000002</c:v>
                </c:pt>
                <c:pt idx="219">
                  <c:v>16.809999999999999</c:v>
                </c:pt>
                <c:pt idx="220">
                  <c:v>41.664999999999999</c:v>
                </c:pt>
                <c:pt idx="221">
                  <c:v>-53.774999999999999</c:v>
                </c:pt>
                <c:pt idx="222">
                  <c:v>2.77999999999999</c:v>
                </c:pt>
                <c:pt idx="223">
                  <c:v>14.7349999999999</c:v>
                </c:pt>
                <c:pt idx="224">
                  <c:v>1.2549999999999999</c:v>
                </c:pt>
                <c:pt idx="225">
                  <c:v>-8.5000000000001699E-2</c:v>
                </c:pt>
                <c:pt idx="226">
                  <c:v>9.8350000000000009</c:v>
                </c:pt>
                <c:pt idx="227">
                  <c:v>-2.6749999999999901</c:v>
                </c:pt>
                <c:pt idx="228">
                  <c:v>-1.53</c:v>
                </c:pt>
                <c:pt idx="229">
                  <c:v>-8.5299999999999994</c:v>
                </c:pt>
                <c:pt idx="230">
                  <c:v>-0.14500000000000199</c:v>
                </c:pt>
                <c:pt idx="231">
                  <c:v>2.2549999999999901</c:v>
                </c:pt>
                <c:pt idx="232">
                  <c:v>4.54</c:v>
                </c:pt>
                <c:pt idx="233">
                  <c:v>13.1999999999999</c:v>
                </c:pt>
                <c:pt idx="234">
                  <c:v>-2.02999999999999</c:v>
                </c:pt>
                <c:pt idx="235">
                  <c:v>-9.77</c:v>
                </c:pt>
                <c:pt idx="236">
                  <c:v>-0.68000000000000105</c:v>
                </c:pt>
                <c:pt idx="237">
                  <c:v>6.8</c:v>
                </c:pt>
                <c:pt idx="238">
                  <c:v>-2.2450000000000001</c:v>
                </c:pt>
                <c:pt idx="239">
                  <c:v>-9.4550000000000001</c:v>
                </c:pt>
                <c:pt idx="240">
                  <c:v>3.6449999999999898</c:v>
                </c:pt>
                <c:pt idx="241">
                  <c:v>5.5250000000000004</c:v>
                </c:pt>
                <c:pt idx="242">
                  <c:v>5.9599999999999902</c:v>
                </c:pt>
                <c:pt idx="243">
                  <c:v>8.35</c:v>
                </c:pt>
                <c:pt idx="244">
                  <c:v>-4.03</c:v>
                </c:pt>
                <c:pt idx="245">
                  <c:v>-28.6449999999999</c:v>
                </c:pt>
                <c:pt idx="246">
                  <c:v>0.33000000000001101</c:v>
                </c:pt>
                <c:pt idx="247">
                  <c:v>-15.48</c:v>
                </c:pt>
                <c:pt idx="248">
                  <c:v>-2.2299999999999902</c:v>
                </c:pt>
                <c:pt idx="249">
                  <c:v>9.3049999999999997</c:v>
                </c:pt>
                <c:pt idx="250">
                  <c:v>7.9999999999999902</c:v>
                </c:pt>
                <c:pt idx="251">
                  <c:v>6.6599999999999904</c:v>
                </c:pt>
                <c:pt idx="252">
                  <c:v>7.2949999999999999</c:v>
                </c:pt>
                <c:pt idx="253">
                  <c:v>-4.7349999999999897</c:v>
                </c:pt>
                <c:pt idx="254">
                  <c:v>-1.5549999999999999</c:v>
                </c:pt>
                <c:pt idx="255">
                  <c:v>15.675000000000001</c:v>
                </c:pt>
                <c:pt idx="256">
                  <c:v>-20.654999999999902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20-4C19-8866-6803939F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906687"/>
        <c:axId val="1590028095"/>
      </c:lineChart>
      <c:catAx>
        <c:axId val="14639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028095"/>
        <c:crosses val="autoZero"/>
        <c:auto val="1"/>
        <c:lblAlgn val="ctr"/>
        <c:lblOffset val="100"/>
        <c:noMultiLvlLbl val="0"/>
      </c:catAx>
      <c:valAx>
        <c:axId val="15900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</a:t>
            </a:r>
            <a:r>
              <a:rPr lang="en-US" baseline="0" dirty="0"/>
              <a:t> 2305.651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-6.28</c:v>
                </c:pt>
                <c:pt idx="15">
                  <c:v>-0.22999999999999901</c:v>
                </c:pt>
                <c:pt idx="16">
                  <c:v>19.725000000000001</c:v>
                </c:pt>
                <c:pt idx="17">
                  <c:v>56.844999999999899</c:v>
                </c:pt>
                <c:pt idx="18">
                  <c:v>25.099999999999898</c:v>
                </c:pt>
                <c:pt idx="19">
                  <c:v>94.734999999999999</c:v>
                </c:pt>
                <c:pt idx="20">
                  <c:v>32.884999999999998</c:v>
                </c:pt>
                <c:pt idx="21">
                  <c:v>20.585000000000001</c:v>
                </c:pt>
                <c:pt idx="22">
                  <c:v>224.01</c:v>
                </c:pt>
                <c:pt idx="23">
                  <c:v>138.95500000000001</c:v>
                </c:pt>
                <c:pt idx="24">
                  <c:v>4.4349999999999996</c:v>
                </c:pt>
                <c:pt idx="25">
                  <c:v>13.479999999999899</c:v>
                </c:pt>
                <c:pt idx="26">
                  <c:v>-52.529999999999902</c:v>
                </c:pt>
                <c:pt idx="27">
                  <c:v>103.364999999999</c:v>
                </c:pt>
                <c:pt idx="28">
                  <c:v>40.214999999999897</c:v>
                </c:pt>
                <c:pt idx="29">
                  <c:v>-9.19</c:v>
                </c:pt>
                <c:pt idx="30">
                  <c:v>-9.2649999999999899</c:v>
                </c:pt>
                <c:pt idx="31">
                  <c:v>-69.8</c:v>
                </c:pt>
                <c:pt idx="32">
                  <c:v>-54.724999999999902</c:v>
                </c:pt>
                <c:pt idx="33">
                  <c:v>0.92</c:v>
                </c:pt>
                <c:pt idx="34">
                  <c:v>2.41</c:v>
                </c:pt>
                <c:pt idx="35">
                  <c:v>22.95</c:v>
                </c:pt>
                <c:pt idx="36">
                  <c:v>21.055</c:v>
                </c:pt>
                <c:pt idx="37">
                  <c:v>-64.64</c:v>
                </c:pt>
                <c:pt idx="38">
                  <c:v>3.77999999999999</c:v>
                </c:pt>
                <c:pt idx="39">
                  <c:v>-77.334999999999994</c:v>
                </c:pt>
                <c:pt idx="40">
                  <c:v>-102.024999999999</c:v>
                </c:pt>
                <c:pt idx="41">
                  <c:v>83.594999999999899</c:v>
                </c:pt>
                <c:pt idx="42">
                  <c:v>8.8699999999999992</c:v>
                </c:pt>
                <c:pt idx="43">
                  <c:v>7.7350000000000003</c:v>
                </c:pt>
                <c:pt idx="44">
                  <c:v>36.064999999999898</c:v>
                </c:pt>
                <c:pt idx="45">
                  <c:v>57.835000000000001</c:v>
                </c:pt>
                <c:pt idx="46">
                  <c:v>38.405000000000001</c:v>
                </c:pt>
                <c:pt idx="47">
                  <c:v>97.055000000000007</c:v>
                </c:pt>
                <c:pt idx="48">
                  <c:v>13.21</c:v>
                </c:pt>
                <c:pt idx="49">
                  <c:v>31.5749999999999</c:v>
                </c:pt>
                <c:pt idx="50">
                  <c:v>-28.884999999999899</c:v>
                </c:pt>
                <c:pt idx="51">
                  <c:v>17.4149999999999</c:v>
                </c:pt>
                <c:pt idx="52">
                  <c:v>-28.23</c:v>
                </c:pt>
                <c:pt idx="53">
                  <c:v>-2.4749999999999899</c:v>
                </c:pt>
                <c:pt idx="54">
                  <c:v>28.919999999999899</c:v>
                </c:pt>
                <c:pt idx="55">
                  <c:v>74.179999999999893</c:v>
                </c:pt>
                <c:pt idx="56">
                  <c:v>-17.559999999999999</c:v>
                </c:pt>
                <c:pt idx="57">
                  <c:v>41.284999999999997</c:v>
                </c:pt>
                <c:pt idx="58">
                  <c:v>45.38</c:v>
                </c:pt>
                <c:pt idx="59">
                  <c:v>47.89</c:v>
                </c:pt>
                <c:pt idx="60">
                  <c:v>80.03</c:v>
                </c:pt>
                <c:pt idx="61">
                  <c:v>55.204999999999899</c:v>
                </c:pt>
                <c:pt idx="62">
                  <c:v>-102.03</c:v>
                </c:pt>
                <c:pt idx="63">
                  <c:v>5.875</c:v>
                </c:pt>
                <c:pt idx="64">
                  <c:v>-23.895</c:v>
                </c:pt>
                <c:pt idx="65">
                  <c:v>59.92</c:v>
                </c:pt>
                <c:pt idx="66">
                  <c:v>-0.34499999999999997</c:v>
                </c:pt>
                <c:pt idx="67">
                  <c:v>33.224999999999902</c:v>
                </c:pt>
                <c:pt idx="68">
                  <c:v>47.384999999999998</c:v>
                </c:pt>
                <c:pt idx="69">
                  <c:v>42.769999999999897</c:v>
                </c:pt>
                <c:pt idx="70">
                  <c:v>-47.575000000000003</c:v>
                </c:pt>
                <c:pt idx="71">
                  <c:v>-2.085</c:v>
                </c:pt>
                <c:pt idx="72">
                  <c:v>-47.244999999999997</c:v>
                </c:pt>
                <c:pt idx="73">
                  <c:v>-23.134999999999899</c:v>
                </c:pt>
                <c:pt idx="74">
                  <c:v>24.849999999999898</c:v>
                </c:pt>
                <c:pt idx="75">
                  <c:v>110.82499999999899</c:v>
                </c:pt>
                <c:pt idx="76">
                  <c:v>90.435000000000002</c:v>
                </c:pt>
                <c:pt idx="77">
                  <c:v>-33.125</c:v>
                </c:pt>
                <c:pt idx="78">
                  <c:v>-25.504999999999999</c:v>
                </c:pt>
                <c:pt idx="79">
                  <c:v>20.024999999999999</c:v>
                </c:pt>
                <c:pt idx="80">
                  <c:v>62.005000000000003</c:v>
                </c:pt>
                <c:pt idx="81">
                  <c:v>74.229999999999905</c:v>
                </c:pt>
                <c:pt idx="82">
                  <c:v>-22.59</c:v>
                </c:pt>
                <c:pt idx="83">
                  <c:v>0.219999999999999</c:v>
                </c:pt>
                <c:pt idx="84">
                  <c:v>-3.36</c:v>
                </c:pt>
                <c:pt idx="85">
                  <c:v>-23.754999999999999</c:v>
                </c:pt>
                <c:pt idx="86">
                  <c:v>57.084999999999901</c:v>
                </c:pt>
                <c:pt idx="87">
                  <c:v>-67.154999999999902</c:v>
                </c:pt>
                <c:pt idx="88">
                  <c:v>-37.874999999999901</c:v>
                </c:pt>
                <c:pt idx="89">
                  <c:v>-6.0549999999999997</c:v>
                </c:pt>
                <c:pt idx="90">
                  <c:v>-60.08</c:v>
                </c:pt>
                <c:pt idx="91">
                  <c:v>25.63</c:v>
                </c:pt>
                <c:pt idx="92">
                  <c:v>45.905000000000001</c:v>
                </c:pt>
                <c:pt idx="93">
                  <c:v>116.27500000000001</c:v>
                </c:pt>
                <c:pt idx="94">
                  <c:v>5.5949999999999998</c:v>
                </c:pt>
                <c:pt idx="95">
                  <c:v>10.385</c:v>
                </c:pt>
                <c:pt idx="96">
                  <c:v>-13.98</c:v>
                </c:pt>
                <c:pt idx="97">
                  <c:v>21.81</c:v>
                </c:pt>
                <c:pt idx="98">
                  <c:v>-10.025</c:v>
                </c:pt>
                <c:pt idx="99">
                  <c:v>-23.814999999999898</c:v>
                </c:pt>
                <c:pt idx="100">
                  <c:v>-11.885</c:v>
                </c:pt>
                <c:pt idx="101">
                  <c:v>3.5649999999999999</c:v>
                </c:pt>
                <c:pt idx="102">
                  <c:v>56.599999999999902</c:v>
                </c:pt>
                <c:pt idx="103">
                  <c:v>51.39</c:v>
                </c:pt>
                <c:pt idx="104">
                  <c:v>32.869999999999997</c:v>
                </c:pt>
                <c:pt idx="105">
                  <c:v>42.204999999999998</c:v>
                </c:pt>
                <c:pt idx="106">
                  <c:v>53.73</c:v>
                </c:pt>
                <c:pt idx="107">
                  <c:v>34.28</c:v>
                </c:pt>
                <c:pt idx="108">
                  <c:v>-13.9149999999999</c:v>
                </c:pt>
                <c:pt idx="109">
                  <c:v>52.3</c:v>
                </c:pt>
                <c:pt idx="110">
                  <c:v>76.325000000000003</c:v>
                </c:pt>
                <c:pt idx="111">
                  <c:v>122.914999999999</c:v>
                </c:pt>
                <c:pt idx="112">
                  <c:v>121.33099999999899</c:v>
                </c:pt>
                <c:pt idx="113">
                  <c:v>191.345</c:v>
                </c:pt>
                <c:pt idx="114">
                  <c:v>-72.954999999999899</c:v>
                </c:pt>
                <c:pt idx="115">
                  <c:v>44.59</c:v>
                </c:pt>
                <c:pt idx="116">
                  <c:v>-52.674999999999997</c:v>
                </c:pt>
                <c:pt idx="117">
                  <c:v>-5.6049999999999898</c:v>
                </c:pt>
                <c:pt idx="118">
                  <c:v>-6.1550000000000002</c:v>
                </c:pt>
                <c:pt idx="119">
                  <c:v>-24.37</c:v>
                </c:pt>
                <c:pt idx="120">
                  <c:v>-82.704999999999899</c:v>
                </c:pt>
                <c:pt idx="121">
                  <c:v>-36.3049999999999</c:v>
                </c:pt>
                <c:pt idx="122">
                  <c:v>1.2250000000000001</c:v>
                </c:pt>
                <c:pt idx="123">
                  <c:v>14.704999999999901</c:v>
                </c:pt>
                <c:pt idx="124">
                  <c:v>-20.684999999999999</c:v>
                </c:pt>
                <c:pt idx="125">
                  <c:v>-22.47</c:v>
                </c:pt>
                <c:pt idx="126">
                  <c:v>-71.459999999999994</c:v>
                </c:pt>
                <c:pt idx="127">
                  <c:v>53.894999999999897</c:v>
                </c:pt>
                <c:pt idx="128">
                  <c:v>-23.7699999999999</c:v>
                </c:pt>
                <c:pt idx="129">
                  <c:v>27.605</c:v>
                </c:pt>
                <c:pt idx="130">
                  <c:v>84.45</c:v>
                </c:pt>
                <c:pt idx="131">
                  <c:v>31.65</c:v>
                </c:pt>
                <c:pt idx="132">
                  <c:v>11.4199999999999</c:v>
                </c:pt>
                <c:pt idx="133">
                  <c:v>-46.26</c:v>
                </c:pt>
                <c:pt idx="134">
                  <c:v>115.65</c:v>
                </c:pt>
                <c:pt idx="135">
                  <c:v>94.6</c:v>
                </c:pt>
                <c:pt idx="136">
                  <c:v>-58.5399999999999</c:v>
                </c:pt>
                <c:pt idx="137">
                  <c:v>21.5199999999999</c:v>
                </c:pt>
                <c:pt idx="138">
                  <c:v>120.245</c:v>
                </c:pt>
                <c:pt idx="139">
                  <c:v>-18.664999999999999</c:v>
                </c:pt>
                <c:pt idx="140">
                  <c:v>40.93</c:v>
                </c:pt>
                <c:pt idx="141">
                  <c:v>-157.33500000000001</c:v>
                </c:pt>
                <c:pt idx="142">
                  <c:v>-18.889999999999901</c:v>
                </c:pt>
                <c:pt idx="143">
                  <c:v>-42.474999999999902</c:v>
                </c:pt>
                <c:pt idx="144">
                  <c:v>14.935</c:v>
                </c:pt>
                <c:pt idx="145">
                  <c:v>-120.04</c:v>
                </c:pt>
                <c:pt idx="146">
                  <c:v>29.934999999999999</c:v>
                </c:pt>
                <c:pt idx="147">
                  <c:v>-16.945</c:v>
                </c:pt>
                <c:pt idx="148">
                  <c:v>18.899999999999999</c:v>
                </c:pt>
                <c:pt idx="149">
                  <c:v>35.799999999999997</c:v>
                </c:pt>
                <c:pt idx="150">
                  <c:v>-39.839999999999897</c:v>
                </c:pt>
                <c:pt idx="151">
                  <c:v>90.32</c:v>
                </c:pt>
                <c:pt idx="152">
                  <c:v>-10.914999999999999</c:v>
                </c:pt>
                <c:pt idx="153">
                  <c:v>22.454999999999998</c:v>
                </c:pt>
                <c:pt idx="154">
                  <c:v>-40.024999999999999</c:v>
                </c:pt>
                <c:pt idx="155">
                  <c:v>25.594999999999899</c:v>
                </c:pt>
                <c:pt idx="156">
                  <c:v>-20.0899999999999</c:v>
                </c:pt>
                <c:pt idx="157">
                  <c:v>-65.900000000000006</c:v>
                </c:pt>
                <c:pt idx="158">
                  <c:v>34.51</c:v>
                </c:pt>
                <c:pt idx="159">
                  <c:v>89.01</c:v>
                </c:pt>
                <c:pt idx="160">
                  <c:v>16.349999999999898</c:v>
                </c:pt>
                <c:pt idx="161">
                  <c:v>90.055000000000007</c:v>
                </c:pt>
                <c:pt idx="162">
                  <c:v>44.5</c:v>
                </c:pt>
                <c:pt idx="163">
                  <c:v>22.184999999999999</c:v>
                </c:pt>
                <c:pt idx="164">
                  <c:v>41.405000000000001</c:v>
                </c:pt>
                <c:pt idx="165">
                  <c:v>-26.73</c:v>
                </c:pt>
                <c:pt idx="166">
                  <c:v>154.61499999999899</c:v>
                </c:pt>
                <c:pt idx="167">
                  <c:v>122.789999999999</c:v>
                </c:pt>
                <c:pt idx="168">
                  <c:v>41.074999999999903</c:v>
                </c:pt>
                <c:pt idx="169">
                  <c:v>14.944999999999901</c:v>
                </c:pt>
                <c:pt idx="170">
                  <c:v>17.364999999999998</c:v>
                </c:pt>
                <c:pt idx="171">
                  <c:v>-29.795000000000002</c:v>
                </c:pt>
                <c:pt idx="172">
                  <c:v>31.88</c:v>
                </c:pt>
                <c:pt idx="173">
                  <c:v>-19.66</c:v>
                </c:pt>
                <c:pt idx="174">
                  <c:v>-2.2149999999999901</c:v>
                </c:pt>
                <c:pt idx="175">
                  <c:v>112.504999999999</c:v>
                </c:pt>
                <c:pt idx="176">
                  <c:v>30.774999999999999</c:v>
                </c:pt>
                <c:pt idx="177">
                  <c:v>14.055</c:v>
                </c:pt>
                <c:pt idx="178">
                  <c:v>29.669999999999899</c:v>
                </c:pt>
                <c:pt idx="179">
                  <c:v>5.1749999999999998</c:v>
                </c:pt>
                <c:pt idx="180">
                  <c:v>-10.4599999999999</c:v>
                </c:pt>
                <c:pt idx="181">
                  <c:v>15.085000000000001</c:v>
                </c:pt>
                <c:pt idx="182">
                  <c:v>-11.1969999999999</c:v>
                </c:pt>
                <c:pt idx="183">
                  <c:v>-41.3</c:v>
                </c:pt>
                <c:pt idx="184">
                  <c:v>-27.81</c:v>
                </c:pt>
                <c:pt idx="185">
                  <c:v>-23.684999999999999</c:v>
                </c:pt>
                <c:pt idx="186">
                  <c:v>-65.079999999999899</c:v>
                </c:pt>
                <c:pt idx="187">
                  <c:v>-2.3199999999999998</c:v>
                </c:pt>
                <c:pt idx="188">
                  <c:v>-43.849999999999902</c:v>
                </c:pt>
                <c:pt idx="189">
                  <c:v>26.2</c:v>
                </c:pt>
                <c:pt idx="190">
                  <c:v>17.224999999999898</c:v>
                </c:pt>
                <c:pt idx="191">
                  <c:v>28.819999999999901</c:v>
                </c:pt>
                <c:pt idx="192">
                  <c:v>43.864999999999903</c:v>
                </c:pt>
                <c:pt idx="193">
                  <c:v>10.049999999999899</c:v>
                </c:pt>
                <c:pt idx="194">
                  <c:v>-29.29</c:v>
                </c:pt>
                <c:pt idx="195">
                  <c:v>-55.894999999999897</c:v>
                </c:pt>
                <c:pt idx="196">
                  <c:v>-22.295000000000002</c:v>
                </c:pt>
                <c:pt idx="197">
                  <c:v>-10.885</c:v>
                </c:pt>
                <c:pt idx="198">
                  <c:v>25.759999999999899</c:v>
                </c:pt>
                <c:pt idx="199">
                  <c:v>-0.34499999999999797</c:v>
                </c:pt>
                <c:pt idx="200">
                  <c:v>6.6749999999999901</c:v>
                </c:pt>
                <c:pt idx="201">
                  <c:v>12.154999999999999</c:v>
                </c:pt>
                <c:pt idx="202">
                  <c:v>4.2050000000000001</c:v>
                </c:pt>
                <c:pt idx="203">
                  <c:v>6.81</c:v>
                </c:pt>
                <c:pt idx="204">
                  <c:v>-9.1600000000000108</c:v>
                </c:pt>
                <c:pt idx="205">
                  <c:v>4.375</c:v>
                </c:pt>
                <c:pt idx="206">
                  <c:v>-25.24</c:v>
                </c:pt>
                <c:pt idx="207">
                  <c:v>-4.84</c:v>
                </c:pt>
                <c:pt idx="208">
                  <c:v>-17.514999999999901</c:v>
                </c:pt>
                <c:pt idx="209">
                  <c:v>-9.8899999999999899</c:v>
                </c:pt>
                <c:pt idx="210">
                  <c:v>-36.155000000000001</c:v>
                </c:pt>
                <c:pt idx="211">
                  <c:v>43.325000000000003</c:v>
                </c:pt>
                <c:pt idx="212">
                  <c:v>34.769999999999897</c:v>
                </c:pt>
                <c:pt idx="213">
                  <c:v>-0.34499999999999698</c:v>
                </c:pt>
                <c:pt idx="214">
                  <c:v>9.2149999999999999</c:v>
                </c:pt>
                <c:pt idx="215">
                  <c:v>11.324999999999999</c:v>
                </c:pt>
                <c:pt idx="216">
                  <c:v>2.31</c:v>
                </c:pt>
                <c:pt idx="217">
                  <c:v>5.7750000000000004</c:v>
                </c:pt>
                <c:pt idx="218">
                  <c:v>6.58</c:v>
                </c:pt>
                <c:pt idx="219">
                  <c:v>-10.92</c:v>
                </c:pt>
                <c:pt idx="220">
                  <c:v>-44.684999999999903</c:v>
                </c:pt>
                <c:pt idx="221">
                  <c:v>41.35</c:v>
                </c:pt>
                <c:pt idx="222">
                  <c:v>-10.164999999999999</c:v>
                </c:pt>
                <c:pt idx="223">
                  <c:v>-13.904999999999999</c:v>
                </c:pt>
                <c:pt idx="224">
                  <c:v>-15.215</c:v>
                </c:pt>
                <c:pt idx="225">
                  <c:v>-16.835000000000001</c:v>
                </c:pt>
                <c:pt idx="226">
                  <c:v>-16.159999999999901</c:v>
                </c:pt>
                <c:pt idx="227">
                  <c:v>-1.18999999999999</c:v>
                </c:pt>
                <c:pt idx="228">
                  <c:v>6.06</c:v>
                </c:pt>
                <c:pt idx="229">
                  <c:v>10.244999999999999</c:v>
                </c:pt>
                <c:pt idx="230">
                  <c:v>3.2149999999999999</c:v>
                </c:pt>
                <c:pt idx="231">
                  <c:v>-1.35</c:v>
                </c:pt>
                <c:pt idx="232">
                  <c:v>-4.22</c:v>
                </c:pt>
                <c:pt idx="233">
                  <c:v>-15.49</c:v>
                </c:pt>
                <c:pt idx="234">
                  <c:v>-7.1150000000000002</c:v>
                </c:pt>
                <c:pt idx="235">
                  <c:v>25.099999999999898</c:v>
                </c:pt>
                <c:pt idx="236">
                  <c:v>-20.864999999999998</c:v>
                </c:pt>
                <c:pt idx="237">
                  <c:v>-29.994999999999902</c:v>
                </c:pt>
                <c:pt idx="238">
                  <c:v>24.4299999999999</c:v>
                </c:pt>
                <c:pt idx="239">
                  <c:v>18.754999999999999</c:v>
                </c:pt>
                <c:pt idx="240">
                  <c:v>-5.2</c:v>
                </c:pt>
                <c:pt idx="241">
                  <c:v>-24.53</c:v>
                </c:pt>
                <c:pt idx="242">
                  <c:v>-10.159999999999901</c:v>
                </c:pt>
                <c:pt idx="243">
                  <c:v>-2.2200000000000002</c:v>
                </c:pt>
                <c:pt idx="244">
                  <c:v>24.574999999999999</c:v>
                </c:pt>
                <c:pt idx="245">
                  <c:v>-114.925</c:v>
                </c:pt>
                <c:pt idx="246">
                  <c:v>-79.27</c:v>
                </c:pt>
                <c:pt idx="247">
                  <c:v>3.222</c:v>
                </c:pt>
                <c:pt idx="248">
                  <c:v>-21.3049999999999</c:v>
                </c:pt>
                <c:pt idx="249">
                  <c:v>-19.9299999999999</c:v>
                </c:pt>
                <c:pt idx="250">
                  <c:v>-16.695</c:v>
                </c:pt>
                <c:pt idx="251">
                  <c:v>-20.97</c:v>
                </c:pt>
                <c:pt idx="252">
                  <c:v>-24.729999999999901</c:v>
                </c:pt>
                <c:pt idx="253">
                  <c:v>1.7549999999999999</c:v>
                </c:pt>
                <c:pt idx="254">
                  <c:v>4.4050000000000002</c:v>
                </c:pt>
                <c:pt idx="255">
                  <c:v>-25.369999999999902</c:v>
                </c:pt>
                <c:pt idx="256">
                  <c:v>28.364999999999899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A6-4FDA-89EB-84EC1071C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4267135"/>
        <c:axId val="1585361007"/>
      </c:lineChart>
      <c:catAx>
        <c:axId val="155426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361007"/>
        <c:crosses val="autoZero"/>
        <c:auto val="1"/>
        <c:lblAlgn val="ctr"/>
        <c:lblOffset val="100"/>
        <c:noMultiLvlLbl val="0"/>
      </c:catAx>
      <c:valAx>
        <c:axId val="158536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26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-3252.46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'PeriodicRoll_2022-01-03_2022-12'!$AN$1</c:f>
              <c:strCache>
                <c:ptCount val="1"/>
                <c:pt idx="0">
                  <c:v>15_Profit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7.95</c:v>
                </c:pt>
                <c:pt idx="15">
                  <c:v>0.85499999999999998</c:v>
                </c:pt>
                <c:pt idx="16">
                  <c:v>-22.414999999999999</c:v>
                </c:pt>
                <c:pt idx="17">
                  <c:v>-66.094999999999999</c:v>
                </c:pt>
                <c:pt idx="18">
                  <c:v>-28.31</c:v>
                </c:pt>
                <c:pt idx="19">
                  <c:v>-106.875</c:v>
                </c:pt>
                <c:pt idx="20">
                  <c:v>-36.674999999999997</c:v>
                </c:pt>
                <c:pt idx="21">
                  <c:v>-26.489999999999899</c:v>
                </c:pt>
                <c:pt idx="22">
                  <c:v>-249.38</c:v>
                </c:pt>
                <c:pt idx="23">
                  <c:v>-159.02000000000001</c:v>
                </c:pt>
                <c:pt idx="24">
                  <c:v>-7.2049999999999903</c:v>
                </c:pt>
                <c:pt idx="25">
                  <c:v>-19.84</c:v>
                </c:pt>
                <c:pt idx="26">
                  <c:v>58.644999999999897</c:v>
                </c:pt>
                <c:pt idx="27">
                  <c:v>-122.789999999999</c:v>
                </c:pt>
                <c:pt idx="28">
                  <c:v>-44.155000000000001</c:v>
                </c:pt>
                <c:pt idx="29">
                  <c:v>7.46999999999999</c:v>
                </c:pt>
                <c:pt idx="30">
                  <c:v>11.874999999999901</c:v>
                </c:pt>
                <c:pt idx="31">
                  <c:v>81.33</c:v>
                </c:pt>
                <c:pt idx="32">
                  <c:v>63.11</c:v>
                </c:pt>
                <c:pt idx="33">
                  <c:v>2.6899999999999902</c:v>
                </c:pt>
                <c:pt idx="34">
                  <c:v>-3.05</c:v>
                </c:pt>
                <c:pt idx="35">
                  <c:v>-31.454999999999998</c:v>
                </c:pt>
                <c:pt idx="36">
                  <c:v>-30.264999999999901</c:v>
                </c:pt>
                <c:pt idx="37">
                  <c:v>73.405000000000001</c:v>
                </c:pt>
                <c:pt idx="38">
                  <c:v>-6.14</c:v>
                </c:pt>
                <c:pt idx="39">
                  <c:v>102.174999999999</c:v>
                </c:pt>
                <c:pt idx="40">
                  <c:v>130.11000000000001</c:v>
                </c:pt>
                <c:pt idx="41">
                  <c:v>-102.549999999999</c:v>
                </c:pt>
                <c:pt idx="42">
                  <c:v>-4.5349999999999904</c:v>
                </c:pt>
                <c:pt idx="43">
                  <c:v>21.135000000000002</c:v>
                </c:pt>
                <c:pt idx="44">
                  <c:v>-36.65</c:v>
                </c:pt>
                <c:pt idx="45">
                  <c:v>-64.805000000000007</c:v>
                </c:pt>
                <c:pt idx="46">
                  <c:v>-55.284999999999897</c:v>
                </c:pt>
                <c:pt idx="47">
                  <c:v>-134.509999999999</c:v>
                </c:pt>
                <c:pt idx="48">
                  <c:v>-26.905000000000001</c:v>
                </c:pt>
                <c:pt idx="49">
                  <c:v>-37.994999999999898</c:v>
                </c:pt>
                <c:pt idx="50">
                  <c:v>52.419999999999902</c:v>
                </c:pt>
                <c:pt idx="51">
                  <c:v>-20.6999999999999</c:v>
                </c:pt>
                <c:pt idx="52">
                  <c:v>24.024999999999999</c:v>
                </c:pt>
                <c:pt idx="53">
                  <c:v>9.7750000000000004</c:v>
                </c:pt>
                <c:pt idx="54">
                  <c:v>-45.37</c:v>
                </c:pt>
                <c:pt idx="55">
                  <c:v>-107.33999999999899</c:v>
                </c:pt>
                <c:pt idx="56">
                  <c:v>22.495000000000001</c:v>
                </c:pt>
                <c:pt idx="57">
                  <c:v>-54.684999999999903</c:v>
                </c:pt>
                <c:pt idx="58">
                  <c:v>-60.9</c:v>
                </c:pt>
                <c:pt idx="59">
                  <c:v>-53.234999999999999</c:v>
                </c:pt>
                <c:pt idx="60">
                  <c:v>-102.474999999999</c:v>
                </c:pt>
                <c:pt idx="61">
                  <c:v>-78.364999999999995</c:v>
                </c:pt>
                <c:pt idx="62">
                  <c:v>129.83000000000001</c:v>
                </c:pt>
                <c:pt idx="63">
                  <c:v>-18.634999999999899</c:v>
                </c:pt>
                <c:pt idx="64">
                  <c:v>28.405000000000001</c:v>
                </c:pt>
                <c:pt idx="65">
                  <c:v>-81.724999999999994</c:v>
                </c:pt>
                <c:pt idx="66">
                  <c:v>0.96499999999999997</c:v>
                </c:pt>
                <c:pt idx="67">
                  <c:v>-38.589999999999897</c:v>
                </c:pt>
                <c:pt idx="68">
                  <c:v>-59.254999999999903</c:v>
                </c:pt>
                <c:pt idx="69">
                  <c:v>-50.559999999999903</c:v>
                </c:pt>
                <c:pt idx="70">
                  <c:v>58.879999999999903</c:v>
                </c:pt>
                <c:pt idx="71">
                  <c:v>11.425000000000001</c:v>
                </c:pt>
                <c:pt idx="72">
                  <c:v>52.87</c:v>
                </c:pt>
                <c:pt idx="73">
                  <c:v>28.849999999999898</c:v>
                </c:pt>
                <c:pt idx="74">
                  <c:v>-16.09</c:v>
                </c:pt>
                <c:pt idx="75">
                  <c:v>-115.744999999999</c:v>
                </c:pt>
                <c:pt idx="76">
                  <c:v>-100.314999999999</c:v>
                </c:pt>
                <c:pt idx="77">
                  <c:v>45.75</c:v>
                </c:pt>
                <c:pt idx="78">
                  <c:v>26.014999999999901</c:v>
                </c:pt>
                <c:pt idx="79">
                  <c:v>-11.6899999999999</c:v>
                </c:pt>
                <c:pt idx="80">
                  <c:v>-75.25</c:v>
                </c:pt>
                <c:pt idx="81">
                  <c:v>-83.39</c:v>
                </c:pt>
                <c:pt idx="82">
                  <c:v>24.864999999999998</c:v>
                </c:pt>
                <c:pt idx="83">
                  <c:v>-3.27</c:v>
                </c:pt>
                <c:pt idx="84">
                  <c:v>-7.2149999999999901</c:v>
                </c:pt>
                <c:pt idx="85">
                  <c:v>25.02</c:v>
                </c:pt>
                <c:pt idx="86">
                  <c:v>-55.4849999999999</c:v>
                </c:pt>
                <c:pt idx="87">
                  <c:v>86.364999999999995</c:v>
                </c:pt>
                <c:pt idx="88">
                  <c:v>53.975000000000001</c:v>
                </c:pt>
                <c:pt idx="89">
                  <c:v>16.024999999999999</c:v>
                </c:pt>
                <c:pt idx="90">
                  <c:v>95.89</c:v>
                </c:pt>
                <c:pt idx="91">
                  <c:v>-29.574999999999999</c:v>
                </c:pt>
                <c:pt idx="92">
                  <c:v>-47.325000000000003</c:v>
                </c:pt>
                <c:pt idx="93">
                  <c:v>-150.16499999999999</c:v>
                </c:pt>
                <c:pt idx="94">
                  <c:v>-0.78500000000000003</c:v>
                </c:pt>
                <c:pt idx="95">
                  <c:v>-9.6949999999999896</c:v>
                </c:pt>
                <c:pt idx="96">
                  <c:v>16.834999999999901</c:v>
                </c:pt>
                <c:pt idx="97">
                  <c:v>-36.544999999999902</c:v>
                </c:pt>
                <c:pt idx="98">
                  <c:v>24.66</c:v>
                </c:pt>
                <c:pt idx="99">
                  <c:v>31.105</c:v>
                </c:pt>
                <c:pt idx="100">
                  <c:v>10.105</c:v>
                </c:pt>
                <c:pt idx="101">
                  <c:v>-14.8799999999999</c:v>
                </c:pt>
                <c:pt idx="102">
                  <c:v>-81.439999999999898</c:v>
                </c:pt>
                <c:pt idx="103">
                  <c:v>-76.924999999999997</c:v>
                </c:pt>
                <c:pt idx="104">
                  <c:v>-50.83</c:v>
                </c:pt>
                <c:pt idx="105">
                  <c:v>-65.685000000000002</c:v>
                </c:pt>
                <c:pt idx="106">
                  <c:v>-74.194999999999993</c:v>
                </c:pt>
                <c:pt idx="107">
                  <c:v>-41.08</c:v>
                </c:pt>
                <c:pt idx="108">
                  <c:v>13.875</c:v>
                </c:pt>
                <c:pt idx="109">
                  <c:v>-68.23</c:v>
                </c:pt>
                <c:pt idx="110">
                  <c:v>-145.69999999999999</c:v>
                </c:pt>
                <c:pt idx="111">
                  <c:v>-183.255</c:v>
                </c:pt>
                <c:pt idx="112">
                  <c:v>-191.86999999999901</c:v>
                </c:pt>
                <c:pt idx="113">
                  <c:v>-165.569999999999</c:v>
                </c:pt>
                <c:pt idx="114">
                  <c:v>126.429999999999</c:v>
                </c:pt>
                <c:pt idx="115">
                  <c:v>-48.979999999999897</c:v>
                </c:pt>
                <c:pt idx="116">
                  <c:v>72.84</c:v>
                </c:pt>
                <c:pt idx="117">
                  <c:v>-7.0799999999999903</c:v>
                </c:pt>
                <c:pt idx="118">
                  <c:v>-1.73</c:v>
                </c:pt>
                <c:pt idx="119">
                  <c:v>25.154999999999902</c:v>
                </c:pt>
                <c:pt idx="120">
                  <c:v>117.63999999999901</c:v>
                </c:pt>
                <c:pt idx="121">
                  <c:v>36.369999999999997</c:v>
                </c:pt>
                <c:pt idx="122">
                  <c:v>-13.1299999999999</c:v>
                </c:pt>
                <c:pt idx="123">
                  <c:v>-35.854999999999997</c:v>
                </c:pt>
                <c:pt idx="124">
                  <c:v>40.174999999999997</c:v>
                </c:pt>
                <c:pt idx="125">
                  <c:v>47.389999999999901</c:v>
                </c:pt>
                <c:pt idx="126">
                  <c:v>110.609999999999</c:v>
                </c:pt>
                <c:pt idx="127">
                  <c:v>-83.254999999999995</c:v>
                </c:pt>
                <c:pt idx="128">
                  <c:v>60.849999999999902</c:v>
                </c:pt>
                <c:pt idx="129">
                  <c:v>-8.6649999999999903</c:v>
                </c:pt>
                <c:pt idx="130">
                  <c:v>-109.709999999999</c:v>
                </c:pt>
                <c:pt idx="131">
                  <c:v>-9.0399999999999991</c:v>
                </c:pt>
                <c:pt idx="132">
                  <c:v>1.27</c:v>
                </c:pt>
                <c:pt idx="133">
                  <c:v>70.244999999999905</c:v>
                </c:pt>
                <c:pt idx="134">
                  <c:v>-116.99</c:v>
                </c:pt>
                <c:pt idx="135">
                  <c:v>-82.305000000000007</c:v>
                </c:pt>
                <c:pt idx="136">
                  <c:v>58.354999999999997</c:v>
                </c:pt>
                <c:pt idx="137">
                  <c:v>-24.19</c:v>
                </c:pt>
                <c:pt idx="138">
                  <c:v>-113.23</c:v>
                </c:pt>
                <c:pt idx="139">
                  <c:v>14.725</c:v>
                </c:pt>
                <c:pt idx="140">
                  <c:v>-55.619999999999898</c:v>
                </c:pt>
                <c:pt idx="141">
                  <c:v>181.55499999999901</c:v>
                </c:pt>
                <c:pt idx="142">
                  <c:v>23.145</c:v>
                </c:pt>
                <c:pt idx="143">
                  <c:v>54.71</c:v>
                </c:pt>
                <c:pt idx="144">
                  <c:v>-39.715000000000003</c:v>
                </c:pt>
                <c:pt idx="145">
                  <c:v>146.694999999999</c:v>
                </c:pt>
                <c:pt idx="146">
                  <c:v>-29.11</c:v>
                </c:pt>
                <c:pt idx="147">
                  <c:v>22.43</c:v>
                </c:pt>
                <c:pt idx="148">
                  <c:v>-25.549999999999901</c:v>
                </c:pt>
                <c:pt idx="149">
                  <c:v>-49.494999999999898</c:v>
                </c:pt>
                <c:pt idx="150">
                  <c:v>55.51</c:v>
                </c:pt>
                <c:pt idx="151">
                  <c:v>-124.27</c:v>
                </c:pt>
                <c:pt idx="152">
                  <c:v>14.36</c:v>
                </c:pt>
                <c:pt idx="153">
                  <c:v>-39.949999999999903</c:v>
                </c:pt>
                <c:pt idx="154">
                  <c:v>44.195</c:v>
                </c:pt>
                <c:pt idx="155">
                  <c:v>-31.934999999999999</c:v>
                </c:pt>
                <c:pt idx="156">
                  <c:v>25.1799999999999</c:v>
                </c:pt>
                <c:pt idx="157">
                  <c:v>89.575000000000003</c:v>
                </c:pt>
                <c:pt idx="158">
                  <c:v>-45.669999999999902</c:v>
                </c:pt>
                <c:pt idx="159">
                  <c:v>-116.42</c:v>
                </c:pt>
                <c:pt idx="160">
                  <c:v>-23.299999999999901</c:v>
                </c:pt>
                <c:pt idx="161">
                  <c:v>-106.509999999999</c:v>
                </c:pt>
                <c:pt idx="162">
                  <c:v>-63.384999999999899</c:v>
                </c:pt>
                <c:pt idx="163">
                  <c:v>-23.5899999999999</c:v>
                </c:pt>
                <c:pt idx="164">
                  <c:v>-59.35</c:v>
                </c:pt>
                <c:pt idx="165">
                  <c:v>30.764999999999901</c:v>
                </c:pt>
                <c:pt idx="166">
                  <c:v>-216.094999999999</c:v>
                </c:pt>
                <c:pt idx="167">
                  <c:v>-184.32499999999999</c:v>
                </c:pt>
                <c:pt idx="168">
                  <c:v>-52.604999999999997</c:v>
                </c:pt>
                <c:pt idx="169">
                  <c:v>-30.37</c:v>
                </c:pt>
                <c:pt idx="170">
                  <c:v>-13.445</c:v>
                </c:pt>
                <c:pt idx="171">
                  <c:v>49.244999999999997</c:v>
                </c:pt>
                <c:pt idx="172">
                  <c:v>-35.344999999999999</c:v>
                </c:pt>
                <c:pt idx="173">
                  <c:v>35.515000000000001</c:v>
                </c:pt>
                <c:pt idx="174">
                  <c:v>14.465</c:v>
                </c:pt>
                <c:pt idx="175">
                  <c:v>-147.39500000000001</c:v>
                </c:pt>
                <c:pt idx="176">
                  <c:v>-48.394999999999897</c:v>
                </c:pt>
                <c:pt idx="177">
                  <c:v>-25.81</c:v>
                </c:pt>
                <c:pt idx="178">
                  <c:v>-68.995000000000005</c:v>
                </c:pt>
                <c:pt idx="179">
                  <c:v>-40.709999999999901</c:v>
                </c:pt>
                <c:pt idx="180">
                  <c:v>-31.24</c:v>
                </c:pt>
                <c:pt idx="181">
                  <c:v>-11.0549999999999</c:v>
                </c:pt>
                <c:pt idx="182">
                  <c:v>5.9149999999999903</c:v>
                </c:pt>
                <c:pt idx="183">
                  <c:v>47.25</c:v>
                </c:pt>
                <c:pt idx="184">
                  <c:v>28.23</c:v>
                </c:pt>
                <c:pt idx="185">
                  <c:v>41.765000000000001</c:v>
                </c:pt>
                <c:pt idx="186">
                  <c:v>83.424999999999997</c:v>
                </c:pt>
                <c:pt idx="187">
                  <c:v>40.259999999999899</c:v>
                </c:pt>
                <c:pt idx="188">
                  <c:v>56.24</c:v>
                </c:pt>
                <c:pt idx="189">
                  <c:v>-11.6649999999999</c:v>
                </c:pt>
                <c:pt idx="190">
                  <c:v>-20.010000000000002</c:v>
                </c:pt>
                <c:pt idx="191">
                  <c:v>-27.475000000000001</c:v>
                </c:pt>
                <c:pt idx="192">
                  <c:v>-70.8</c:v>
                </c:pt>
                <c:pt idx="193">
                  <c:v>-2.2050000000000001</c:v>
                </c:pt>
                <c:pt idx="194">
                  <c:v>33.099999999999902</c:v>
                </c:pt>
                <c:pt idx="195">
                  <c:v>24.734999999999999</c:v>
                </c:pt>
                <c:pt idx="196">
                  <c:v>14.514999999999899</c:v>
                </c:pt>
                <c:pt idx="197">
                  <c:v>30.7699999999999</c:v>
                </c:pt>
                <c:pt idx="198">
                  <c:v>-12.105</c:v>
                </c:pt>
                <c:pt idx="199">
                  <c:v>14.984999999999999</c:v>
                </c:pt>
                <c:pt idx="200">
                  <c:v>-13.625</c:v>
                </c:pt>
                <c:pt idx="201">
                  <c:v>-29.1</c:v>
                </c:pt>
                <c:pt idx="202">
                  <c:v>0.48500000000000298</c:v>
                </c:pt>
                <c:pt idx="203">
                  <c:v>-4.75999999999999</c:v>
                </c:pt>
                <c:pt idx="204">
                  <c:v>0.179999999999996</c:v>
                </c:pt>
                <c:pt idx="205">
                  <c:v>-8.2050000000000001</c:v>
                </c:pt>
                <c:pt idx="206">
                  <c:v>47.074999999999903</c:v>
                </c:pt>
                <c:pt idx="207">
                  <c:v>20.995000000000001</c:v>
                </c:pt>
                <c:pt idx="208">
                  <c:v>31.724999999999898</c:v>
                </c:pt>
                <c:pt idx="209">
                  <c:v>21.71</c:v>
                </c:pt>
                <c:pt idx="210">
                  <c:v>106.19499999999999</c:v>
                </c:pt>
                <c:pt idx="211">
                  <c:v>-85.664999999999907</c:v>
                </c:pt>
                <c:pt idx="212">
                  <c:v>-57.075000000000003</c:v>
                </c:pt>
                <c:pt idx="213">
                  <c:v>-2.27</c:v>
                </c:pt>
                <c:pt idx="214">
                  <c:v>-12.7149999999999</c:v>
                </c:pt>
                <c:pt idx="215">
                  <c:v>-51.884999999999998</c:v>
                </c:pt>
                <c:pt idx="216">
                  <c:v>-19.71</c:v>
                </c:pt>
                <c:pt idx="217">
                  <c:v>-20.734999999999999</c:v>
                </c:pt>
                <c:pt idx="218">
                  <c:v>-7.07</c:v>
                </c:pt>
                <c:pt idx="219">
                  <c:v>24.515000000000001</c:v>
                </c:pt>
                <c:pt idx="220">
                  <c:v>63.734999999999999</c:v>
                </c:pt>
                <c:pt idx="221">
                  <c:v>-84.495000000000005</c:v>
                </c:pt>
                <c:pt idx="222">
                  <c:v>5.2399999999999904</c:v>
                </c:pt>
                <c:pt idx="223">
                  <c:v>25.75</c:v>
                </c:pt>
                <c:pt idx="224">
                  <c:v>4.0149999999999899</c:v>
                </c:pt>
                <c:pt idx="225">
                  <c:v>-4.8</c:v>
                </c:pt>
                <c:pt idx="226">
                  <c:v>17.045000000000002</c:v>
                </c:pt>
                <c:pt idx="227">
                  <c:v>-3.01</c:v>
                </c:pt>
                <c:pt idx="228">
                  <c:v>-2.4949999999999899</c:v>
                </c:pt>
                <c:pt idx="229">
                  <c:v>-14.4649999999999</c:v>
                </c:pt>
                <c:pt idx="230">
                  <c:v>1.37499999999999</c:v>
                </c:pt>
                <c:pt idx="231">
                  <c:v>-8.4999999999992998E-2</c:v>
                </c:pt>
                <c:pt idx="232">
                  <c:v>7.0499999999999901</c:v>
                </c:pt>
                <c:pt idx="233">
                  <c:v>22.31</c:v>
                </c:pt>
                <c:pt idx="234">
                  <c:v>-3.8099999999999898</c:v>
                </c:pt>
                <c:pt idx="235">
                  <c:v>-13.1</c:v>
                </c:pt>
                <c:pt idx="236">
                  <c:v>-1.9750000000000001</c:v>
                </c:pt>
                <c:pt idx="237">
                  <c:v>9.8349999999999902</c:v>
                </c:pt>
                <c:pt idx="238">
                  <c:v>-2.5799999999999899</c:v>
                </c:pt>
                <c:pt idx="239">
                  <c:v>-13.614999999999901</c:v>
                </c:pt>
                <c:pt idx="240">
                  <c:v>5.2149999999999999</c:v>
                </c:pt>
                <c:pt idx="241">
                  <c:v>8.2549999999999901</c:v>
                </c:pt>
                <c:pt idx="242">
                  <c:v>8.8000000000000007</c:v>
                </c:pt>
                <c:pt idx="243">
                  <c:v>12.729999999999899</c:v>
                </c:pt>
                <c:pt idx="244">
                  <c:v>-6.45</c:v>
                </c:pt>
                <c:pt idx="245">
                  <c:v>-43.249999999999901</c:v>
                </c:pt>
                <c:pt idx="246">
                  <c:v>0.64499999999997903</c:v>
                </c:pt>
                <c:pt idx="247">
                  <c:v>-23.135000000000002</c:v>
                </c:pt>
                <c:pt idx="248">
                  <c:v>-3.6649999999999898</c:v>
                </c:pt>
                <c:pt idx="249">
                  <c:v>14.014999999999899</c:v>
                </c:pt>
                <c:pt idx="250">
                  <c:v>12.49</c:v>
                </c:pt>
                <c:pt idx="251">
                  <c:v>11.24</c:v>
                </c:pt>
                <c:pt idx="252">
                  <c:v>11.2099999999999</c:v>
                </c:pt>
                <c:pt idx="253">
                  <c:v>-8.7999999999999901</c:v>
                </c:pt>
                <c:pt idx="254">
                  <c:v>-3.4649999999999999</c:v>
                </c:pt>
                <c:pt idx="255">
                  <c:v>23.3</c:v>
                </c:pt>
                <c:pt idx="256">
                  <c:v>-29.844999999999899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EB-479B-9074-C1BD195C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385999"/>
        <c:axId val="1583497999"/>
      </c:lineChart>
      <c:catAx>
        <c:axId val="148238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497999"/>
        <c:crosses val="autoZero"/>
        <c:auto val="1"/>
        <c:lblAlgn val="ctr"/>
        <c:lblOffset val="100"/>
        <c:noMultiLvlLbl val="0"/>
      </c:catAx>
      <c:valAx>
        <c:axId val="158349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85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</a:t>
            </a:r>
            <a:r>
              <a:rPr lang="en-US" baseline="0" dirty="0"/>
              <a:t> Roll</a:t>
            </a:r>
          </a:p>
          <a:p>
            <a:pPr>
              <a:defRPr/>
            </a:pPr>
            <a:r>
              <a:rPr lang="en-US" baseline="0" dirty="0"/>
              <a:t>Sum = 2925.069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'PeriodicAntiRoll_2022-01-03_202'!$AN$1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'PeriodicAntiRoll_2022-01-03_202'!$AN$2:$AN$258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125.935</c:v>
                </c:pt>
                <c:pt idx="20">
                  <c:v>44.42</c:v>
                </c:pt>
                <c:pt idx="21">
                  <c:v>27.98</c:v>
                </c:pt>
                <c:pt idx="22">
                  <c:v>299.38499999999999</c:v>
                </c:pt>
                <c:pt idx="23">
                  <c:v>186.405</c:v>
                </c:pt>
                <c:pt idx="24">
                  <c:v>7.8249999999999904</c:v>
                </c:pt>
                <c:pt idx="25">
                  <c:v>20.8799999999999</c:v>
                </c:pt>
                <c:pt idx="26">
                  <c:v>-71.599999999999994</c:v>
                </c:pt>
                <c:pt idx="27">
                  <c:v>143.655</c:v>
                </c:pt>
                <c:pt idx="28">
                  <c:v>52.844999999999999</c:v>
                </c:pt>
                <c:pt idx="29">
                  <c:v>-12.185</c:v>
                </c:pt>
                <c:pt idx="30">
                  <c:v>-13.51</c:v>
                </c:pt>
                <c:pt idx="31">
                  <c:v>-99.884999999999906</c:v>
                </c:pt>
                <c:pt idx="32">
                  <c:v>-77.27</c:v>
                </c:pt>
                <c:pt idx="33">
                  <c:v>-2.2899999999999898</c:v>
                </c:pt>
                <c:pt idx="34">
                  <c:v>3.57</c:v>
                </c:pt>
                <c:pt idx="35">
                  <c:v>42.96</c:v>
                </c:pt>
                <c:pt idx="36">
                  <c:v>33.44</c:v>
                </c:pt>
                <c:pt idx="37">
                  <c:v>-95.474999999999994</c:v>
                </c:pt>
                <c:pt idx="38">
                  <c:v>11.864999999999901</c:v>
                </c:pt>
                <c:pt idx="39">
                  <c:v>-115.35</c:v>
                </c:pt>
                <c:pt idx="40">
                  <c:v>-158.36999999999901</c:v>
                </c:pt>
                <c:pt idx="41">
                  <c:v>117.715</c:v>
                </c:pt>
                <c:pt idx="42">
                  <c:v>11.324999999999999</c:v>
                </c:pt>
                <c:pt idx="43">
                  <c:v>9.6449999999999907</c:v>
                </c:pt>
                <c:pt idx="44">
                  <c:v>48.024999999999899</c:v>
                </c:pt>
                <c:pt idx="45">
                  <c:v>75.599999999999895</c:v>
                </c:pt>
                <c:pt idx="46">
                  <c:v>46.74</c:v>
                </c:pt>
                <c:pt idx="47">
                  <c:v>118.89</c:v>
                </c:pt>
                <c:pt idx="48">
                  <c:v>12.035</c:v>
                </c:pt>
                <c:pt idx="49">
                  <c:v>37.21</c:v>
                </c:pt>
                <c:pt idx="50">
                  <c:v>-34.875</c:v>
                </c:pt>
                <c:pt idx="51">
                  <c:v>20.184999999999899</c:v>
                </c:pt>
                <c:pt idx="52">
                  <c:v>-36.33</c:v>
                </c:pt>
                <c:pt idx="53">
                  <c:v>-1.34</c:v>
                </c:pt>
                <c:pt idx="54">
                  <c:v>31.89</c:v>
                </c:pt>
                <c:pt idx="55">
                  <c:v>89.435000000000002</c:v>
                </c:pt>
                <c:pt idx="56">
                  <c:v>-21.309999999999899</c:v>
                </c:pt>
                <c:pt idx="57">
                  <c:v>51.664999999999999</c:v>
                </c:pt>
                <c:pt idx="58">
                  <c:v>58.265000000000001</c:v>
                </c:pt>
                <c:pt idx="59">
                  <c:v>64.029999999999902</c:v>
                </c:pt>
                <c:pt idx="60">
                  <c:v>107.424999999999</c:v>
                </c:pt>
                <c:pt idx="61">
                  <c:v>73.744999999999905</c:v>
                </c:pt>
                <c:pt idx="62">
                  <c:v>-139.715</c:v>
                </c:pt>
                <c:pt idx="63">
                  <c:v>11.574999999999999</c:v>
                </c:pt>
                <c:pt idx="64">
                  <c:v>-34.274999999999999</c:v>
                </c:pt>
                <c:pt idx="65">
                  <c:v>84.09</c:v>
                </c:pt>
                <c:pt idx="66">
                  <c:v>1.04</c:v>
                </c:pt>
                <c:pt idx="67">
                  <c:v>46.714999999999897</c:v>
                </c:pt>
                <c:pt idx="68">
                  <c:v>66.244999999999905</c:v>
                </c:pt>
                <c:pt idx="69">
                  <c:v>69.28</c:v>
                </c:pt>
                <c:pt idx="70">
                  <c:v>-67.69</c:v>
                </c:pt>
                <c:pt idx="71">
                  <c:v>-6.7749999999999897</c:v>
                </c:pt>
                <c:pt idx="72">
                  <c:v>-55.48</c:v>
                </c:pt>
                <c:pt idx="73">
                  <c:v>-24.085000000000001</c:v>
                </c:pt>
                <c:pt idx="74">
                  <c:v>27.189999999999898</c:v>
                </c:pt>
                <c:pt idx="75">
                  <c:v>157.37499999999901</c:v>
                </c:pt>
                <c:pt idx="76">
                  <c:v>128.81</c:v>
                </c:pt>
                <c:pt idx="77">
                  <c:v>-52.195</c:v>
                </c:pt>
                <c:pt idx="78">
                  <c:v>-35.770000000000003</c:v>
                </c:pt>
                <c:pt idx="79">
                  <c:v>26.96</c:v>
                </c:pt>
                <c:pt idx="80">
                  <c:v>83.504999999999995</c:v>
                </c:pt>
                <c:pt idx="81">
                  <c:v>99.144999999999996</c:v>
                </c:pt>
                <c:pt idx="82">
                  <c:v>-30.37</c:v>
                </c:pt>
                <c:pt idx="83">
                  <c:v>0.5</c:v>
                </c:pt>
                <c:pt idx="84">
                  <c:v>-5.4</c:v>
                </c:pt>
                <c:pt idx="85">
                  <c:v>-31.734999999999999</c:v>
                </c:pt>
                <c:pt idx="86">
                  <c:v>70.504999999999995</c:v>
                </c:pt>
                <c:pt idx="87">
                  <c:v>-86.56</c:v>
                </c:pt>
                <c:pt idx="88">
                  <c:v>-48.625</c:v>
                </c:pt>
                <c:pt idx="89">
                  <c:v>-7.6999999999999904</c:v>
                </c:pt>
                <c:pt idx="90">
                  <c:v>-78.11</c:v>
                </c:pt>
                <c:pt idx="91">
                  <c:v>33.914999999999999</c:v>
                </c:pt>
                <c:pt idx="92">
                  <c:v>61.255000000000003</c:v>
                </c:pt>
                <c:pt idx="93">
                  <c:v>153.74</c:v>
                </c:pt>
                <c:pt idx="94">
                  <c:v>7.3949999999999996</c:v>
                </c:pt>
                <c:pt idx="95">
                  <c:v>14.175000000000001</c:v>
                </c:pt>
                <c:pt idx="96">
                  <c:v>-16.995000000000001</c:v>
                </c:pt>
                <c:pt idx="97">
                  <c:v>26.975000000000001</c:v>
                </c:pt>
                <c:pt idx="98">
                  <c:v>-8.7449999999999903</c:v>
                </c:pt>
                <c:pt idx="99">
                  <c:v>-31.85</c:v>
                </c:pt>
                <c:pt idx="100">
                  <c:v>-18.819999999999901</c:v>
                </c:pt>
                <c:pt idx="101">
                  <c:v>6.0049999999999999</c:v>
                </c:pt>
                <c:pt idx="102">
                  <c:v>69.715000000000003</c:v>
                </c:pt>
                <c:pt idx="103">
                  <c:v>59.655000000000001</c:v>
                </c:pt>
                <c:pt idx="104">
                  <c:v>40.484999999999999</c:v>
                </c:pt>
                <c:pt idx="105">
                  <c:v>51.354999999999997</c:v>
                </c:pt>
                <c:pt idx="106">
                  <c:v>69.795000000000002</c:v>
                </c:pt>
                <c:pt idx="107">
                  <c:v>46.085000000000001</c:v>
                </c:pt>
                <c:pt idx="108">
                  <c:v>-17.604999999999901</c:v>
                </c:pt>
                <c:pt idx="109">
                  <c:v>69.95</c:v>
                </c:pt>
                <c:pt idx="110">
                  <c:v>104.99999999999901</c:v>
                </c:pt>
                <c:pt idx="111">
                  <c:v>166.36</c:v>
                </c:pt>
                <c:pt idx="112">
                  <c:v>164.69</c:v>
                </c:pt>
                <c:pt idx="113">
                  <c:v>257.55</c:v>
                </c:pt>
                <c:pt idx="114">
                  <c:v>-103.96</c:v>
                </c:pt>
                <c:pt idx="115">
                  <c:v>63.9</c:v>
                </c:pt>
                <c:pt idx="116">
                  <c:v>-74.37</c:v>
                </c:pt>
                <c:pt idx="117">
                  <c:v>-1.08499999999999</c:v>
                </c:pt>
                <c:pt idx="118">
                  <c:v>-5.8749999999999902</c:v>
                </c:pt>
                <c:pt idx="119">
                  <c:v>-49.199999999999903</c:v>
                </c:pt>
                <c:pt idx="120">
                  <c:v>-146.87499999999901</c:v>
                </c:pt>
                <c:pt idx="121">
                  <c:v>-48.365000000000002</c:v>
                </c:pt>
                <c:pt idx="122">
                  <c:v>21.414999999999999</c:v>
                </c:pt>
                <c:pt idx="123">
                  <c:v>32.399999999999899</c:v>
                </c:pt>
                <c:pt idx="124">
                  <c:v>-45.604999999999997</c:v>
                </c:pt>
                <c:pt idx="125">
                  <c:v>-52.869999999999898</c:v>
                </c:pt>
                <c:pt idx="126">
                  <c:v>-118.015</c:v>
                </c:pt>
                <c:pt idx="127">
                  <c:v>84.295000000000002</c:v>
                </c:pt>
                <c:pt idx="128">
                  <c:v>-41.384999999999998</c:v>
                </c:pt>
                <c:pt idx="129">
                  <c:v>29.864999999999998</c:v>
                </c:pt>
                <c:pt idx="130">
                  <c:v>111.679999999999</c:v>
                </c:pt>
                <c:pt idx="131">
                  <c:v>40.85</c:v>
                </c:pt>
                <c:pt idx="132">
                  <c:v>20.184999999999999</c:v>
                </c:pt>
                <c:pt idx="133">
                  <c:v>-56.454999999999998</c:v>
                </c:pt>
                <c:pt idx="134">
                  <c:v>151.73500000000001</c:v>
                </c:pt>
                <c:pt idx="135">
                  <c:v>121.81</c:v>
                </c:pt>
                <c:pt idx="136">
                  <c:v>-73.324999999999903</c:v>
                </c:pt>
                <c:pt idx="137">
                  <c:v>19.0049999999999</c:v>
                </c:pt>
                <c:pt idx="138">
                  <c:v>153.23499999999899</c:v>
                </c:pt>
                <c:pt idx="139">
                  <c:v>-20.035</c:v>
                </c:pt>
                <c:pt idx="140">
                  <c:v>61.614999999999903</c:v>
                </c:pt>
                <c:pt idx="141">
                  <c:v>-187.54</c:v>
                </c:pt>
                <c:pt idx="142">
                  <c:v>-23.57</c:v>
                </c:pt>
                <c:pt idx="143">
                  <c:v>-47.879999999999903</c:v>
                </c:pt>
                <c:pt idx="144">
                  <c:v>21.335000000000001</c:v>
                </c:pt>
                <c:pt idx="145">
                  <c:v>-154.31</c:v>
                </c:pt>
                <c:pt idx="146">
                  <c:v>36.365000000000002</c:v>
                </c:pt>
                <c:pt idx="147">
                  <c:v>-20.605</c:v>
                </c:pt>
                <c:pt idx="148">
                  <c:v>24.619999999999902</c:v>
                </c:pt>
                <c:pt idx="149">
                  <c:v>46.914999999999999</c:v>
                </c:pt>
                <c:pt idx="150">
                  <c:v>-51.94</c:v>
                </c:pt>
                <c:pt idx="151">
                  <c:v>117.88</c:v>
                </c:pt>
                <c:pt idx="152">
                  <c:v>-13.6649999999999</c:v>
                </c:pt>
                <c:pt idx="153">
                  <c:v>30.02</c:v>
                </c:pt>
                <c:pt idx="154">
                  <c:v>-52.265000000000001</c:v>
                </c:pt>
                <c:pt idx="155">
                  <c:v>30.844999999999999</c:v>
                </c:pt>
                <c:pt idx="156">
                  <c:v>-28.044999999999899</c:v>
                </c:pt>
                <c:pt idx="157">
                  <c:v>-83.965000000000003</c:v>
                </c:pt>
                <c:pt idx="158">
                  <c:v>43.399999999999899</c:v>
                </c:pt>
                <c:pt idx="159">
                  <c:v>111.685</c:v>
                </c:pt>
                <c:pt idx="160">
                  <c:v>20.585000000000001</c:v>
                </c:pt>
                <c:pt idx="161">
                  <c:v>117.655</c:v>
                </c:pt>
                <c:pt idx="162">
                  <c:v>57.939999999999898</c:v>
                </c:pt>
                <c:pt idx="163">
                  <c:v>31.55</c:v>
                </c:pt>
                <c:pt idx="164">
                  <c:v>53.129999999999903</c:v>
                </c:pt>
                <c:pt idx="165">
                  <c:v>-37.64</c:v>
                </c:pt>
                <c:pt idx="166">
                  <c:v>194.76499999999999</c:v>
                </c:pt>
                <c:pt idx="167">
                  <c:v>160.70999999999901</c:v>
                </c:pt>
                <c:pt idx="168">
                  <c:v>52.599999999999902</c:v>
                </c:pt>
                <c:pt idx="169">
                  <c:v>16.959999999999901</c:v>
                </c:pt>
                <c:pt idx="170">
                  <c:v>24.45</c:v>
                </c:pt>
                <c:pt idx="171">
                  <c:v>-44.505000000000003</c:v>
                </c:pt>
                <c:pt idx="172">
                  <c:v>51.114999999999903</c:v>
                </c:pt>
                <c:pt idx="173">
                  <c:v>-21.145</c:v>
                </c:pt>
                <c:pt idx="174">
                  <c:v>-10.11</c:v>
                </c:pt>
                <c:pt idx="175">
                  <c:v>156.45500000000001</c:v>
                </c:pt>
                <c:pt idx="176">
                  <c:v>41.04</c:v>
                </c:pt>
                <c:pt idx="177">
                  <c:v>16.065000000000001</c:v>
                </c:pt>
                <c:pt idx="178">
                  <c:v>54.865000000000002</c:v>
                </c:pt>
                <c:pt idx="179">
                  <c:v>14.775</c:v>
                </c:pt>
                <c:pt idx="180">
                  <c:v>-4.74</c:v>
                </c:pt>
                <c:pt idx="181">
                  <c:v>24.674999999999901</c:v>
                </c:pt>
                <c:pt idx="182">
                  <c:v>-15.121</c:v>
                </c:pt>
                <c:pt idx="183">
                  <c:v>-38.3599999999999</c:v>
                </c:pt>
                <c:pt idx="184">
                  <c:v>-31.844999999999999</c:v>
                </c:pt>
                <c:pt idx="185">
                  <c:v>-22.88</c:v>
                </c:pt>
                <c:pt idx="186">
                  <c:v>-79.149999999999906</c:v>
                </c:pt>
                <c:pt idx="187">
                  <c:v>3.5499999999999901</c:v>
                </c:pt>
                <c:pt idx="188">
                  <c:v>-50.724999999999902</c:v>
                </c:pt>
                <c:pt idx="189">
                  <c:v>32.294999999999902</c:v>
                </c:pt>
                <c:pt idx="190">
                  <c:v>21.66</c:v>
                </c:pt>
                <c:pt idx="191">
                  <c:v>33.475000000000001</c:v>
                </c:pt>
                <c:pt idx="192">
                  <c:v>50.404999999999902</c:v>
                </c:pt>
                <c:pt idx="193">
                  <c:v>12.3849999999999</c:v>
                </c:pt>
                <c:pt idx="194">
                  <c:v>-36.555</c:v>
                </c:pt>
                <c:pt idx="195">
                  <c:v>-71.084999999999994</c:v>
                </c:pt>
                <c:pt idx="196">
                  <c:v>-32.5</c:v>
                </c:pt>
                <c:pt idx="197">
                  <c:v>-18.204999999999998</c:v>
                </c:pt>
                <c:pt idx="198">
                  <c:v>37.375</c:v>
                </c:pt>
                <c:pt idx="199">
                  <c:v>-1.1799999999999899</c:v>
                </c:pt>
                <c:pt idx="200">
                  <c:v>5.63</c:v>
                </c:pt>
                <c:pt idx="201">
                  <c:v>18.45</c:v>
                </c:pt>
                <c:pt idx="202">
                  <c:v>8.0850000000000009</c:v>
                </c:pt>
                <c:pt idx="203">
                  <c:v>15.094999999999899</c:v>
                </c:pt>
                <c:pt idx="204">
                  <c:v>-24.074999999999999</c:v>
                </c:pt>
                <c:pt idx="205">
                  <c:v>1.17</c:v>
                </c:pt>
                <c:pt idx="206">
                  <c:v>-29.204999999999998</c:v>
                </c:pt>
                <c:pt idx="207">
                  <c:v>3.91</c:v>
                </c:pt>
                <c:pt idx="208">
                  <c:v>-9.1299999999999706</c:v>
                </c:pt>
                <c:pt idx="209">
                  <c:v>-9.8949999999999996</c:v>
                </c:pt>
                <c:pt idx="210">
                  <c:v>-31.9299999999999</c:v>
                </c:pt>
                <c:pt idx="211">
                  <c:v>44.334999999999901</c:v>
                </c:pt>
                <c:pt idx="212">
                  <c:v>40.659999999999897</c:v>
                </c:pt>
                <c:pt idx="213">
                  <c:v>1.075</c:v>
                </c:pt>
                <c:pt idx="214">
                  <c:v>11.26</c:v>
                </c:pt>
                <c:pt idx="215">
                  <c:v>8.94</c:v>
                </c:pt>
                <c:pt idx="216">
                  <c:v>1.9749999999999901</c:v>
                </c:pt>
                <c:pt idx="217">
                  <c:v>8.3350000000000009</c:v>
                </c:pt>
                <c:pt idx="218">
                  <c:v>9.73</c:v>
                </c:pt>
                <c:pt idx="219">
                  <c:v>-11.8799999999999</c:v>
                </c:pt>
                <c:pt idx="220">
                  <c:v>-55.699999999999903</c:v>
                </c:pt>
                <c:pt idx="221">
                  <c:v>53.899999999999899</c:v>
                </c:pt>
                <c:pt idx="222">
                  <c:v>-13.885</c:v>
                </c:pt>
                <c:pt idx="223">
                  <c:v>-19.764999999999901</c:v>
                </c:pt>
                <c:pt idx="224">
                  <c:v>-21.315000000000001</c:v>
                </c:pt>
                <c:pt idx="225">
                  <c:v>-19.82</c:v>
                </c:pt>
                <c:pt idx="226">
                  <c:v>-23.914999999999999</c:v>
                </c:pt>
                <c:pt idx="227">
                  <c:v>-3.2149999999999999</c:v>
                </c:pt>
                <c:pt idx="228">
                  <c:v>8.11</c:v>
                </c:pt>
                <c:pt idx="229">
                  <c:v>14.3</c:v>
                </c:pt>
                <c:pt idx="230">
                  <c:v>-1.50999999999999</c:v>
                </c:pt>
                <c:pt idx="231">
                  <c:v>6.31</c:v>
                </c:pt>
                <c:pt idx="232">
                  <c:v>-5.47</c:v>
                </c:pt>
                <c:pt idx="233">
                  <c:v>-28.764999999999901</c:v>
                </c:pt>
                <c:pt idx="234">
                  <c:v>-6.0949999999999998</c:v>
                </c:pt>
                <c:pt idx="235">
                  <c:v>25.549999999999901</c:v>
                </c:pt>
                <c:pt idx="236">
                  <c:v>-23.2</c:v>
                </c:pt>
                <c:pt idx="237">
                  <c:v>-38.475000000000001</c:v>
                </c:pt>
                <c:pt idx="238">
                  <c:v>28.989999999999899</c:v>
                </c:pt>
                <c:pt idx="239">
                  <c:v>24.04</c:v>
                </c:pt>
                <c:pt idx="240">
                  <c:v>-6.17</c:v>
                </c:pt>
                <c:pt idx="241">
                  <c:v>-29.684999999999899</c:v>
                </c:pt>
                <c:pt idx="242">
                  <c:v>-12.6449999999999</c:v>
                </c:pt>
                <c:pt idx="243">
                  <c:v>-3.4299999999999899</c:v>
                </c:pt>
                <c:pt idx="244">
                  <c:v>31.484999999999999</c:v>
                </c:pt>
                <c:pt idx="245">
                  <c:v>-146.74999999999901</c:v>
                </c:pt>
                <c:pt idx="246">
                  <c:v>-104.664999999999</c:v>
                </c:pt>
                <c:pt idx="247">
                  <c:v>3.915</c:v>
                </c:pt>
                <c:pt idx="248">
                  <c:v>-28.414999999999999</c:v>
                </c:pt>
                <c:pt idx="249">
                  <c:v>-26.8049999999999</c:v>
                </c:pt>
                <c:pt idx="250">
                  <c:v>-22.459999999999901</c:v>
                </c:pt>
                <c:pt idx="251">
                  <c:v>-28.234999999999999</c:v>
                </c:pt>
                <c:pt idx="252">
                  <c:v>-32.880000000000003</c:v>
                </c:pt>
                <c:pt idx="253">
                  <c:v>4.7699999999999898</c:v>
                </c:pt>
                <c:pt idx="254">
                  <c:v>7.4299999999999899</c:v>
                </c:pt>
                <c:pt idx="255">
                  <c:v>-35.059999999999903</c:v>
                </c:pt>
                <c:pt idx="256">
                  <c:v>39.744999999999997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1A-4165-86BC-DE6A11219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234687"/>
        <c:axId val="1560775471"/>
      </c:lineChart>
      <c:catAx>
        <c:axId val="159023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775471"/>
        <c:crosses val="autoZero"/>
        <c:auto val="1"/>
        <c:lblAlgn val="ctr"/>
        <c:lblOffset val="100"/>
        <c:noMultiLvlLbl val="0"/>
      </c:catAx>
      <c:valAx>
        <c:axId val="156077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23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-4177.16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'PeriodicRoll_2022-01-03_2022-12'!$AN$1</c:f>
              <c:strCache>
                <c:ptCount val="1"/>
                <c:pt idx="0">
                  <c:v>20_Profit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'PeriodicRoll_2022-01-03_2022-12'!$AN$2:$AN$258</c:f>
              <c:numCache>
                <c:formatCode>General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-142.41</c:v>
                </c:pt>
                <c:pt idx="20">
                  <c:v>-49.555</c:v>
                </c:pt>
                <c:pt idx="21">
                  <c:v>-35.784999999999997</c:v>
                </c:pt>
                <c:pt idx="22">
                  <c:v>-332.57499999999999</c:v>
                </c:pt>
                <c:pt idx="23">
                  <c:v>-212.49</c:v>
                </c:pt>
                <c:pt idx="24">
                  <c:v>-11.315</c:v>
                </c:pt>
                <c:pt idx="25">
                  <c:v>-29.335000000000001</c:v>
                </c:pt>
                <c:pt idx="26">
                  <c:v>79.419999999999902</c:v>
                </c:pt>
                <c:pt idx="27">
                  <c:v>-169.03</c:v>
                </c:pt>
                <c:pt idx="28">
                  <c:v>-57.4</c:v>
                </c:pt>
                <c:pt idx="29">
                  <c:v>10.055</c:v>
                </c:pt>
                <c:pt idx="30">
                  <c:v>16.864999999999998</c:v>
                </c:pt>
                <c:pt idx="31">
                  <c:v>114.4</c:v>
                </c:pt>
                <c:pt idx="32">
                  <c:v>87.839999999999904</c:v>
                </c:pt>
                <c:pt idx="33">
                  <c:v>7.22</c:v>
                </c:pt>
                <c:pt idx="34">
                  <c:v>-4.3150000000000004</c:v>
                </c:pt>
                <c:pt idx="35">
                  <c:v>-55.704999999999998</c:v>
                </c:pt>
                <c:pt idx="36">
                  <c:v>-45.51</c:v>
                </c:pt>
                <c:pt idx="37">
                  <c:v>107.675</c:v>
                </c:pt>
                <c:pt idx="38">
                  <c:v>-16.2</c:v>
                </c:pt>
                <c:pt idx="39">
                  <c:v>149.45499999999899</c:v>
                </c:pt>
                <c:pt idx="40">
                  <c:v>200.15499999999901</c:v>
                </c:pt>
                <c:pt idx="41">
                  <c:v>-144.93499999999901</c:v>
                </c:pt>
                <c:pt idx="42">
                  <c:v>-5.85</c:v>
                </c:pt>
                <c:pt idx="43">
                  <c:v>28.96</c:v>
                </c:pt>
                <c:pt idx="44">
                  <c:v>-49.39</c:v>
                </c:pt>
                <c:pt idx="45">
                  <c:v>-85.415000000000006</c:v>
                </c:pt>
                <c:pt idx="46">
                  <c:v>-69.399999999999906</c:v>
                </c:pt>
                <c:pt idx="47">
                  <c:v>-168.26999999999899</c:v>
                </c:pt>
                <c:pt idx="48">
                  <c:v>-30.15</c:v>
                </c:pt>
                <c:pt idx="49">
                  <c:v>-45.024999999999999</c:v>
                </c:pt>
                <c:pt idx="50">
                  <c:v>66.03</c:v>
                </c:pt>
                <c:pt idx="51">
                  <c:v>-24.29</c:v>
                </c:pt>
                <c:pt idx="52">
                  <c:v>30.42</c:v>
                </c:pt>
                <c:pt idx="53">
                  <c:v>10.33</c:v>
                </c:pt>
                <c:pt idx="54">
                  <c:v>-52.25</c:v>
                </c:pt>
                <c:pt idx="55">
                  <c:v>-130.29499999999899</c:v>
                </c:pt>
                <c:pt idx="56">
                  <c:v>26.875</c:v>
                </c:pt>
                <c:pt idx="57">
                  <c:v>-68.264999999999901</c:v>
                </c:pt>
                <c:pt idx="58">
                  <c:v>-78.474999999999994</c:v>
                </c:pt>
                <c:pt idx="59">
                  <c:v>-70.749999999999901</c:v>
                </c:pt>
                <c:pt idx="60">
                  <c:v>-137.245</c:v>
                </c:pt>
                <c:pt idx="61">
                  <c:v>-104.06</c:v>
                </c:pt>
                <c:pt idx="62">
                  <c:v>175.7</c:v>
                </c:pt>
                <c:pt idx="63">
                  <c:v>-27.684999999999999</c:v>
                </c:pt>
                <c:pt idx="64">
                  <c:v>40.659999999999997</c:v>
                </c:pt>
                <c:pt idx="65">
                  <c:v>-113.75</c:v>
                </c:pt>
                <c:pt idx="66">
                  <c:v>-0.55999999999999905</c:v>
                </c:pt>
                <c:pt idx="67">
                  <c:v>-54.809999999999903</c:v>
                </c:pt>
                <c:pt idx="68">
                  <c:v>-82.894999999999897</c:v>
                </c:pt>
                <c:pt idx="69">
                  <c:v>-82.969999999999899</c:v>
                </c:pt>
                <c:pt idx="70">
                  <c:v>84.125</c:v>
                </c:pt>
                <c:pt idx="71">
                  <c:v>20.399999999999999</c:v>
                </c:pt>
                <c:pt idx="72">
                  <c:v>60.87</c:v>
                </c:pt>
                <c:pt idx="73">
                  <c:v>30.024999999999999</c:v>
                </c:pt>
                <c:pt idx="74">
                  <c:v>-13.4499999999999</c:v>
                </c:pt>
                <c:pt idx="75">
                  <c:v>-167.11499999999899</c:v>
                </c:pt>
                <c:pt idx="76">
                  <c:v>-144.82</c:v>
                </c:pt>
                <c:pt idx="77">
                  <c:v>72.464999999999904</c:v>
                </c:pt>
                <c:pt idx="78">
                  <c:v>37.449999999999903</c:v>
                </c:pt>
                <c:pt idx="79">
                  <c:v>-15.81</c:v>
                </c:pt>
                <c:pt idx="80">
                  <c:v>-102.42</c:v>
                </c:pt>
                <c:pt idx="81">
                  <c:v>-111.435</c:v>
                </c:pt>
                <c:pt idx="82">
                  <c:v>33.39</c:v>
                </c:pt>
                <c:pt idx="83">
                  <c:v>-4.3099999999999996</c:v>
                </c:pt>
                <c:pt idx="84">
                  <c:v>-8.77</c:v>
                </c:pt>
                <c:pt idx="85">
                  <c:v>33.31</c:v>
                </c:pt>
                <c:pt idx="86">
                  <c:v>-65.305000000000007</c:v>
                </c:pt>
                <c:pt idx="87">
                  <c:v>110.284999999999</c:v>
                </c:pt>
                <c:pt idx="88">
                  <c:v>67.94</c:v>
                </c:pt>
                <c:pt idx="89">
                  <c:v>20.1299999999999</c:v>
                </c:pt>
                <c:pt idx="90">
                  <c:v>120.30999999999899</c:v>
                </c:pt>
                <c:pt idx="91">
                  <c:v>-37.28</c:v>
                </c:pt>
                <c:pt idx="92">
                  <c:v>-61.919999999999902</c:v>
                </c:pt>
                <c:pt idx="93">
                  <c:v>-193.05</c:v>
                </c:pt>
                <c:pt idx="94">
                  <c:v>-1.6499999999999899</c:v>
                </c:pt>
                <c:pt idx="95">
                  <c:v>-13.31</c:v>
                </c:pt>
                <c:pt idx="96">
                  <c:v>20.195</c:v>
                </c:pt>
                <c:pt idx="97">
                  <c:v>-45.159999999999897</c:v>
                </c:pt>
                <c:pt idx="98">
                  <c:v>27.135000000000002</c:v>
                </c:pt>
                <c:pt idx="99">
                  <c:v>41.164999999999999</c:v>
                </c:pt>
                <c:pt idx="100">
                  <c:v>16.479999999999901</c:v>
                </c:pt>
                <c:pt idx="101">
                  <c:v>-21.2149999999999</c:v>
                </c:pt>
                <c:pt idx="102">
                  <c:v>-101.454999999999</c:v>
                </c:pt>
                <c:pt idx="103">
                  <c:v>-92.894999999999996</c:v>
                </c:pt>
                <c:pt idx="104">
                  <c:v>-63.65</c:v>
                </c:pt>
                <c:pt idx="105">
                  <c:v>-82.23</c:v>
                </c:pt>
                <c:pt idx="106">
                  <c:v>-95.064999999999898</c:v>
                </c:pt>
                <c:pt idx="107">
                  <c:v>-54.164999999999999</c:v>
                </c:pt>
                <c:pt idx="108">
                  <c:v>17.78</c:v>
                </c:pt>
                <c:pt idx="109">
                  <c:v>-89.669999999999902</c:v>
                </c:pt>
                <c:pt idx="110">
                  <c:v>-195.83</c:v>
                </c:pt>
                <c:pt idx="111">
                  <c:v>-246.52499999999901</c:v>
                </c:pt>
                <c:pt idx="112">
                  <c:v>-262.13499999999999</c:v>
                </c:pt>
                <c:pt idx="113">
                  <c:v>-222.194999999999</c:v>
                </c:pt>
                <c:pt idx="114">
                  <c:v>176.66999999999899</c:v>
                </c:pt>
                <c:pt idx="115">
                  <c:v>-70.89</c:v>
                </c:pt>
                <c:pt idx="116">
                  <c:v>101.56</c:v>
                </c:pt>
                <c:pt idx="117">
                  <c:v>-16.425000000000001</c:v>
                </c:pt>
                <c:pt idx="118">
                  <c:v>-4.67</c:v>
                </c:pt>
                <c:pt idx="119">
                  <c:v>54.72</c:v>
                </c:pt>
                <c:pt idx="120">
                  <c:v>199.61500000000001</c:v>
                </c:pt>
                <c:pt idx="121">
                  <c:v>48.555</c:v>
                </c:pt>
                <c:pt idx="122">
                  <c:v>-40.76</c:v>
                </c:pt>
                <c:pt idx="123">
                  <c:v>-61.195</c:v>
                </c:pt>
                <c:pt idx="124">
                  <c:v>72.849999999999994</c:v>
                </c:pt>
                <c:pt idx="125">
                  <c:v>88.094999999999999</c:v>
                </c:pt>
                <c:pt idx="126">
                  <c:v>171.44</c:v>
                </c:pt>
                <c:pt idx="127">
                  <c:v>-122.79499999999901</c:v>
                </c:pt>
                <c:pt idx="128">
                  <c:v>88.52</c:v>
                </c:pt>
                <c:pt idx="129">
                  <c:v>-4.7500000000000098</c:v>
                </c:pt>
                <c:pt idx="130">
                  <c:v>-144.10499999999999</c:v>
                </c:pt>
                <c:pt idx="131">
                  <c:v>-11.34</c:v>
                </c:pt>
                <c:pt idx="132">
                  <c:v>-2.2450000000000099</c:v>
                </c:pt>
                <c:pt idx="133">
                  <c:v>87.775000000000006</c:v>
                </c:pt>
                <c:pt idx="134">
                  <c:v>-151.83500000000001</c:v>
                </c:pt>
                <c:pt idx="135">
                  <c:v>-104.96499999999899</c:v>
                </c:pt>
                <c:pt idx="136">
                  <c:v>72.039999999999907</c:v>
                </c:pt>
                <c:pt idx="137">
                  <c:v>-22.529999999999902</c:v>
                </c:pt>
                <c:pt idx="138">
                  <c:v>-141.18499999999901</c:v>
                </c:pt>
                <c:pt idx="139">
                  <c:v>14.2599999999999</c:v>
                </c:pt>
                <c:pt idx="140">
                  <c:v>-79.05</c:v>
                </c:pt>
                <c:pt idx="141">
                  <c:v>216.099999999999</c:v>
                </c:pt>
                <c:pt idx="142">
                  <c:v>27.155000000000001</c:v>
                </c:pt>
                <c:pt idx="143">
                  <c:v>61.96</c:v>
                </c:pt>
                <c:pt idx="144">
                  <c:v>-52.769999999999897</c:v>
                </c:pt>
                <c:pt idx="145">
                  <c:v>188.82499999999999</c:v>
                </c:pt>
                <c:pt idx="146">
                  <c:v>-36.504999999999903</c:v>
                </c:pt>
                <c:pt idx="147">
                  <c:v>26.555</c:v>
                </c:pt>
                <c:pt idx="148">
                  <c:v>-34.234999999999999</c:v>
                </c:pt>
                <c:pt idx="149">
                  <c:v>-65.855000000000004</c:v>
                </c:pt>
                <c:pt idx="150">
                  <c:v>71.644999999999996</c:v>
                </c:pt>
                <c:pt idx="151">
                  <c:v>-164.08999999999901</c:v>
                </c:pt>
                <c:pt idx="152">
                  <c:v>18.785</c:v>
                </c:pt>
                <c:pt idx="153">
                  <c:v>-53.174999999999997</c:v>
                </c:pt>
                <c:pt idx="154">
                  <c:v>57.92</c:v>
                </c:pt>
                <c:pt idx="155">
                  <c:v>-39.58</c:v>
                </c:pt>
                <c:pt idx="156">
                  <c:v>34.484999999999999</c:v>
                </c:pt>
                <c:pt idx="157">
                  <c:v>114.719999999999</c:v>
                </c:pt>
                <c:pt idx="158">
                  <c:v>-57.134999999999899</c:v>
                </c:pt>
                <c:pt idx="159">
                  <c:v>-144.19499999999999</c:v>
                </c:pt>
                <c:pt idx="160">
                  <c:v>-30.05</c:v>
                </c:pt>
                <c:pt idx="161">
                  <c:v>-134.935</c:v>
                </c:pt>
                <c:pt idx="162">
                  <c:v>-78.219999999999899</c:v>
                </c:pt>
                <c:pt idx="163">
                  <c:v>-33.865000000000002</c:v>
                </c:pt>
                <c:pt idx="164">
                  <c:v>-75.89</c:v>
                </c:pt>
                <c:pt idx="165">
                  <c:v>38.244999999999997</c:v>
                </c:pt>
                <c:pt idx="166">
                  <c:v>-278.34500000000003</c:v>
                </c:pt>
                <c:pt idx="167">
                  <c:v>-241.505</c:v>
                </c:pt>
                <c:pt idx="168">
                  <c:v>-65.889999999999901</c:v>
                </c:pt>
                <c:pt idx="169">
                  <c:v>-38.515000000000001</c:v>
                </c:pt>
                <c:pt idx="170">
                  <c:v>-22.159999999999901</c:v>
                </c:pt>
                <c:pt idx="171">
                  <c:v>69.564999999999998</c:v>
                </c:pt>
                <c:pt idx="172">
                  <c:v>-56.964999999999897</c:v>
                </c:pt>
                <c:pt idx="173">
                  <c:v>42.43</c:v>
                </c:pt>
                <c:pt idx="174">
                  <c:v>28.424999999999901</c:v>
                </c:pt>
                <c:pt idx="175">
                  <c:v>-206.35499999999999</c:v>
                </c:pt>
                <c:pt idx="176">
                  <c:v>-64.419999999999902</c:v>
                </c:pt>
                <c:pt idx="177">
                  <c:v>-29.58</c:v>
                </c:pt>
                <c:pt idx="178">
                  <c:v>-111.804999999999</c:v>
                </c:pt>
                <c:pt idx="179">
                  <c:v>-62.864999999999903</c:v>
                </c:pt>
                <c:pt idx="180">
                  <c:v>-51.454999999999899</c:v>
                </c:pt>
                <c:pt idx="181">
                  <c:v>-21.895</c:v>
                </c:pt>
                <c:pt idx="182">
                  <c:v>7.8249999999999904</c:v>
                </c:pt>
                <c:pt idx="183">
                  <c:v>34.874999999999901</c:v>
                </c:pt>
                <c:pt idx="184">
                  <c:v>30.23</c:v>
                </c:pt>
                <c:pt idx="185">
                  <c:v>43.524999999999999</c:v>
                </c:pt>
                <c:pt idx="186">
                  <c:v>101.88500000000001</c:v>
                </c:pt>
                <c:pt idx="187">
                  <c:v>46.249999999999901</c:v>
                </c:pt>
                <c:pt idx="188">
                  <c:v>68.174999999999997</c:v>
                </c:pt>
                <c:pt idx="189">
                  <c:v>-16.194999999999901</c:v>
                </c:pt>
                <c:pt idx="190">
                  <c:v>-27.094999999999999</c:v>
                </c:pt>
                <c:pt idx="191">
                  <c:v>-37.464999999999897</c:v>
                </c:pt>
                <c:pt idx="192">
                  <c:v>-95.789999999999907</c:v>
                </c:pt>
                <c:pt idx="193">
                  <c:v>-8.5899999999999892</c:v>
                </c:pt>
                <c:pt idx="194">
                  <c:v>53.064999999999998</c:v>
                </c:pt>
                <c:pt idx="195">
                  <c:v>45.57</c:v>
                </c:pt>
                <c:pt idx="196">
                  <c:v>33.644999999999897</c:v>
                </c:pt>
                <c:pt idx="197">
                  <c:v>49.585000000000001</c:v>
                </c:pt>
                <c:pt idx="198">
                  <c:v>-28.8049999999999</c:v>
                </c:pt>
                <c:pt idx="199">
                  <c:v>19.204999999999998</c:v>
                </c:pt>
                <c:pt idx="200">
                  <c:v>-14.37</c:v>
                </c:pt>
                <c:pt idx="201">
                  <c:v>-41.465000000000003</c:v>
                </c:pt>
                <c:pt idx="202">
                  <c:v>-2.82499999999999</c:v>
                </c:pt>
                <c:pt idx="203">
                  <c:v>-12.409999999999901</c:v>
                </c:pt>
                <c:pt idx="204">
                  <c:v>11.4749999999999</c:v>
                </c:pt>
                <c:pt idx="205">
                  <c:v>-6.4599999999999902</c:v>
                </c:pt>
                <c:pt idx="206">
                  <c:v>58.354999999999997</c:v>
                </c:pt>
                <c:pt idx="207">
                  <c:v>17.925000000000001</c:v>
                </c:pt>
                <c:pt idx="208">
                  <c:v>27.824999999999999</c:v>
                </c:pt>
                <c:pt idx="209">
                  <c:v>25.579999999999899</c:v>
                </c:pt>
                <c:pt idx="210">
                  <c:v>125.02999999999901</c:v>
                </c:pt>
                <c:pt idx="211">
                  <c:v>-100.524999999999</c:v>
                </c:pt>
                <c:pt idx="212">
                  <c:v>-70.139999999999901</c:v>
                </c:pt>
                <c:pt idx="213">
                  <c:v>-4.5149999999999899</c:v>
                </c:pt>
                <c:pt idx="214">
                  <c:v>-15.93</c:v>
                </c:pt>
                <c:pt idx="215">
                  <c:v>-62.46</c:v>
                </c:pt>
                <c:pt idx="216">
                  <c:v>-24.8249999999999</c:v>
                </c:pt>
                <c:pt idx="217">
                  <c:v>-28.745000000000001</c:v>
                </c:pt>
                <c:pt idx="218">
                  <c:v>-11.704999999999901</c:v>
                </c:pt>
                <c:pt idx="219">
                  <c:v>27.189999999999898</c:v>
                </c:pt>
                <c:pt idx="220">
                  <c:v>77.089999999999904</c:v>
                </c:pt>
                <c:pt idx="221">
                  <c:v>-110.175</c:v>
                </c:pt>
                <c:pt idx="222">
                  <c:v>6.8150000000000004</c:v>
                </c:pt>
                <c:pt idx="223">
                  <c:v>34.1099999999999</c:v>
                </c:pt>
                <c:pt idx="224">
                  <c:v>4.99</c:v>
                </c:pt>
                <c:pt idx="225">
                  <c:v>-7.9650000000000096</c:v>
                </c:pt>
                <c:pt idx="226">
                  <c:v>24.484999999999999</c:v>
                </c:pt>
                <c:pt idx="227">
                  <c:v>-2.8050000000000002</c:v>
                </c:pt>
                <c:pt idx="228">
                  <c:v>-3.3650000000000002</c:v>
                </c:pt>
                <c:pt idx="229">
                  <c:v>-19.524999999999999</c:v>
                </c:pt>
                <c:pt idx="230">
                  <c:v>7.6649999999999903</c:v>
                </c:pt>
                <c:pt idx="231">
                  <c:v>-7.64</c:v>
                </c:pt>
                <c:pt idx="232">
                  <c:v>9.36</c:v>
                </c:pt>
                <c:pt idx="233">
                  <c:v>37.06</c:v>
                </c:pt>
                <c:pt idx="234">
                  <c:v>-8.1950000000000003</c:v>
                </c:pt>
                <c:pt idx="235">
                  <c:v>-11.204999999999901</c:v>
                </c:pt>
                <c:pt idx="236">
                  <c:v>-6.0049999999999804</c:v>
                </c:pt>
                <c:pt idx="237">
                  <c:v>11.765000000000001</c:v>
                </c:pt>
                <c:pt idx="238">
                  <c:v>-1.5150000000000099</c:v>
                </c:pt>
                <c:pt idx="239">
                  <c:v>-17.484999999999999</c:v>
                </c:pt>
                <c:pt idx="240">
                  <c:v>6.5449999999999902</c:v>
                </c:pt>
                <c:pt idx="241">
                  <c:v>9.6749999999999901</c:v>
                </c:pt>
                <c:pt idx="242">
                  <c:v>11.2599999999999</c:v>
                </c:pt>
                <c:pt idx="243">
                  <c:v>17.09</c:v>
                </c:pt>
                <c:pt idx="244">
                  <c:v>-8.0649999999999995</c:v>
                </c:pt>
                <c:pt idx="245">
                  <c:v>-61.229999999999897</c:v>
                </c:pt>
                <c:pt idx="246">
                  <c:v>0.93500000000002204</c:v>
                </c:pt>
                <c:pt idx="247">
                  <c:v>-30.649999999999899</c:v>
                </c:pt>
                <c:pt idx="248">
                  <c:v>-3.8499999999999899</c:v>
                </c:pt>
                <c:pt idx="249">
                  <c:v>19.09</c:v>
                </c:pt>
                <c:pt idx="250">
                  <c:v>16.91</c:v>
                </c:pt>
                <c:pt idx="251">
                  <c:v>15.47</c:v>
                </c:pt>
                <c:pt idx="252">
                  <c:v>14.999999999999901</c:v>
                </c:pt>
                <c:pt idx="253">
                  <c:v>-12.5099999999999</c:v>
                </c:pt>
                <c:pt idx="254">
                  <c:v>-5.4299999999999899</c:v>
                </c:pt>
                <c:pt idx="255">
                  <c:v>31.19</c:v>
                </c:pt>
                <c:pt idx="256">
                  <c:v>-39.19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01-4D25-9D03-013A7CFCA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7768719"/>
        <c:axId val="1566984447"/>
      </c:lineChart>
      <c:catAx>
        <c:axId val="156776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984447"/>
        <c:crosses val="autoZero"/>
        <c:auto val="1"/>
        <c:lblAlgn val="ctr"/>
        <c:lblOffset val="100"/>
        <c:noMultiLvlLbl val="0"/>
      </c:catAx>
      <c:valAx>
        <c:axId val="156698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76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-18.73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'PeriodicAntiRoll_2023-01-02_202'!$AM$2:$AM$237</c:f>
              <c:numCache>
                <c:formatCode>General</c:formatCode>
                <c:ptCount val="236"/>
                <c:pt idx="0">
                  <c:v>1.0549999999999999</c:v>
                </c:pt>
                <c:pt idx="1">
                  <c:v>2.9399999999999902</c:v>
                </c:pt>
                <c:pt idx="2">
                  <c:v>-1.665</c:v>
                </c:pt>
                <c:pt idx="3">
                  <c:v>2.0099999999999998</c:v>
                </c:pt>
                <c:pt idx="4">
                  <c:v>0.219999999999999</c:v>
                </c:pt>
                <c:pt idx="5">
                  <c:v>-0.22499999999999901</c:v>
                </c:pt>
                <c:pt idx="6">
                  <c:v>-0.5</c:v>
                </c:pt>
                <c:pt idx="7">
                  <c:v>1.7999999999999901</c:v>
                </c:pt>
                <c:pt idx="8">
                  <c:v>0.45500000000000002</c:v>
                </c:pt>
                <c:pt idx="9">
                  <c:v>-0.17499999999999899</c:v>
                </c:pt>
                <c:pt idx="10">
                  <c:v>2.4299999999999899</c:v>
                </c:pt>
                <c:pt idx="11">
                  <c:v>0.124999999999999</c:v>
                </c:pt>
                <c:pt idx="12">
                  <c:v>-1.86</c:v>
                </c:pt>
                <c:pt idx="13">
                  <c:v>-2.9249999999999901</c:v>
                </c:pt>
                <c:pt idx="14">
                  <c:v>-1.5699999999999901</c:v>
                </c:pt>
                <c:pt idx="15">
                  <c:v>0.17</c:v>
                </c:pt>
                <c:pt idx="16">
                  <c:v>1.14499999999999</c:v>
                </c:pt>
                <c:pt idx="17">
                  <c:v>-1.37499999999999</c:v>
                </c:pt>
                <c:pt idx="18">
                  <c:v>-0.79</c:v>
                </c:pt>
                <c:pt idx="19">
                  <c:v>-2.9750000000000001</c:v>
                </c:pt>
                <c:pt idx="20">
                  <c:v>1.37499999999999</c:v>
                </c:pt>
                <c:pt idx="21">
                  <c:v>-1.2649999999999999</c:v>
                </c:pt>
                <c:pt idx="22">
                  <c:v>8.6799999999999908</c:v>
                </c:pt>
                <c:pt idx="23">
                  <c:v>-1.7450000000000001</c:v>
                </c:pt>
                <c:pt idx="24">
                  <c:v>-3.53</c:v>
                </c:pt>
                <c:pt idx="25">
                  <c:v>-1.2649999999999999</c:v>
                </c:pt>
                <c:pt idx="26">
                  <c:v>-0.89499999999999902</c:v>
                </c:pt>
                <c:pt idx="27">
                  <c:v>-5.0000000000000799E-3</c:v>
                </c:pt>
                <c:pt idx="28">
                  <c:v>-3.6349999999999998</c:v>
                </c:pt>
                <c:pt idx="29">
                  <c:v>-2.31</c:v>
                </c:pt>
                <c:pt idx="30">
                  <c:v>-4.6899999999999897</c:v>
                </c:pt>
                <c:pt idx="31">
                  <c:v>-1.7450000000000001</c:v>
                </c:pt>
                <c:pt idx="32">
                  <c:v>-1.365</c:v>
                </c:pt>
                <c:pt idx="33">
                  <c:v>1.0349999999999999</c:v>
                </c:pt>
                <c:pt idx="34">
                  <c:v>-0.55500000000000005</c:v>
                </c:pt>
                <c:pt idx="35">
                  <c:v>-3.6</c:v>
                </c:pt>
                <c:pt idx="36">
                  <c:v>0.21</c:v>
                </c:pt>
                <c:pt idx="37">
                  <c:v>-0.249999999999999</c:v>
                </c:pt>
                <c:pt idx="38">
                  <c:v>-6.3799999999999901</c:v>
                </c:pt>
                <c:pt idx="39">
                  <c:v>-3.5249999999999901</c:v>
                </c:pt>
                <c:pt idx="40">
                  <c:v>-1.6099999999999901</c:v>
                </c:pt>
                <c:pt idx="41">
                  <c:v>-1.2450000000000001</c:v>
                </c:pt>
                <c:pt idx="42">
                  <c:v>0.56499999999999995</c:v>
                </c:pt>
                <c:pt idx="43">
                  <c:v>2.52999999999999</c:v>
                </c:pt>
                <c:pt idx="44">
                  <c:v>0.255</c:v>
                </c:pt>
                <c:pt idx="45">
                  <c:v>1.9849999999999901</c:v>
                </c:pt>
                <c:pt idx="46">
                  <c:v>-2.4999999999999901E-2</c:v>
                </c:pt>
                <c:pt idx="47">
                  <c:v>-0.439999999999999</c:v>
                </c:pt>
                <c:pt idx="48">
                  <c:v>4.5949999999999998</c:v>
                </c:pt>
                <c:pt idx="49">
                  <c:v>2.4019999999999899</c:v>
                </c:pt>
                <c:pt idx="50">
                  <c:v>-5.4550000000000001</c:v>
                </c:pt>
                <c:pt idx="51">
                  <c:v>6.1449999999999898</c:v>
                </c:pt>
                <c:pt idx="52">
                  <c:v>2.21</c:v>
                </c:pt>
                <c:pt idx="53">
                  <c:v>9.0199999999999907</c:v>
                </c:pt>
                <c:pt idx="54">
                  <c:v>5.9049999999999896</c:v>
                </c:pt>
                <c:pt idx="55">
                  <c:v>-9.2449999999999992</c:v>
                </c:pt>
                <c:pt idx="56">
                  <c:v>-7.585</c:v>
                </c:pt>
                <c:pt idx="57">
                  <c:v>7.6649999999999903</c:v>
                </c:pt>
                <c:pt idx="58">
                  <c:v>7.97</c:v>
                </c:pt>
                <c:pt idx="59">
                  <c:v>-4.6050000000000004</c:v>
                </c:pt>
                <c:pt idx="60">
                  <c:v>-3.56</c:v>
                </c:pt>
                <c:pt idx="61">
                  <c:v>-1.57499999999999</c:v>
                </c:pt>
                <c:pt idx="62">
                  <c:v>-6.3650000000000002</c:v>
                </c:pt>
                <c:pt idx="63">
                  <c:v>0.22499999999999901</c:v>
                </c:pt>
                <c:pt idx="64">
                  <c:v>3.2899999999999898</c:v>
                </c:pt>
                <c:pt idx="65">
                  <c:v>1.90499999999999</c:v>
                </c:pt>
                <c:pt idx="66">
                  <c:v>7.3049999999999899</c:v>
                </c:pt>
                <c:pt idx="67">
                  <c:v>-2.1799999999999899</c:v>
                </c:pt>
                <c:pt idx="68">
                  <c:v>-6.72</c:v>
                </c:pt>
                <c:pt idx="69">
                  <c:v>-2.3499999999999899</c:v>
                </c:pt>
                <c:pt idx="70">
                  <c:v>0.874999999999999</c:v>
                </c:pt>
                <c:pt idx="71">
                  <c:v>-2.93</c:v>
                </c:pt>
                <c:pt idx="72">
                  <c:v>-1.27</c:v>
                </c:pt>
                <c:pt idx="73">
                  <c:v>-1.03999999999999</c:v>
                </c:pt>
                <c:pt idx="74">
                  <c:v>-4.34</c:v>
                </c:pt>
                <c:pt idx="75">
                  <c:v>2.5550000000000002</c:v>
                </c:pt>
                <c:pt idx="76">
                  <c:v>-0.42999999999999899</c:v>
                </c:pt>
                <c:pt idx="77">
                  <c:v>-1.46</c:v>
                </c:pt>
                <c:pt idx="78">
                  <c:v>5.665</c:v>
                </c:pt>
                <c:pt idx="79">
                  <c:v>3.48</c:v>
                </c:pt>
                <c:pt idx="80">
                  <c:v>-3.3</c:v>
                </c:pt>
                <c:pt idx="81">
                  <c:v>4.9399999999999897</c:v>
                </c:pt>
                <c:pt idx="82">
                  <c:v>2.48999999999999</c:v>
                </c:pt>
                <c:pt idx="83">
                  <c:v>-0.119999999999999</c:v>
                </c:pt>
                <c:pt idx="84">
                  <c:v>7.28</c:v>
                </c:pt>
                <c:pt idx="85">
                  <c:v>-2.0799999999999899</c:v>
                </c:pt>
                <c:pt idx="86">
                  <c:v>-2.0299999999999998</c:v>
                </c:pt>
                <c:pt idx="87">
                  <c:v>-0.159999999999999</c:v>
                </c:pt>
                <c:pt idx="88">
                  <c:v>2.2749999999999901</c:v>
                </c:pt>
                <c:pt idx="89">
                  <c:v>1.0599999999999901</c:v>
                </c:pt>
                <c:pt idx="90">
                  <c:v>-2.5099999999999998</c:v>
                </c:pt>
                <c:pt idx="91">
                  <c:v>-0.61499999999999899</c:v>
                </c:pt>
                <c:pt idx="92">
                  <c:v>-2.5049999999999999</c:v>
                </c:pt>
                <c:pt idx="93">
                  <c:v>-3.62</c:v>
                </c:pt>
                <c:pt idx="94">
                  <c:v>-4.7299999999999898</c:v>
                </c:pt>
                <c:pt idx="95">
                  <c:v>-0.21</c:v>
                </c:pt>
                <c:pt idx="96">
                  <c:v>-0.73499999999999999</c:v>
                </c:pt>
                <c:pt idx="97">
                  <c:v>-1.93</c:v>
                </c:pt>
                <c:pt idx="98">
                  <c:v>-0.45</c:v>
                </c:pt>
                <c:pt idx="99">
                  <c:v>-4.6949999999999896</c:v>
                </c:pt>
                <c:pt idx="100">
                  <c:v>-3.6</c:v>
                </c:pt>
                <c:pt idx="101">
                  <c:v>3.4299999999999899</c:v>
                </c:pt>
                <c:pt idx="102">
                  <c:v>7.1949999999999896</c:v>
                </c:pt>
                <c:pt idx="103">
                  <c:v>5.0449999999999999</c:v>
                </c:pt>
                <c:pt idx="104">
                  <c:v>0.71</c:v>
                </c:pt>
                <c:pt idx="105">
                  <c:v>-4.8499999999999996</c:v>
                </c:pt>
                <c:pt idx="106">
                  <c:v>-3.895</c:v>
                </c:pt>
                <c:pt idx="107">
                  <c:v>1.8699999999999899</c:v>
                </c:pt>
                <c:pt idx="108">
                  <c:v>-4.84499999999999</c:v>
                </c:pt>
                <c:pt idx="109">
                  <c:v>1.89499999999999</c:v>
                </c:pt>
                <c:pt idx="110">
                  <c:v>0.6</c:v>
                </c:pt>
                <c:pt idx="111">
                  <c:v>0.33499999999999902</c:v>
                </c:pt>
                <c:pt idx="112">
                  <c:v>-4.67</c:v>
                </c:pt>
                <c:pt idx="113">
                  <c:v>-2.4900000000000002</c:v>
                </c:pt>
                <c:pt idx="114">
                  <c:v>-7.9649999999999999</c:v>
                </c:pt>
                <c:pt idx="115">
                  <c:v>0.68500000000000005</c:v>
                </c:pt>
                <c:pt idx="116">
                  <c:v>-5.07</c:v>
                </c:pt>
                <c:pt idx="117">
                  <c:v>4.0199999999999996</c:v>
                </c:pt>
                <c:pt idx="118">
                  <c:v>-2.96</c:v>
                </c:pt>
                <c:pt idx="119">
                  <c:v>-7.6049999999999898</c:v>
                </c:pt>
                <c:pt idx="120">
                  <c:v>10.5899999999999</c:v>
                </c:pt>
                <c:pt idx="121">
                  <c:v>1.9949999999999899</c:v>
                </c:pt>
                <c:pt idx="122">
                  <c:v>-9.32</c:v>
                </c:pt>
                <c:pt idx="123">
                  <c:v>3.71</c:v>
                </c:pt>
                <c:pt idx="124">
                  <c:v>-7.28</c:v>
                </c:pt>
                <c:pt idx="125">
                  <c:v>-1.6749999999999901</c:v>
                </c:pt>
                <c:pt idx="126">
                  <c:v>-6.3299999999999903</c:v>
                </c:pt>
                <c:pt idx="127">
                  <c:v>2.4249999999999998</c:v>
                </c:pt>
                <c:pt idx="128">
                  <c:v>1.575</c:v>
                </c:pt>
                <c:pt idx="129">
                  <c:v>-12.16</c:v>
                </c:pt>
                <c:pt idx="130">
                  <c:v>5.55</c:v>
                </c:pt>
                <c:pt idx="131">
                  <c:v>-1.59</c:v>
                </c:pt>
                <c:pt idx="132">
                  <c:v>-1.83</c:v>
                </c:pt>
                <c:pt idx="133">
                  <c:v>6.84</c:v>
                </c:pt>
                <c:pt idx="134">
                  <c:v>6.3250000000000002</c:v>
                </c:pt>
                <c:pt idx="135">
                  <c:v>-1.7</c:v>
                </c:pt>
                <c:pt idx="136">
                  <c:v>1.22</c:v>
                </c:pt>
                <c:pt idx="137">
                  <c:v>10.51</c:v>
                </c:pt>
                <c:pt idx="138">
                  <c:v>-1.9450000000000001</c:v>
                </c:pt>
                <c:pt idx="139">
                  <c:v>-6.9849999999999897</c:v>
                </c:pt>
                <c:pt idx="140">
                  <c:v>2.73</c:v>
                </c:pt>
                <c:pt idx="141">
                  <c:v>6.62</c:v>
                </c:pt>
                <c:pt idx="142">
                  <c:v>-1.95</c:v>
                </c:pt>
                <c:pt idx="143">
                  <c:v>-5.6749999999999998</c:v>
                </c:pt>
                <c:pt idx="144">
                  <c:v>3.38499999999999</c:v>
                </c:pt>
                <c:pt idx="145">
                  <c:v>3.7349999999999999</c:v>
                </c:pt>
                <c:pt idx="146">
                  <c:v>1.57499999999999</c:v>
                </c:pt>
                <c:pt idx="147">
                  <c:v>-0.73499999999999899</c:v>
                </c:pt>
                <c:pt idx="148">
                  <c:v>3.3499999999999899</c:v>
                </c:pt>
                <c:pt idx="149">
                  <c:v>0.30499999999999999</c:v>
                </c:pt>
                <c:pt idx="150">
                  <c:v>-2.2050000000000001</c:v>
                </c:pt>
                <c:pt idx="151">
                  <c:v>-0.54</c:v>
                </c:pt>
                <c:pt idx="152">
                  <c:v>3.4349999999999898</c:v>
                </c:pt>
                <c:pt idx="153">
                  <c:v>-1.635</c:v>
                </c:pt>
                <c:pt idx="154">
                  <c:v>-1.83499999999999</c:v>
                </c:pt>
                <c:pt idx="155">
                  <c:v>-5.1100000000000003</c:v>
                </c:pt>
                <c:pt idx="156">
                  <c:v>-2.6349999999999998</c:v>
                </c:pt>
                <c:pt idx="157">
                  <c:v>-2.5550000000000002</c:v>
                </c:pt>
                <c:pt idx="158">
                  <c:v>3.02</c:v>
                </c:pt>
                <c:pt idx="159">
                  <c:v>-1.23</c:v>
                </c:pt>
                <c:pt idx="160">
                  <c:v>3.28</c:v>
                </c:pt>
                <c:pt idx="161">
                  <c:v>-4.21</c:v>
                </c:pt>
                <c:pt idx="162">
                  <c:v>1.78999999999999</c:v>
                </c:pt>
                <c:pt idx="163">
                  <c:v>10.305</c:v>
                </c:pt>
                <c:pt idx="164">
                  <c:v>-0.79500000000000004</c:v>
                </c:pt>
                <c:pt idx="165">
                  <c:v>-6.32</c:v>
                </c:pt>
                <c:pt idx="166">
                  <c:v>-1.355</c:v>
                </c:pt>
                <c:pt idx="167">
                  <c:v>2.8450000000000002</c:v>
                </c:pt>
                <c:pt idx="168">
                  <c:v>-0.19</c:v>
                </c:pt>
                <c:pt idx="169">
                  <c:v>8.0199999999999907</c:v>
                </c:pt>
                <c:pt idx="170">
                  <c:v>-0.89</c:v>
                </c:pt>
                <c:pt idx="171">
                  <c:v>-2.4399999999999902</c:v>
                </c:pt>
                <c:pt idx="172">
                  <c:v>0.19</c:v>
                </c:pt>
                <c:pt idx="173">
                  <c:v>-4.2849999999999904</c:v>
                </c:pt>
                <c:pt idx="174">
                  <c:v>1.0249999999999999</c:v>
                </c:pt>
                <c:pt idx="175">
                  <c:v>1.3</c:v>
                </c:pt>
                <c:pt idx="176">
                  <c:v>-2.2250000000000001</c:v>
                </c:pt>
                <c:pt idx="177">
                  <c:v>-2.2200000000000002</c:v>
                </c:pt>
                <c:pt idx="178">
                  <c:v>-4.62</c:v>
                </c:pt>
                <c:pt idx="179">
                  <c:v>4.585</c:v>
                </c:pt>
                <c:pt idx="180">
                  <c:v>-4.04</c:v>
                </c:pt>
                <c:pt idx="181">
                  <c:v>-4.8869999999999996</c:v>
                </c:pt>
                <c:pt idx="182">
                  <c:v>-0.78499999999999903</c:v>
                </c:pt>
                <c:pt idx="183">
                  <c:v>1.7949999999999999</c:v>
                </c:pt>
                <c:pt idx="184">
                  <c:v>-0.56999999999999995</c:v>
                </c:pt>
                <c:pt idx="185">
                  <c:v>0.84499999999999997</c:v>
                </c:pt>
                <c:pt idx="186">
                  <c:v>2.08</c:v>
                </c:pt>
                <c:pt idx="187">
                  <c:v>-0.499999999999999</c:v>
                </c:pt>
                <c:pt idx="188">
                  <c:v>0.315</c:v>
                </c:pt>
                <c:pt idx="189">
                  <c:v>-4.3949999999999996</c:v>
                </c:pt>
                <c:pt idx="190">
                  <c:v>4.0449999999999999</c:v>
                </c:pt>
                <c:pt idx="191">
                  <c:v>-0.76</c:v>
                </c:pt>
                <c:pt idx="192">
                  <c:v>1.1849999999999901</c:v>
                </c:pt>
                <c:pt idx="193">
                  <c:v>1.63</c:v>
                </c:pt>
                <c:pt idx="194">
                  <c:v>1.665</c:v>
                </c:pt>
                <c:pt idx="195">
                  <c:v>0.80500000000000005</c:v>
                </c:pt>
                <c:pt idx="196">
                  <c:v>3.5149999999999899</c:v>
                </c:pt>
                <c:pt idx="197">
                  <c:v>-0.88999999999999901</c:v>
                </c:pt>
                <c:pt idx="198">
                  <c:v>-2.81</c:v>
                </c:pt>
                <c:pt idx="199">
                  <c:v>-4.2249999999999996</c:v>
                </c:pt>
                <c:pt idx="200">
                  <c:v>1.8099999999999901</c:v>
                </c:pt>
                <c:pt idx="201">
                  <c:v>-0.97499999999999998</c:v>
                </c:pt>
                <c:pt idx="202">
                  <c:v>-4.0249999999999897</c:v>
                </c:pt>
                <c:pt idx="203">
                  <c:v>-1.10499999999999</c:v>
                </c:pt>
                <c:pt idx="204">
                  <c:v>-0.47999999999999898</c:v>
                </c:pt>
                <c:pt idx="205">
                  <c:v>6.87</c:v>
                </c:pt>
                <c:pt idx="206">
                  <c:v>-1.03</c:v>
                </c:pt>
                <c:pt idx="207">
                  <c:v>1.92</c:v>
                </c:pt>
                <c:pt idx="208">
                  <c:v>0.53</c:v>
                </c:pt>
                <c:pt idx="209">
                  <c:v>3.84499999999999</c:v>
                </c:pt>
                <c:pt idx="210">
                  <c:v>2.5549999999999899</c:v>
                </c:pt>
                <c:pt idx="211">
                  <c:v>1.385</c:v>
                </c:pt>
                <c:pt idx="212">
                  <c:v>-0.02</c:v>
                </c:pt>
                <c:pt idx="213">
                  <c:v>2.3199999999999998</c:v>
                </c:pt>
                <c:pt idx="214">
                  <c:v>-1.2350000000000001</c:v>
                </c:pt>
                <c:pt idx="215">
                  <c:v>-0.59999999999999898</c:v>
                </c:pt>
                <c:pt idx="216">
                  <c:v>-1.29</c:v>
                </c:pt>
                <c:pt idx="217">
                  <c:v>0.249999999999999</c:v>
                </c:pt>
                <c:pt idx="218">
                  <c:v>-1.74</c:v>
                </c:pt>
                <c:pt idx="219">
                  <c:v>-0.18</c:v>
                </c:pt>
                <c:pt idx="220">
                  <c:v>-1.43</c:v>
                </c:pt>
                <c:pt idx="221">
                  <c:v>-1.4849999999999901</c:v>
                </c:pt>
                <c:pt idx="222">
                  <c:v>3.69</c:v>
                </c:pt>
                <c:pt idx="223">
                  <c:v>-1.0349999999999999</c:v>
                </c:pt>
                <c:pt idx="224">
                  <c:v>2.6749999999999998</c:v>
                </c:pt>
                <c:pt idx="225">
                  <c:v>-1.19999999999999</c:v>
                </c:pt>
                <c:pt idx="226">
                  <c:v>-2.29</c:v>
                </c:pt>
                <c:pt idx="227">
                  <c:v>3.4999999999999899E-2</c:v>
                </c:pt>
                <c:pt idx="228">
                  <c:v>-1.7549999999999999</c:v>
                </c:pt>
                <c:pt idx="229">
                  <c:v>-2.2450000000000001</c:v>
                </c:pt>
                <c:pt idx="230">
                  <c:v>-0.48999999999999899</c:v>
                </c:pt>
                <c:pt idx="231">
                  <c:v>4.625</c:v>
                </c:pt>
                <c:pt idx="232">
                  <c:v>3.1850000000000001</c:v>
                </c:pt>
                <c:pt idx="233">
                  <c:v>5.92</c:v>
                </c:pt>
                <c:pt idx="234">
                  <c:v>1.2</c:v>
                </c:pt>
                <c:pt idx="235">
                  <c:v>12.145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35-486C-81ED-E68BD2B7A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977535"/>
        <c:axId val="2094620432"/>
      </c:lineChart>
      <c:catAx>
        <c:axId val="159397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620432"/>
        <c:crosses val="autoZero"/>
        <c:auto val="1"/>
        <c:lblAlgn val="ctr"/>
        <c:lblOffset val="100"/>
        <c:noMultiLvlLbl val="0"/>
      </c:catAx>
      <c:valAx>
        <c:axId val="20946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97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Roll</a:t>
            </a:r>
          </a:p>
          <a:p>
            <a:pPr>
              <a:defRPr/>
            </a:pPr>
            <a:r>
              <a:rPr lang="en-US" dirty="0"/>
              <a:t>Sum = 9.84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'PeriodicRoll_2023-01-02_2023-11'!$AM$1</c:f>
              <c:strCache>
                <c:ptCount val="1"/>
                <c:pt idx="0">
                  <c:v>Running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'PeriodicRoll_2023-01-02_2023-11'!$AM$2:$AM$237</c:f>
              <c:numCache>
                <c:formatCode>General</c:formatCode>
                <c:ptCount val="236"/>
                <c:pt idx="0">
                  <c:v>-1.0249999999999999</c:v>
                </c:pt>
                <c:pt idx="1">
                  <c:v>-2.7749999999999901</c:v>
                </c:pt>
                <c:pt idx="2">
                  <c:v>1.6099999999999901</c:v>
                </c:pt>
                <c:pt idx="3">
                  <c:v>-2.76</c:v>
                </c:pt>
                <c:pt idx="4">
                  <c:v>-1.125</c:v>
                </c:pt>
                <c:pt idx="5">
                  <c:v>-0.31</c:v>
                </c:pt>
                <c:pt idx="6">
                  <c:v>-1.57</c:v>
                </c:pt>
                <c:pt idx="7">
                  <c:v>-2.27</c:v>
                </c:pt>
                <c:pt idx="8">
                  <c:v>-0.69499999999999995</c:v>
                </c:pt>
                <c:pt idx="9">
                  <c:v>0.01</c:v>
                </c:pt>
                <c:pt idx="10">
                  <c:v>-1.06499999999999</c:v>
                </c:pt>
                <c:pt idx="11">
                  <c:v>-1.9999999999999799E-2</c:v>
                </c:pt>
                <c:pt idx="12">
                  <c:v>0.96499999999999997</c:v>
                </c:pt>
                <c:pt idx="13">
                  <c:v>2.6249999999999898</c:v>
                </c:pt>
                <c:pt idx="14">
                  <c:v>1.76</c:v>
                </c:pt>
                <c:pt idx="15">
                  <c:v>0.51</c:v>
                </c:pt>
                <c:pt idx="16">
                  <c:v>-0.48499999999999999</c:v>
                </c:pt>
                <c:pt idx="17">
                  <c:v>1.3099999999999901</c:v>
                </c:pt>
                <c:pt idx="18">
                  <c:v>0.69499999999999995</c:v>
                </c:pt>
                <c:pt idx="19">
                  <c:v>1.71</c:v>
                </c:pt>
                <c:pt idx="20">
                  <c:v>-1.41</c:v>
                </c:pt>
                <c:pt idx="21">
                  <c:v>-7.9999999999999696E-2</c:v>
                </c:pt>
                <c:pt idx="22">
                  <c:v>-5.6849999999999898</c:v>
                </c:pt>
                <c:pt idx="23">
                  <c:v>1.5499999999999901</c:v>
                </c:pt>
                <c:pt idx="24">
                  <c:v>3.2299999999999902</c:v>
                </c:pt>
                <c:pt idx="25">
                  <c:v>0.17999999999999899</c:v>
                </c:pt>
                <c:pt idx="26">
                  <c:v>-0.15</c:v>
                </c:pt>
                <c:pt idx="27">
                  <c:v>-0.56499999999999995</c:v>
                </c:pt>
                <c:pt idx="28">
                  <c:v>2.6949999999999998</c:v>
                </c:pt>
                <c:pt idx="29">
                  <c:v>2.0149999999999899</c:v>
                </c:pt>
                <c:pt idx="30">
                  <c:v>4.33</c:v>
                </c:pt>
                <c:pt idx="31">
                  <c:v>2.085</c:v>
                </c:pt>
                <c:pt idx="32">
                  <c:v>1.82499999999999</c:v>
                </c:pt>
                <c:pt idx="33">
                  <c:v>-1.5149999999999999</c:v>
                </c:pt>
                <c:pt idx="34">
                  <c:v>0.17499999999999899</c:v>
                </c:pt>
                <c:pt idx="35">
                  <c:v>2.4349999999999898</c:v>
                </c:pt>
                <c:pt idx="36">
                  <c:v>0.36499999999999899</c:v>
                </c:pt>
                <c:pt idx="37">
                  <c:v>-0.46500000000000002</c:v>
                </c:pt>
                <c:pt idx="38">
                  <c:v>4.2750000000000004</c:v>
                </c:pt>
                <c:pt idx="39">
                  <c:v>2.83</c:v>
                </c:pt>
                <c:pt idx="40">
                  <c:v>1.4549999999999901</c:v>
                </c:pt>
                <c:pt idx="41">
                  <c:v>-0.72499999999999998</c:v>
                </c:pt>
                <c:pt idx="42">
                  <c:v>-0.105</c:v>
                </c:pt>
                <c:pt idx="43">
                  <c:v>-2.6949999999999901</c:v>
                </c:pt>
                <c:pt idx="44">
                  <c:v>-3.4649999999999999</c:v>
                </c:pt>
                <c:pt idx="45">
                  <c:v>-2.7849999999999899</c:v>
                </c:pt>
                <c:pt idx="46">
                  <c:v>-1.5149999999999999</c:v>
                </c:pt>
                <c:pt idx="47">
                  <c:v>1.2349999999999901</c:v>
                </c:pt>
                <c:pt idx="48">
                  <c:v>-1.53999999999999</c:v>
                </c:pt>
                <c:pt idx="49">
                  <c:v>12.654999999999999</c:v>
                </c:pt>
                <c:pt idx="50">
                  <c:v>2.2349999999999901</c:v>
                </c:pt>
                <c:pt idx="51">
                  <c:v>-1.55</c:v>
                </c:pt>
                <c:pt idx="52">
                  <c:v>-1.17</c:v>
                </c:pt>
                <c:pt idx="53">
                  <c:v>-8.6849999999999898</c:v>
                </c:pt>
                <c:pt idx="54">
                  <c:v>-5.05</c:v>
                </c:pt>
                <c:pt idx="55">
                  <c:v>8.14</c:v>
                </c:pt>
                <c:pt idx="56">
                  <c:v>6.22</c:v>
                </c:pt>
                <c:pt idx="57">
                  <c:v>-8.42</c:v>
                </c:pt>
                <c:pt idx="58">
                  <c:v>-7.3599999999999897</c:v>
                </c:pt>
                <c:pt idx="59">
                  <c:v>4.335</c:v>
                </c:pt>
                <c:pt idx="60">
                  <c:v>3.71999999999999</c:v>
                </c:pt>
                <c:pt idx="61">
                  <c:v>1.5649999999999999</c:v>
                </c:pt>
                <c:pt idx="62">
                  <c:v>5.66</c:v>
                </c:pt>
                <c:pt idx="63">
                  <c:v>-0.60499999999999998</c:v>
                </c:pt>
                <c:pt idx="64">
                  <c:v>-4.1950000000000003</c:v>
                </c:pt>
                <c:pt idx="65">
                  <c:v>-1.395</c:v>
                </c:pt>
                <c:pt idx="66">
                  <c:v>-7.47</c:v>
                </c:pt>
                <c:pt idx="67">
                  <c:v>1.67</c:v>
                </c:pt>
                <c:pt idx="68">
                  <c:v>6.28</c:v>
                </c:pt>
                <c:pt idx="69">
                  <c:v>1.88</c:v>
                </c:pt>
                <c:pt idx="70">
                  <c:v>-0.17499999999999899</c:v>
                </c:pt>
                <c:pt idx="71">
                  <c:v>3.38499999999999</c:v>
                </c:pt>
                <c:pt idx="72">
                  <c:v>1.615</c:v>
                </c:pt>
                <c:pt idx="73">
                  <c:v>1.2350000000000001</c:v>
                </c:pt>
                <c:pt idx="74">
                  <c:v>3.645</c:v>
                </c:pt>
                <c:pt idx="75">
                  <c:v>-2.5299999999999998</c:v>
                </c:pt>
                <c:pt idx="76">
                  <c:v>-1.0000000000000101E-2</c:v>
                </c:pt>
                <c:pt idx="77">
                  <c:v>0.84499999999999997</c:v>
                </c:pt>
                <c:pt idx="78">
                  <c:v>-5.9450000000000003</c:v>
                </c:pt>
                <c:pt idx="79">
                  <c:v>-2.9550000000000001</c:v>
                </c:pt>
                <c:pt idx="80">
                  <c:v>3.3099999999999898</c:v>
                </c:pt>
                <c:pt idx="81">
                  <c:v>-5.2050000000000001</c:v>
                </c:pt>
                <c:pt idx="82">
                  <c:v>-2.9049999999999998</c:v>
                </c:pt>
                <c:pt idx="83">
                  <c:v>-0.30499999999999899</c:v>
                </c:pt>
                <c:pt idx="84">
                  <c:v>-7.62</c:v>
                </c:pt>
                <c:pt idx="85">
                  <c:v>2.3250000000000002</c:v>
                </c:pt>
                <c:pt idx="86">
                  <c:v>2.3650000000000002</c:v>
                </c:pt>
                <c:pt idx="87">
                  <c:v>0.21</c:v>
                </c:pt>
                <c:pt idx="88">
                  <c:v>-3.0199999999999898</c:v>
                </c:pt>
                <c:pt idx="89">
                  <c:v>-2.31</c:v>
                </c:pt>
                <c:pt idx="90">
                  <c:v>2.5150000000000001</c:v>
                </c:pt>
                <c:pt idx="91">
                  <c:v>1.05</c:v>
                </c:pt>
                <c:pt idx="92">
                  <c:v>2.7349999999999999</c:v>
                </c:pt>
                <c:pt idx="93">
                  <c:v>4.3250000000000002</c:v>
                </c:pt>
                <c:pt idx="94">
                  <c:v>5.5350000000000001</c:v>
                </c:pt>
                <c:pt idx="95">
                  <c:v>0.71499999999999997</c:v>
                </c:pt>
                <c:pt idx="96">
                  <c:v>0.625</c:v>
                </c:pt>
                <c:pt idx="97">
                  <c:v>2.165</c:v>
                </c:pt>
                <c:pt idx="98">
                  <c:v>-0.5</c:v>
                </c:pt>
                <c:pt idx="99">
                  <c:v>5.5449999999999902</c:v>
                </c:pt>
                <c:pt idx="100">
                  <c:v>3.48999999999999</c:v>
                </c:pt>
                <c:pt idx="101">
                  <c:v>-3.355</c:v>
                </c:pt>
                <c:pt idx="102">
                  <c:v>-7.54</c:v>
                </c:pt>
                <c:pt idx="103">
                  <c:v>-5.1699999999999902</c:v>
                </c:pt>
                <c:pt idx="104">
                  <c:v>-0.76500000000000001</c:v>
                </c:pt>
                <c:pt idx="105">
                  <c:v>5.0299999999999896</c:v>
                </c:pt>
                <c:pt idx="106">
                  <c:v>4.1349999999999998</c:v>
                </c:pt>
                <c:pt idx="107">
                  <c:v>-2.2599999999999998</c:v>
                </c:pt>
                <c:pt idx="108">
                  <c:v>5.2450000000000001</c:v>
                </c:pt>
                <c:pt idx="109">
                  <c:v>-2.0099999999999998</c:v>
                </c:pt>
                <c:pt idx="110">
                  <c:v>-0.24</c:v>
                </c:pt>
                <c:pt idx="111">
                  <c:v>-0.23999999999999899</c:v>
                </c:pt>
                <c:pt idx="112">
                  <c:v>5.165</c:v>
                </c:pt>
                <c:pt idx="113">
                  <c:v>2.7850000000000001</c:v>
                </c:pt>
                <c:pt idx="114">
                  <c:v>7.2549999999999999</c:v>
                </c:pt>
                <c:pt idx="115">
                  <c:v>-1.1599999999999999</c:v>
                </c:pt>
                <c:pt idx="116">
                  <c:v>3.1599999999999899</c:v>
                </c:pt>
                <c:pt idx="117">
                  <c:v>-4.58</c:v>
                </c:pt>
                <c:pt idx="118">
                  <c:v>2.4500000000000002</c:v>
                </c:pt>
                <c:pt idx="119">
                  <c:v>8.0649999999999995</c:v>
                </c:pt>
                <c:pt idx="120">
                  <c:v>-11.1349999999999</c:v>
                </c:pt>
                <c:pt idx="121">
                  <c:v>-2.5049999999999999</c:v>
                </c:pt>
                <c:pt idx="122">
                  <c:v>9.9550000000000001</c:v>
                </c:pt>
                <c:pt idx="123">
                  <c:v>-3.5549999999999899</c:v>
                </c:pt>
                <c:pt idx="124">
                  <c:v>7.76</c:v>
                </c:pt>
                <c:pt idx="125">
                  <c:v>1.64</c:v>
                </c:pt>
                <c:pt idx="126">
                  <c:v>6.2050000000000001</c:v>
                </c:pt>
                <c:pt idx="127">
                  <c:v>-1.585</c:v>
                </c:pt>
                <c:pt idx="128">
                  <c:v>-1.3599999999999901</c:v>
                </c:pt>
                <c:pt idx="129">
                  <c:v>13.139999999999899</c:v>
                </c:pt>
                <c:pt idx="130">
                  <c:v>-4.9099999999999904</c:v>
                </c:pt>
                <c:pt idx="131">
                  <c:v>1.2649999999999999</c:v>
                </c:pt>
                <c:pt idx="132">
                  <c:v>1.5649999999999999</c:v>
                </c:pt>
                <c:pt idx="133">
                  <c:v>-7.05</c:v>
                </c:pt>
                <c:pt idx="134">
                  <c:v>-7.0549999999999997</c:v>
                </c:pt>
                <c:pt idx="135">
                  <c:v>1.8199999999999901</c:v>
                </c:pt>
                <c:pt idx="136">
                  <c:v>-1.34</c:v>
                </c:pt>
                <c:pt idx="137">
                  <c:v>-10.84</c:v>
                </c:pt>
                <c:pt idx="138">
                  <c:v>2.355</c:v>
                </c:pt>
                <c:pt idx="139">
                  <c:v>8.17</c:v>
                </c:pt>
                <c:pt idx="140">
                  <c:v>-2.86</c:v>
                </c:pt>
                <c:pt idx="141">
                  <c:v>-7.12</c:v>
                </c:pt>
                <c:pt idx="142">
                  <c:v>2.4649999999999999</c:v>
                </c:pt>
                <c:pt idx="143">
                  <c:v>6.1499999999999897</c:v>
                </c:pt>
                <c:pt idx="144">
                  <c:v>-3.2049999999999899</c:v>
                </c:pt>
                <c:pt idx="145">
                  <c:v>-3.69999999999999</c:v>
                </c:pt>
                <c:pt idx="146">
                  <c:v>-2.1849999999999898</c:v>
                </c:pt>
                <c:pt idx="147">
                  <c:v>1.1200000000000001</c:v>
                </c:pt>
                <c:pt idx="148">
                  <c:v>-3.2149999999999999</c:v>
                </c:pt>
                <c:pt idx="149">
                  <c:v>-0.08</c:v>
                </c:pt>
                <c:pt idx="150">
                  <c:v>2.2249999999999899</c:v>
                </c:pt>
                <c:pt idx="151">
                  <c:v>0.44499999999999901</c:v>
                </c:pt>
                <c:pt idx="152">
                  <c:v>-4.1900000000000004</c:v>
                </c:pt>
                <c:pt idx="153">
                  <c:v>1.9</c:v>
                </c:pt>
                <c:pt idx="154">
                  <c:v>2.2850000000000001</c:v>
                </c:pt>
                <c:pt idx="155">
                  <c:v>5.9550000000000001</c:v>
                </c:pt>
                <c:pt idx="156">
                  <c:v>2.7649999999999899</c:v>
                </c:pt>
                <c:pt idx="157">
                  <c:v>2.98</c:v>
                </c:pt>
                <c:pt idx="158">
                  <c:v>-3.4950000000000001</c:v>
                </c:pt>
                <c:pt idx="159">
                  <c:v>1.55</c:v>
                </c:pt>
                <c:pt idx="160">
                  <c:v>-3.7050000000000001</c:v>
                </c:pt>
                <c:pt idx="161">
                  <c:v>4.8449999999999998</c:v>
                </c:pt>
                <c:pt idx="162">
                  <c:v>-2.2499999999999898</c:v>
                </c:pt>
                <c:pt idx="163">
                  <c:v>-11.3149999999999</c:v>
                </c:pt>
                <c:pt idx="164">
                  <c:v>1.27</c:v>
                </c:pt>
                <c:pt idx="165">
                  <c:v>6.8199999999999896</c:v>
                </c:pt>
                <c:pt idx="166">
                  <c:v>1.07</c:v>
                </c:pt>
                <c:pt idx="167">
                  <c:v>-3.1549999999999998</c:v>
                </c:pt>
                <c:pt idx="168">
                  <c:v>0.19</c:v>
                </c:pt>
                <c:pt idx="169">
                  <c:v>-8.2650000000000006</c:v>
                </c:pt>
                <c:pt idx="170">
                  <c:v>1.2649999999999999</c:v>
                </c:pt>
                <c:pt idx="171">
                  <c:v>2.6850000000000001</c:v>
                </c:pt>
                <c:pt idx="172">
                  <c:v>0.13500000000000001</c:v>
                </c:pt>
                <c:pt idx="173">
                  <c:v>4.6399999999999997</c:v>
                </c:pt>
                <c:pt idx="174">
                  <c:v>-1.22</c:v>
                </c:pt>
                <c:pt idx="175">
                  <c:v>-1.65</c:v>
                </c:pt>
                <c:pt idx="176">
                  <c:v>2.4749999999999899</c:v>
                </c:pt>
                <c:pt idx="177">
                  <c:v>2.395</c:v>
                </c:pt>
                <c:pt idx="178">
                  <c:v>4.7149999999999999</c:v>
                </c:pt>
                <c:pt idx="179">
                  <c:v>-6.1950000000000003</c:v>
                </c:pt>
                <c:pt idx="180">
                  <c:v>4.3</c:v>
                </c:pt>
                <c:pt idx="181">
                  <c:v>5.14</c:v>
                </c:pt>
                <c:pt idx="182">
                  <c:v>1.2250000000000001</c:v>
                </c:pt>
                <c:pt idx="183">
                  <c:v>-1.91</c:v>
                </c:pt>
                <c:pt idx="184">
                  <c:v>0.89</c:v>
                </c:pt>
                <c:pt idx="185">
                  <c:v>-1.14499999999999</c:v>
                </c:pt>
                <c:pt idx="186">
                  <c:v>-2.2050000000000001</c:v>
                </c:pt>
                <c:pt idx="187">
                  <c:v>0.53500000000000003</c:v>
                </c:pt>
                <c:pt idx="188">
                  <c:v>-1.99999999999999E-2</c:v>
                </c:pt>
                <c:pt idx="189">
                  <c:v>5.5350000000000001</c:v>
                </c:pt>
                <c:pt idx="190">
                  <c:v>-5.59</c:v>
                </c:pt>
                <c:pt idx="191">
                  <c:v>1.57</c:v>
                </c:pt>
                <c:pt idx="192">
                  <c:v>-1.23</c:v>
                </c:pt>
                <c:pt idx="193">
                  <c:v>-1.75</c:v>
                </c:pt>
                <c:pt idx="194">
                  <c:v>-2.44</c:v>
                </c:pt>
                <c:pt idx="195">
                  <c:v>-0.93500000000000005</c:v>
                </c:pt>
                <c:pt idx="196">
                  <c:v>-4.7149999999999999</c:v>
                </c:pt>
                <c:pt idx="197">
                  <c:v>0.80500000000000005</c:v>
                </c:pt>
                <c:pt idx="198">
                  <c:v>3.36499999999999</c:v>
                </c:pt>
                <c:pt idx="199">
                  <c:v>5.4550000000000001</c:v>
                </c:pt>
                <c:pt idx="200">
                  <c:v>-1.9949999999999899</c:v>
                </c:pt>
                <c:pt idx="201">
                  <c:v>1.07</c:v>
                </c:pt>
                <c:pt idx="202">
                  <c:v>4.9449999999999896</c:v>
                </c:pt>
                <c:pt idx="203">
                  <c:v>1.66</c:v>
                </c:pt>
                <c:pt idx="204">
                  <c:v>0.82499999999999996</c:v>
                </c:pt>
                <c:pt idx="205">
                  <c:v>-8.0050000000000008</c:v>
                </c:pt>
                <c:pt idx="206">
                  <c:v>0.81499999999999995</c:v>
                </c:pt>
                <c:pt idx="207">
                  <c:v>-2.46999999999999</c:v>
                </c:pt>
                <c:pt idx="208">
                  <c:v>-0.36499999999999999</c:v>
                </c:pt>
                <c:pt idx="209">
                  <c:v>-4.8650000000000002</c:v>
                </c:pt>
                <c:pt idx="210">
                  <c:v>-3.1949999999999998</c:v>
                </c:pt>
                <c:pt idx="211">
                  <c:v>-1.5449999999999999</c:v>
                </c:pt>
                <c:pt idx="212">
                  <c:v>-0.439999999999999</c:v>
                </c:pt>
                <c:pt idx="213">
                  <c:v>-3.62</c:v>
                </c:pt>
                <c:pt idx="214">
                  <c:v>1.22</c:v>
                </c:pt>
                <c:pt idx="215">
                  <c:v>0.13</c:v>
                </c:pt>
                <c:pt idx="216">
                  <c:v>1.89</c:v>
                </c:pt>
                <c:pt idx="217">
                  <c:v>-0.375</c:v>
                </c:pt>
                <c:pt idx="218">
                  <c:v>1.89</c:v>
                </c:pt>
                <c:pt idx="219">
                  <c:v>0.2</c:v>
                </c:pt>
                <c:pt idx="220">
                  <c:v>1.8149999999999999</c:v>
                </c:pt>
                <c:pt idx="221">
                  <c:v>1.9</c:v>
                </c:pt>
                <c:pt idx="222">
                  <c:v>-4.5949999999999998</c:v>
                </c:pt>
                <c:pt idx="223">
                  <c:v>1.0149999999999999</c:v>
                </c:pt>
                <c:pt idx="224">
                  <c:v>-3.1749999999999998</c:v>
                </c:pt>
                <c:pt idx="225">
                  <c:v>1.26</c:v>
                </c:pt>
                <c:pt idx="226">
                  <c:v>2.9649999999999901</c:v>
                </c:pt>
                <c:pt idx="227">
                  <c:v>-0.36499999999999899</c:v>
                </c:pt>
                <c:pt idx="228">
                  <c:v>2.1599999999999899</c:v>
                </c:pt>
                <c:pt idx="229">
                  <c:v>2.8099999999999898</c:v>
                </c:pt>
                <c:pt idx="230">
                  <c:v>0.869999999999999</c:v>
                </c:pt>
                <c:pt idx="231">
                  <c:v>-5.59</c:v>
                </c:pt>
                <c:pt idx="232">
                  <c:v>-4.0449999999999999</c:v>
                </c:pt>
                <c:pt idx="233">
                  <c:v>-7.1249999999999902</c:v>
                </c:pt>
                <c:pt idx="234">
                  <c:v>-0.91499999999999904</c:v>
                </c:pt>
                <c:pt idx="235">
                  <c:v>-14.534999999999901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D1-4AF3-8E35-0099291C9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697568"/>
        <c:axId val="2095242592"/>
      </c:lineChart>
      <c:catAx>
        <c:axId val="209169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242592"/>
        <c:crosses val="autoZero"/>
        <c:auto val="1"/>
        <c:lblAlgn val="ctr"/>
        <c:lblOffset val="100"/>
        <c:noMultiLvlLbl val="0"/>
      </c:catAx>
      <c:valAx>
        <c:axId val="209524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69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Anti Roll</a:t>
            </a:r>
          </a:p>
          <a:p>
            <a:pPr>
              <a:defRPr/>
            </a:pPr>
            <a:r>
              <a:rPr lang="en-US" dirty="0"/>
              <a:t>Sum = -70.533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'PeriodicAntiRoll_2023-01-02_202'!$AN$1</c:f>
              <c:strCache>
                <c:ptCount val="1"/>
                <c:pt idx="0">
                  <c:v>3_Profit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'PeriodicAntiRoll_2023-01-02_202'!$AN$2:$AN$237</c:f>
              <c:numCache>
                <c:formatCode>General</c:formatCode>
                <c:ptCount val="236"/>
                <c:pt idx="0">
                  <c:v>0</c:v>
                </c:pt>
                <c:pt idx="1">
                  <c:v>0</c:v>
                </c:pt>
                <c:pt idx="2">
                  <c:v>-3.9750000000000001</c:v>
                </c:pt>
                <c:pt idx="3">
                  <c:v>5.7299999999999898</c:v>
                </c:pt>
                <c:pt idx="4">
                  <c:v>0.72</c:v>
                </c:pt>
                <c:pt idx="5">
                  <c:v>-0.79500000000000104</c:v>
                </c:pt>
                <c:pt idx="6">
                  <c:v>-0.91</c:v>
                </c:pt>
                <c:pt idx="7">
                  <c:v>5.0549999999999899</c:v>
                </c:pt>
                <c:pt idx="8">
                  <c:v>1.4849999999999901</c:v>
                </c:pt>
                <c:pt idx="9">
                  <c:v>-0.59499999999999997</c:v>
                </c:pt>
                <c:pt idx="10">
                  <c:v>7.2799999999999896</c:v>
                </c:pt>
                <c:pt idx="11">
                  <c:v>0.51999999999999902</c:v>
                </c:pt>
                <c:pt idx="12">
                  <c:v>-4.6049999999999898</c:v>
                </c:pt>
                <c:pt idx="13">
                  <c:v>-8.06</c:v>
                </c:pt>
                <c:pt idx="14">
                  <c:v>-4.74</c:v>
                </c:pt>
                <c:pt idx="15">
                  <c:v>0.64</c:v>
                </c:pt>
                <c:pt idx="16">
                  <c:v>3.4799999999999902</c:v>
                </c:pt>
                <c:pt idx="17">
                  <c:v>-4.2449999999999903</c:v>
                </c:pt>
                <c:pt idx="18">
                  <c:v>-2.1749999999999998</c:v>
                </c:pt>
                <c:pt idx="19">
                  <c:v>-9.2449999999999992</c:v>
                </c:pt>
                <c:pt idx="20">
                  <c:v>4.3599999999999897</c:v>
                </c:pt>
                <c:pt idx="21">
                  <c:v>-3.7549999999999901</c:v>
                </c:pt>
                <c:pt idx="22">
                  <c:v>24.184999999999999</c:v>
                </c:pt>
                <c:pt idx="23">
                  <c:v>-4.7</c:v>
                </c:pt>
                <c:pt idx="24">
                  <c:v>-11.6349999999999</c:v>
                </c:pt>
                <c:pt idx="25">
                  <c:v>-4.0249999999999897</c:v>
                </c:pt>
                <c:pt idx="26">
                  <c:v>-2.86499999999999</c:v>
                </c:pt>
                <c:pt idx="27">
                  <c:v>-0.16499999999999901</c:v>
                </c:pt>
                <c:pt idx="28">
                  <c:v>-10.355</c:v>
                </c:pt>
                <c:pt idx="29">
                  <c:v>-6.6849999999999898</c:v>
                </c:pt>
                <c:pt idx="30">
                  <c:v>-13.925000000000001</c:v>
                </c:pt>
                <c:pt idx="31">
                  <c:v>-5.0349999999999904</c:v>
                </c:pt>
                <c:pt idx="32">
                  <c:v>-3.96999999999999</c:v>
                </c:pt>
                <c:pt idx="33">
                  <c:v>3.145</c:v>
                </c:pt>
                <c:pt idx="34">
                  <c:v>-1.65</c:v>
                </c:pt>
                <c:pt idx="35">
                  <c:v>-11.05</c:v>
                </c:pt>
                <c:pt idx="36">
                  <c:v>1.22</c:v>
                </c:pt>
                <c:pt idx="37">
                  <c:v>-0.619999999999999</c:v>
                </c:pt>
                <c:pt idx="38">
                  <c:v>-19.239999999999998</c:v>
                </c:pt>
                <c:pt idx="39">
                  <c:v>-10.755000000000001</c:v>
                </c:pt>
                <c:pt idx="40">
                  <c:v>-5.5</c:v>
                </c:pt>
                <c:pt idx="41">
                  <c:v>-4.7350000000000003</c:v>
                </c:pt>
                <c:pt idx="42">
                  <c:v>1.73</c:v>
                </c:pt>
                <c:pt idx="43">
                  <c:v>7.6899999999999897</c:v>
                </c:pt>
                <c:pt idx="44">
                  <c:v>1.5449999999999999</c:v>
                </c:pt>
                <c:pt idx="45">
                  <c:v>6.2350000000000003</c:v>
                </c:pt>
                <c:pt idx="46">
                  <c:v>-0.11499999999999901</c:v>
                </c:pt>
                <c:pt idx="47">
                  <c:v>-1.37499999999999</c:v>
                </c:pt>
                <c:pt idx="48">
                  <c:v>14.23</c:v>
                </c:pt>
                <c:pt idx="49">
                  <c:v>3.234</c:v>
                </c:pt>
                <c:pt idx="50">
                  <c:v>-17.350000000000001</c:v>
                </c:pt>
                <c:pt idx="51">
                  <c:v>19.204999999999899</c:v>
                </c:pt>
                <c:pt idx="52">
                  <c:v>7.8250000000000002</c:v>
                </c:pt>
                <c:pt idx="53">
                  <c:v>25.42</c:v>
                </c:pt>
                <c:pt idx="54">
                  <c:v>12.559999999999899</c:v>
                </c:pt>
                <c:pt idx="55">
                  <c:v>-22.784999999999901</c:v>
                </c:pt>
                <c:pt idx="56">
                  <c:v>-23.39</c:v>
                </c:pt>
                <c:pt idx="57">
                  <c:v>22.529999999999902</c:v>
                </c:pt>
                <c:pt idx="58">
                  <c:v>22.669999999999899</c:v>
                </c:pt>
                <c:pt idx="59">
                  <c:v>-13.924999999999899</c:v>
                </c:pt>
                <c:pt idx="60">
                  <c:v>-10.93</c:v>
                </c:pt>
                <c:pt idx="61">
                  <c:v>-4.3449999999999998</c:v>
                </c:pt>
                <c:pt idx="62">
                  <c:v>-19.95</c:v>
                </c:pt>
                <c:pt idx="63">
                  <c:v>-0.16499999999999901</c:v>
                </c:pt>
                <c:pt idx="64">
                  <c:v>8.6749999999999901</c:v>
                </c:pt>
                <c:pt idx="65">
                  <c:v>5.7350000000000003</c:v>
                </c:pt>
                <c:pt idx="66">
                  <c:v>21.979999999999901</c:v>
                </c:pt>
                <c:pt idx="67">
                  <c:v>-5.8699999999999903</c:v>
                </c:pt>
                <c:pt idx="68">
                  <c:v>-20.405000000000001</c:v>
                </c:pt>
                <c:pt idx="69">
                  <c:v>-7.3549999999999898</c:v>
                </c:pt>
                <c:pt idx="70">
                  <c:v>2.5699999999999901</c:v>
                </c:pt>
                <c:pt idx="71">
                  <c:v>-8.5649999999999995</c:v>
                </c:pt>
                <c:pt idx="72">
                  <c:v>-2.9099999999999899</c:v>
                </c:pt>
                <c:pt idx="73">
                  <c:v>-2.9049999999999998</c:v>
                </c:pt>
                <c:pt idx="74">
                  <c:v>-13</c:v>
                </c:pt>
                <c:pt idx="75">
                  <c:v>7.3699999999999903</c:v>
                </c:pt>
                <c:pt idx="76">
                  <c:v>-1.16499999999999</c:v>
                </c:pt>
                <c:pt idx="77">
                  <c:v>-4.2</c:v>
                </c:pt>
                <c:pt idx="78">
                  <c:v>16.82</c:v>
                </c:pt>
                <c:pt idx="79">
                  <c:v>10.36</c:v>
                </c:pt>
                <c:pt idx="80">
                  <c:v>-9.8699999999999903</c:v>
                </c:pt>
                <c:pt idx="81">
                  <c:v>14.4299999999999</c:v>
                </c:pt>
                <c:pt idx="82">
                  <c:v>7.3199999999999896</c:v>
                </c:pt>
                <c:pt idx="83">
                  <c:v>-0.12999999999999901</c:v>
                </c:pt>
                <c:pt idx="84">
                  <c:v>21.784999999999901</c:v>
                </c:pt>
                <c:pt idx="85">
                  <c:v>-7.4649999999999901</c:v>
                </c:pt>
                <c:pt idx="86">
                  <c:v>-6.5049999999999999</c:v>
                </c:pt>
                <c:pt idx="87">
                  <c:v>-0.48499999999999899</c:v>
                </c:pt>
                <c:pt idx="88">
                  <c:v>6.6649999999999903</c:v>
                </c:pt>
                <c:pt idx="89">
                  <c:v>3.28</c:v>
                </c:pt>
                <c:pt idx="90">
                  <c:v>-7.1849999999999996</c:v>
                </c:pt>
                <c:pt idx="91">
                  <c:v>-1.8049999999999999</c:v>
                </c:pt>
                <c:pt idx="92">
                  <c:v>-7.75999999999999</c:v>
                </c:pt>
                <c:pt idx="93">
                  <c:v>-10.93</c:v>
                </c:pt>
                <c:pt idx="94">
                  <c:v>-12.265000000000001</c:v>
                </c:pt>
                <c:pt idx="95">
                  <c:v>-0.56999999999999995</c:v>
                </c:pt>
                <c:pt idx="96">
                  <c:v>-2.3050000000000002</c:v>
                </c:pt>
                <c:pt idx="97">
                  <c:v>-5.6299999999999901</c:v>
                </c:pt>
                <c:pt idx="98">
                  <c:v>-1.5249999999999999</c:v>
                </c:pt>
                <c:pt idx="99">
                  <c:v>-14.074999999999999</c:v>
                </c:pt>
                <c:pt idx="100">
                  <c:v>-10.249999999999901</c:v>
                </c:pt>
                <c:pt idx="101">
                  <c:v>9.9349999999999898</c:v>
                </c:pt>
                <c:pt idx="102">
                  <c:v>21.23</c:v>
                </c:pt>
                <c:pt idx="103">
                  <c:v>14.975</c:v>
                </c:pt>
                <c:pt idx="104">
                  <c:v>2.12</c:v>
                </c:pt>
                <c:pt idx="105">
                  <c:v>-14.54</c:v>
                </c:pt>
                <c:pt idx="106">
                  <c:v>-11.2149999999999</c:v>
                </c:pt>
                <c:pt idx="107">
                  <c:v>5.31</c:v>
                </c:pt>
                <c:pt idx="108">
                  <c:v>-14.355</c:v>
                </c:pt>
                <c:pt idx="109">
                  <c:v>5.69</c:v>
                </c:pt>
                <c:pt idx="110">
                  <c:v>1.71999999999999</c:v>
                </c:pt>
                <c:pt idx="111">
                  <c:v>0.88500000000000001</c:v>
                </c:pt>
                <c:pt idx="112">
                  <c:v>-13.845000000000001</c:v>
                </c:pt>
                <c:pt idx="113">
                  <c:v>-7.24</c:v>
                </c:pt>
                <c:pt idx="114">
                  <c:v>-24.05</c:v>
                </c:pt>
                <c:pt idx="115">
                  <c:v>1.4950000000000001</c:v>
                </c:pt>
                <c:pt idx="116">
                  <c:v>-14.828999999999899</c:v>
                </c:pt>
                <c:pt idx="117">
                  <c:v>15.86</c:v>
                </c:pt>
                <c:pt idx="118">
                  <c:v>-7.2450000000000001</c:v>
                </c:pt>
                <c:pt idx="119">
                  <c:v>-20.99</c:v>
                </c:pt>
                <c:pt idx="120">
                  <c:v>31.5049999999999</c:v>
                </c:pt>
                <c:pt idx="121">
                  <c:v>5.76</c:v>
                </c:pt>
                <c:pt idx="122">
                  <c:v>-28.299999999999901</c:v>
                </c:pt>
                <c:pt idx="123">
                  <c:v>11.614999999999901</c:v>
                </c:pt>
                <c:pt idx="124">
                  <c:v>-21.805</c:v>
                </c:pt>
                <c:pt idx="125">
                  <c:v>-5.125</c:v>
                </c:pt>
                <c:pt idx="126">
                  <c:v>-18.7699999999999</c:v>
                </c:pt>
                <c:pt idx="127">
                  <c:v>7.65</c:v>
                </c:pt>
                <c:pt idx="128">
                  <c:v>4.665</c:v>
                </c:pt>
                <c:pt idx="129">
                  <c:v>-39.25</c:v>
                </c:pt>
                <c:pt idx="130">
                  <c:v>17.445</c:v>
                </c:pt>
                <c:pt idx="131">
                  <c:v>-4.9299999999999899</c:v>
                </c:pt>
                <c:pt idx="132">
                  <c:v>-5.3449999999999998</c:v>
                </c:pt>
                <c:pt idx="133">
                  <c:v>20.835000000000001</c:v>
                </c:pt>
                <c:pt idx="134">
                  <c:v>18.814999999999898</c:v>
                </c:pt>
                <c:pt idx="135">
                  <c:v>-4.8600000000000003</c:v>
                </c:pt>
                <c:pt idx="136">
                  <c:v>3.5</c:v>
                </c:pt>
                <c:pt idx="137">
                  <c:v>30.72</c:v>
                </c:pt>
                <c:pt idx="138">
                  <c:v>-6.1099999999999897</c:v>
                </c:pt>
                <c:pt idx="139">
                  <c:v>-21.605</c:v>
                </c:pt>
                <c:pt idx="140">
                  <c:v>7.9999999999999902</c:v>
                </c:pt>
                <c:pt idx="141">
                  <c:v>19.434999999999999</c:v>
                </c:pt>
                <c:pt idx="142">
                  <c:v>-6.2549999999999999</c:v>
                </c:pt>
                <c:pt idx="143">
                  <c:v>-17.099999999999898</c:v>
                </c:pt>
                <c:pt idx="144">
                  <c:v>10.525</c:v>
                </c:pt>
                <c:pt idx="145">
                  <c:v>11.225</c:v>
                </c:pt>
                <c:pt idx="146">
                  <c:v>4.9850000000000003</c:v>
                </c:pt>
                <c:pt idx="147">
                  <c:v>-2.7650000000000001</c:v>
                </c:pt>
                <c:pt idx="148">
                  <c:v>10.059999999999899</c:v>
                </c:pt>
                <c:pt idx="149">
                  <c:v>0.80499999999999905</c:v>
                </c:pt>
                <c:pt idx="150">
                  <c:v>-6.55</c:v>
                </c:pt>
                <c:pt idx="151">
                  <c:v>-1.49</c:v>
                </c:pt>
                <c:pt idx="152">
                  <c:v>9.81</c:v>
                </c:pt>
                <c:pt idx="153">
                  <c:v>-4.92</c:v>
                </c:pt>
                <c:pt idx="154">
                  <c:v>-5.3150000000000004</c:v>
                </c:pt>
                <c:pt idx="155">
                  <c:v>-15.57</c:v>
                </c:pt>
                <c:pt idx="156">
                  <c:v>-8.0899999999999892</c:v>
                </c:pt>
                <c:pt idx="157">
                  <c:v>-7.5149999999999899</c:v>
                </c:pt>
                <c:pt idx="158">
                  <c:v>8.73</c:v>
                </c:pt>
                <c:pt idx="159">
                  <c:v>-3.875</c:v>
                </c:pt>
                <c:pt idx="160">
                  <c:v>10.029999999999999</c:v>
                </c:pt>
                <c:pt idx="161">
                  <c:v>-12.54</c:v>
                </c:pt>
                <c:pt idx="162">
                  <c:v>5.2399999999999904</c:v>
                </c:pt>
                <c:pt idx="163">
                  <c:v>30.145</c:v>
                </c:pt>
                <c:pt idx="164">
                  <c:v>-2.5049999999999999</c:v>
                </c:pt>
                <c:pt idx="165">
                  <c:v>-18.465</c:v>
                </c:pt>
                <c:pt idx="166">
                  <c:v>-4.4449999999999896</c:v>
                </c:pt>
                <c:pt idx="167">
                  <c:v>8.3799999999999901</c:v>
                </c:pt>
                <c:pt idx="168">
                  <c:v>-0.54500000000000004</c:v>
                </c:pt>
                <c:pt idx="169">
                  <c:v>23.965</c:v>
                </c:pt>
                <c:pt idx="170">
                  <c:v>-3.0750000000000002</c:v>
                </c:pt>
                <c:pt idx="171">
                  <c:v>-7.93</c:v>
                </c:pt>
                <c:pt idx="172">
                  <c:v>0.54</c:v>
                </c:pt>
                <c:pt idx="173">
                  <c:v>-13.06</c:v>
                </c:pt>
                <c:pt idx="174">
                  <c:v>3.15</c:v>
                </c:pt>
                <c:pt idx="175">
                  <c:v>3.8</c:v>
                </c:pt>
                <c:pt idx="176">
                  <c:v>-6.6099999999999897</c:v>
                </c:pt>
                <c:pt idx="177">
                  <c:v>-6.7849999999999904</c:v>
                </c:pt>
                <c:pt idx="178">
                  <c:v>-13.76</c:v>
                </c:pt>
                <c:pt idx="179">
                  <c:v>12.074999999999999</c:v>
                </c:pt>
                <c:pt idx="180">
                  <c:v>-11.799999999999899</c:v>
                </c:pt>
                <c:pt idx="181">
                  <c:v>-15.143000000000001</c:v>
                </c:pt>
                <c:pt idx="182">
                  <c:v>-1.76999999999999</c:v>
                </c:pt>
                <c:pt idx="183">
                  <c:v>5.27</c:v>
                </c:pt>
                <c:pt idx="184">
                  <c:v>-1.85499999999999</c:v>
                </c:pt>
                <c:pt idx="185">
                  <c:v>2.5599999999999898</c:v>
                </c:pt>
                <c:pt idx="186">
                  <c:v>6.23</c:v>
                </c:pt>
                <c:pt idx="187">
                  <c:v>-1.75999999999999</c:v>
                </c:pt>
                <c:pt idx="188">
                  <c:v>0.71</c:v>
                </c:pt>
                <c:pt idx="189">
                  <c:v>-13.3849999999999</c:v>
                </c:pt>
                <c:pt idx="190">
                  <c:v>14.719999999999899</c:v>
                </c:pt>
                <c:pt idx="191">
                  <c:v>-2.2200000000000002</c:v>
                </c:pt>
                <c:pt idx="192">
                  <c:v>3.3650000000000002</c:v>
                </c:pt>
                <c:pt idx="193">
                  <c:v>4.91</c:v>
                </c:pt>
                <c:pt idx="194">
                  <c:v>5.74</c:v>
                </c:pt>
                <c:pt idx="195">
                  <c:v>2.44999999999999</c:v>
                </c:pt>
                <c:pt idx="196">
                  <c:v>10.355</c:v>
                </c:pt>
                <c:pt idx="197">
                  <c:v>-2.56</c:v>
                </c:pt>
                <c:pt idx="198">
                  <c:v>-8.4149999999999991</c:v>
                </c:pt>
                <c:pt idx="199">
                  <c:v>-11.33</c:v>
                </c:pt>
                <c:pt idx="200">
                  <c:v>4.7499999999999902</c:v>
                </c:pt>
                <c:pt idx="201">
                  <c:v>-2.7299999999999902</c:v>
                </c:pt>
                <c:pt idx="202">
                  <c:v>-12.3249999999999</c:v>
                </c:pt>
                <c:pt idx="203">
                  <c:v>-3.31</c:v>
                </c:pt>
                <c:pt idx="204">
                  <c:v>-1.4099999999999899</c:v>
                </c:pt>
                <c:pt idx="205">
                  <c:v>20.309999999999899</c:v>
                </c:pt>
                <c:pt idx="206">
                  <c:v>-2.9</c:v>
                </c:pt>
                <c:pt idx="207">
                  <c:v>6.4249999999999998</c:v>
                </c:pt>
                <c:pt idx="208">
                  <c:v>1.7649999999999999</c:v>
                </c:pt>
                <c:pt idx="209">
                  <c:v>12.26</c:v>
                </c:pt>
                <c:pt idx="210">
                  <c:v>8.3149999999999995</c:v>
                </c:pt>
                <c:pt idx="211">
                  <c:v>4.34</c:v>
                </c:pt>
                <c:pt idx="212">
                  <c:v>1.50000000000001E-2</c:v>
                </c:pt>
                <c:pt idx="213">
                  <c:v>7.0949999999999998</c:v>
                </c:pt>
                <c:pt idx="214">
                  <c:v>-3.57</c:v>
                </c:pt>
                <c:pt idx="215">
                  <c:v>-1.7449999999999899</c:v>
                </c:pt>
                <c:pt idx="216">
                  <c:v>-3.4299999999999899</c:v>
                </c:pt>
                <c:pt idx="217">
                  <c:v>0.745</c:v>
                </c:pt>
                <c:pt idx="218">
                  <c:v>-5.165</c:v>
                </c:pt>
                <c:pt idx="219">
                  <c:v>-0.48</c:v>
                </c:pt>
                <c:pt idx="220">
                  <c:v>-4.3449999999999998</c:v>
                </c:pt>
                <c:pt idx="221">
                  <c:v>-4.3849999999999998</c:v>
                </c:pt>
                <c:pt idx="222">
                  <c:v>10.220000000000001</c:v>
                </c:pt>
                <c:pt idx="223">
                  <c:v>-3.0049999999999999</c:v>
                </c:pt>
                <c:pt idx="224">
                  <c:v>7.76</c:v>
                </c:pt>
                <c:pt idx="225">
                  <c:v>-3.7349999999999901</c:v>
                </c:pt>
                <c:pt idx="226">
                  <c:v>-7.1050000000000004</c:v>
                </c:pt>
                <c:pt idx="227">
                  <c:v>-5.4999999999999702E-2</c:v>
                </c:pt>
                <c:pt idx="228">
                  <c:v>-4.9949999999999903</c:v>
                </c:pt>
                <c:pt idx="229">
                  <c:v>-6.4149999999999903</c:v>
                </c:pt>
                <c:pt idx="230">
                  <c:v>-1.33499999999999</c:v>
                </c:pt>
                <c:pt idx="231">
                  <c:v>13.239999999999901</c:v>
                </c:pt>
                <c:pt idx="232">
                  <c:v>10.2099999999999</c:v>
                </c:pt>
                <c:pt idx="233">
                  <c:v>18.059999999999899</c:v>
                </c:pt>
                <c:pt idx="234">
                  <c:v>3.4749999999999899</c:v>
                </c:pt>
                <c:pt idx="235">
                  <c:v>37.58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B8-47B3-963B-DB454DEDA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5074559"/>
        <c:axId val="1561682031"/>
      </c:lineChart>
      <c:catAx>
        <c:axId val="158507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682031"/>
        <c:crosses val="autoZero"/>
        <c:auto val="1"/>
        <c:lblAlgn val="ctr"/>
        <c:lblOffset val="100"/>
        <c:noMultiLvlLbl val="0"/>
      </c:catAx>
      <c:valAx>
        <c:axId val="156168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74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1DF9-404E-5E16-92D4-45E014C3F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BC173-74AC-11B9-964F-5DB495F97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02FA-C498-3495-99ED-54CC4113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D60D-86E1-2656-4D9F-12E0746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C9E9-4872-D60E-A86A-FFCACA03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384-DC2F-939D-6FFA-A14F5386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B296B-BF02-E97B-8695-F1415001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DB13-D180-3F8D-421F-7A99738D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527B-D5B7-C539-E562-8888E259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A546-DF72-08C0-1D4D-CD4F14DB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B0946-E0BA-5D79-1C65-26089282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0428A-6C4D-F1EE-DBE9-F0E046A7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9C4A-F746-D04F-C0FC-2F2E5CFB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BA8B-FAE1-A475-AF3E-D0288C4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4FA8-CC14-B17F-ADAD-76066922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F718-E3E5-0B0F-0D7B-2EB140AF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9690-C00B-57C1-C376-A4106B04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3A69-3D3F-C119-C1AE-BBB4D8C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C7E6-3AD3-9CE9-E936-4A6BD07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5ED1-59D0-11DE-3BA1-E34273B3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128A-BB3A-3334-5846-2812CC1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DE9F-85DE-55EF-9602-F0AE4228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9E63-8960-CC83-A02E-2811CEAC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771C-7E02-E4C7-ED7C-ECED44F7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925C-AFAD-0A1E-67F0-8A65A0E7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B56-4838-382D-5D30-5C43DEEA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1AA1-3F79-1A4F-3554-45398969D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F0C8-3E96-6B01-70F9-26BE88D0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3474-3843-6E3B-FB19-3EDC179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1229-417F-92B7-74D2-E859F94C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7B20-4642-0DCE-D450-023449E1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B203-5287-C172-6880-260BDFF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9F68-C978-5274-7A11-9E4710C1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03D1-0353-703B-7502-D039F27E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02166-DCBF-18D3-57A4-05872726C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F3A17-8A67-FDAF-B854-DF243846E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16476-318C-D051-1672-9354F934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AF7DB-E744-11C1-D7ED-56B501A3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C9484-4F38-3577-1088-67CBB5D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0947-74BC-707E-61A3-C93282E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CCBD-A0FC-0B32-5C7D-B2CDB014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9D2E6-7698-3181-FD99-DCB7E20E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4F4D-0A85-868F-2200-A072B51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128A-F083-F820-C015-2BE2AFEC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04E7A-3C19-8E79-1D82-30D27292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17DD-42BF-9208-6E85-2EAF0863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F2E-6F0B-FCA4-7019-7FBA787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30B2-FDC5-78AC-B9E0-66189C16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65D0-C7F7-B30B-DCEA-5050FA0E6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AC5B-E0D5-59AE-713F-267E8A6D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29EC-A6AE-1B20-5139-EC195193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241F-DA7B-1AC5-1789-A6C61426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000-C152-EBB2-8180-0CE48BA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D9BA-0D65-AF9B-BA80-AC694AFF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C2483-997A-1A28-450B-8392A1CB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FE33-CCCF-49F3-8BC3-2E37E1C2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26AD3-DE12-50BF-E3D8-A73E62A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A3A3C-3A4A-5FE4-7B32-1E4C8B23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C295-0AB8-C2C6-C6BC-14F4B0C0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0BCF2-3E67-31A9-C7B7-6BEE55F5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02D1-AE11-1E2E-FC81-64D3973A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4854-EE60-41EB-A22A-3914DBA23C7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A8D3-3D7A-CF5B-B49C-D02190FC1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78E0-D249-8AC0-7C61-B87C192D5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15DC-7983-43E4-83F6-B8765EBA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2" Type="http://schemas.openxmlformats.org/officeDocument/2006/relationships/chart" Target="../charts/chart8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0.xml"/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2.xml"/><Relationship Id="rId2" Type="http://schemas.openxmlformats.org/officeDocument/2006/relationships/chart" Target="../charts/chart9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6.xml"/><Relationship Id="rId2" Type="http://schemas.openxmlformats.org/officeDocument/2006/relationships/chart" Target="../charts/chart9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chart" Target="../charts/chart9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0.xml"/><Relationship Id="rId2" Type="http://schemas.openxmlformats.org/officeDocument/2006/relationships/chart" Target="../charts/chart9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2.xml"/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4.xml"/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6.xml"/><Relationship Id="rId2" Type="http://schemas.openxmlformats.org/officeDocument/2006/relationships/chart" Target="../charts/chart10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8.xml"/><Relationship Id="rId2" Type="http://schemas.openxmlformats.org/officeDocument/2006/relationships/chart" Target="../charts/chart10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567A-895D-52C5-53E7-3243A51F0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ER-OUTRIGHTS</a:t>
            </a:r>
          </a:p>
        </p:txBody>
      </p:sp>
    </p:spTree>
    <p:extLst>
      <p:ext uri="{BB962C8B-B14F-4D97-AF65-F5344CB8AC3E}">
        <p14:creationId xmlns:p14="http://schemas.microsoft.com/office/powerpoint/2010/main" val="310747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3086-94E9-D028-754A-0F4E7AB9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FE70BE-B37A-8B7A-1CD9-57A250B55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71527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45D99D-0AE2-5340-EF64-2C57FBC19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333226"/>
              </p:ext>
            </p:extLst>
          </p:nvPr>
        </p:nvGraphicFramePr>
        <p:xfrm>
          <a:off x="6567588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47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181B-C8A8-3D1B-597A-7CA684BD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BD0188-8CC6-3024-2A66-E1D2C6B36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19632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F0406D-3C3F-951A-AA56-14A83A51A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21228"/>
              </p:ext>
            </p:extLst>
          </p:nvPr>
        </p:nvGraphicFramePr>
        <p:xfrm>
          <a:off x="6436467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119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5CC7-D558-598C-2947-C946A3E0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DF39B-333A-E8B5-293C-ECAE0BB32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141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EE49B7-8FB6-51F0-895E-0C9E3F418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816018"/>
              </p:ext>
            </p:extLst>
          </p:nvPr>
        </p:nvGraphicFramePr>
        <p:xfrm>
          <a:off x="6699115" y="1690687"/>
          <a:ext cx="52578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031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B0-5CB8-0526-BE72-8B6252FC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F8DCC-1143-DB5A-0945-DE1160D1E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23208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6AAB94-E7F7-D561-9147-A595B7E5D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608155"/>
              </p:ext>
            </p:extLst>
          </p:nvPr>
        </p:nvGraphicFramePr>
        <p:xfrm>
          <a:off x="6387829" y="1825624"/>
          <a:ext cx="52577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896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AB27-BAAE-DD43-1B59-537EDAA7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BC562C-D576-75A4-AC7B-327E1FAF1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400559"/>
              </p:ext>
            </p:extLst>
          </p:nvPr>
        </p:nvGraphicFramePr>
        <p:xfrm>
          <a:off x="838200" y="1690688"/>
          <a:ext cx="5426413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1D42FC-F5AD-8E70-BF48-2268D286D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927002"/>
              </p:ext>
            </p:extLst>
          </p:nvPr>
        </p:nvGraphicFramePr>
        <p:xfrm>
          <a:off x="6444980" y="1690688"/>
          <a:ext cx="5426412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60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ACAD-8EDE-68C4-BD2B-0FDEE41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FD66E3-5C14-3871-A207-90A270DFF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9477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08AE93-A8FF-69E4-6C17-C1CD97BD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416511"/>
              </p:ext>
            </p:extLst>
          </p:nvPr>
        </p:nvGraphicFramePr>
        <p:xfrm>
          <a:off x="6652098" y="1825624"/>
          <a:ext cx="52578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29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3526-5F49-1923-9097-259D0393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2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9906-0226-5BF5-1636-B8D15248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81CBC-0C49-F4CA-1B21-FF5E9E374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855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590E3-7298-7A02-65F7-473A1CCD7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89221"/>
              </p:ext>
            </p:extLst>
          </p:nvPr>
        </p:nvGraphicFramePr>
        <p:xfrm>
          <a:off x="6496658" y="1825625"/>
          <a:ext cx="52578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318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AB7C-CB9D-1F48-38C6-06D65F07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1D734A-2942-3823-4EF9-460CCC4E6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15574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A782C1-2F62-04BF-B9A5-628BB9922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440752"/>
              </p:ext>
            </p:extLst>
          </p:nvPr>
        </p:nvGraphicFramePr>
        <p:xfrm>
          <a:off x="6781800" y="1825624"/>
          <a:ext cx="4920574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37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27C9-5BC3-9D14-DD26-5434ACD3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B2FBD8-415D-6F9A-2B59-BD60B4E49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68810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CEF3E7-DB6B-6F63-5163-95AFEC33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4083"/>
              </p:ext>
            </p:extLst>
          </p:nvPr>
        </p:nvGraphicFramePr>
        <p:xfrm>
          <a:off x="6669932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6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701-2E32-B978-7998-98C1161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16" y="2766218"/>
            <a:ext cx="10515600" cy="1325563"/>
          </a:xfrm>
        </p:spPr>
        <p:txBody>
          <a:bodyPr/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7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95C2-8565-12DF-B9FF-BCF2A2FF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EB59A-CA65-F949-064B-6CC517F49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54803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4131CB-913D-6570-197B-96F4171CE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451802"/>
              </p:ext>
            </p:extLst>
          </p:nvPr>
        </p:nvGraphicFramePr>
        <p:xfrm>
          <a:off x="6543472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89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BB2-591B-42B0-5FD3-A48D239A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497B41-8EDC-1538-7CF3-FA753CFFE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999437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B1C93C-3CFF-1757-7264-7861D0A09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57602"/>
              </p:ext>
            </p:extLst>
          </p:nvPr>
        </p:nvGraphicFramePr>
        <p:xfrm>
          <a:off x="6871577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464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2FFC-5786-F8ED-B104-E3E3B50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"2017-01-02" - "2017-12-29"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55715D-E423-FFE2-8A14-01AFD9C98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5879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189FEF-60C6-B631-45F0-BE55E6171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049365"/>
              </p:ext>
            </p:extLst>
          </p:nvPr>
        </p:nvGraphicFramePr>
        <p:xfrm>
          <a:off x="6496049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814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3526-5F49-1923-9097-259D0393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91F-A261-8CE4-1E13-D5B5DDA9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5E3077-2212-AE28-366F-C139CEB7A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4727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DA208A-9B87-84A7-F3B2-9E2C49721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953900"/>
              </p:ext>
            </p:extLst>
          </p:nvPr>
        </p:nvGraphicFramePr>
        <p:xfrm>
          <a:off x="6487943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582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62FE-4A54-BDD0-12D7-8D738200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9E026F-257D-9BD8-CDDF-10DF228FA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67418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70FC4C-C939-B0C2-CA12-EA4C31A73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077708"/>
              </p:ext>
            </p:extLst>
          </p:nvPr>
        </p:nvGraphicFramePr>
        <p:xfrm>
          <a:off x="6669931" y="1825625"/>
          <a:ext cx="5257799" cy="441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65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37-2922-3D91-19E3-2FB48A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B49F9-5581-F32A-88AC-7E3CB5E56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10947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297789-7D27-6CAE-4D8C-E23047D01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307254"/>
              </p:ext>
            </p:extLst>
          </p:nvPr>
        </p:nvGraphicFramePr>
        <p:xfrm>
          <a:off x="6455923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0049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025-E0AE-B0D5-8C74-76FF4480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242CF1-12BA-8BE7-F8F8-53DCFC0A5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81834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86777E-2583-F607-4FE0-C8AD40C09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449428"/>
              </p:ext>
            </p:extLst>
          </p:nvPr>
        </p:nvGraphicFramePr>
        <p:xfrm>
          <a:off x="6412148" y="1690688"/>
          <a:ext cx="5257799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555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8C4D-82CF-EC8C-564E-EA43A7A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D96BF-A36F-917B-22F0-62A31D9AE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881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2B52FC-DF77-5417-29AC-B0A8A825A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29672"/>
              </p:ext>
            </p:extLst>
          </p:nvPr>
        </p:nvGraphicFramePr>
        <p:xfrm>
          <a:off x="6339191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203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A5C7-A6C1-C75F-B25D-001B3C15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"2018-01-02" - "2018-12-31"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AA89677-1A58-6BDF-AA5F-37E1A64D4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11801"/>
              </p:ext>
            </p:extLst>
          </p:nvPr>
        </p:nvGraphicFramePr>
        <p:xfrm>
          <a:off x="838200" y="1825625"/>
          <a:ext cx="553341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22199D-F9F9-6678-C39B-7BDB9ADB8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477758"/>
              </p:ext>
            </p:extLst>
          </p:nvPr>
        </p:nvGraphicFramePr>
        <p:xfrm>
          <a:off x="6781799" y="1825625"/>
          <a:ext cx="506648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83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2FAFE-2788-CF18-C8F9-D68FFB7D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Daily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1EF4DE-F4EE-F05A-7FE2-84BFA9D6B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6977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C9D58F-7A52-2374-5728-6F2A1A121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720983"/>
              </p:ext>
            </p:extLst>
          </p:nvPr>
        </p:nvGraphicFramePr>
        <p:xfrm>
          <a:off x="6553200" y="1914525"/>
          <a:ext cx="5257800" cy="426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949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50D5DE-7316-0851-5EF9-8C58D819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"2019-01-02" - "2019-12-31"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9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912-5FAA-6441-1BDF-D800EF7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89F5C7-0E24-918D-BB8F-046FF218A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8557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D043D9-A353-7CA8-4851-6DD67EA20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577329"/>
              </p:ext>
            </p:extLst>
          </p:nvPr>
        </p:nvGraphicFramePr>
        <p:xfrm>
          <a:off x="67818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614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FC43-F9D9-6373-3AE7-A3175DE3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907261-32B0-B5C7-6326-58BFD5EE6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768833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3D0CB9-99BC-E088-B30F-FB84AA093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090823"/>
              </p:ext>
            </p:extLst>
          </p:nvPr>
        </p:nvGraphicFramePr>
        <p:xfrm>
          <a:off x="6319736" y="1690687"/>
          <a:ext cx="52578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4372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62DF-6228-60E3-E8EB-6E85811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E5653-C779-B2D0-72FE-3D460A075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7076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E8B8E5-7EE7-7FA9-B7E9-04A5391C3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608846"/>
              </p:ext>
            </p:extLst>
          </p:nvPr>
        </p:nvGraphicFramePr>
        <p:xfrm>
          <a:off x="67818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650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7D07-187B-2AD7-CAE6-A457BEB4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76A9B6-16EB-69CD-9EC5-2230A5E9F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1689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D16252-708C-5ACE-7B2C-8EBEDCCD0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087432"/>
              </p:ext>
            </p:extLst>
          </p:nvPr>
        </p:nvGraphicFramePr>
        <p:xfrm>
          <a:off x="67818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816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3577-EBAD-6384-0275-C5D64BB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F9B3C1-61D5-9782-9442-F7715368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6549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B0F0CC-08CF-B83E-6DB5-6F41C8274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370072"/>
              </p:ext>
            </p:extLst>
          </p:nvPr>
        </p:nvGraphicFramePr>
        <p:xfrm>
          <a:off x="67818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35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4E99-7525-3A9B-EE20-C4A9ADFC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00EB7D-C77E-AAB6-C68D-7E3E6D356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8254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FC2C3B-D66C-27D9-A2C8-1D96BE34B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576748"/>
              </p:ext>
            </p:extLst>
          </p:nvPr>
        </p:nvGraphicFramePr>
        <p:xfrm>
          <a:off x="6657974" y="1825624"/>
          <a:ext cx="52577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494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64E8A8-F56E-0A21-916E-EC36A8D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"2020-01-02" - "2020-12-31"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22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BCEE-E3F2-E5CD-96E9-2774932B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C2FBE4-C80F-1686-30CF-969D2D3EF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24804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C19CBE-2A35-B1E5-C52E-7925DE984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106773"/>
              </p:ext>
            </p:extLst>
          </p:nvPr>
        </p:nvGraphicFramePr>
        <p:xfrm>
          <a:off x="6986080" y="1690687"/>
          <a:ext cx="4901119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15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FDCA-6CB0-2B02-1C32-1D2F3DC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585A0-F68C-6E42-BDC4-42546D4A4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7494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74BA6D-6144-78D3-0C42-B69F1D75F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735967"/>
              </p:ext>
            </p:extLst>
          </p:nvPr>
        </p:nvGraphicFramePr>
        <p:xfrm>
          <a:off x="6535365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05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DCA8-9416-A7AC-1187-658D840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895020-941A-B046-BC5F-12E0F424E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53573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6B5AFB-71C5-1D59-FA31-291ECB04F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977155"/>
              </p:ext>
            </p:extLst>
          </p:nvPr>
        </p:nvGraphicFramePr>
        <p:xfrm>
          <a:off x="622935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770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472-D1FF-61EC-32A0-5D32E70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48F8-6EEE-8633-DDC8-B4BBB485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8001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67330A-A49D-9E5B-0419-C15A2EC96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337308"/>
              </p:ext>
            </p:extLst>
          </p:nvPr>
        </p:nvGraphicFramePr>
        <p:xfrm>
          <a:off x="6781800" y="1690687"/>
          <a:ext cx="52578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600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1935-3F27-6E86-ABBF-37683B4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51D071-4BAE-8295-C114-3F246FDFF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64233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D64747-254F-8B30-5AAD-B32EECABE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489831"/>
              </p:ext>
            </p:extLst>
          </p:nvPr>
        </p:nvGraphicFramePr>
        <p:xfrm>
          <a:off x="6533744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0621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1391-8B0F-FE65-BE03-6B2411E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7ED9C8-53D8-16BD-9BB6-EC09795F8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9115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2E7967-4F50-440B-933C-E8623ECB3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28764"/>
              </p:ext>
            </p:extLst>
          </p:nvPr>
        </p:nvGraphicFramePr>
        <p:xfrm>
          <a:off x="6631021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09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8539-63D3-6D9C-C42F-5F03F69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F928B1-51C3-8830-EA72-AB349F93C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458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BDF059-375C-2C0E-8F9F-A89AECC32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25879"/>
              </p:ext>
            </p:extLst>
          </p:nvPr>
        </p:nvGraphicFramePr>
        <p:xfrm>
          <a:off x="6378102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277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1AC456-895D-CA80-A3BD-6C34F7B2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"2021-01-04" - "2021-12-31"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2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0CAF-0FB2-91CC-282D-AA63DE8B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9D980-65D4-B140-E90A-FCFCD1C34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760567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E97EB9-CC02-5C02-E4C4-22EA8019B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118004"/>
              </p:ext>
            </p:extLst>
          </p:nvPr>
        </p:nvGraphicFramePr>
        <p:xfrm>
          <a:off x="6638924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7035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E5C3-CC6A-3ABA-871F-BF02789A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ED892A-FD1A-0AE4-1F89-55DE00EEF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7846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C3FB60-671E-5D5D-C59A-3224DEBC9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720714"/>
              </p:ext>
            </p:extLst>
          </p:nvPr>
        </p:nvGraphicFramePr>
        <p:xfrm>
          <a:off x="6781799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7687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3E8E-09C2-0CB8-E25E-5CD1805A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45DB05-E2D1-7A98-1984-CC0B9C4FF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881875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7F262E-FDF0-10C7-97DC-6E20F526D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601940"/>
              </p:ext>
            </p:extLst>
          </p:nvPr>
        </p:nvGraphicFramePr>
        <p:xfrm>
          <a:off x="6533745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3736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5BD5-CE5E-EF25-FB66-FE4E65A7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FADC10-ACD7-0EC5-5318-75312A60B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14134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6BE684-C182-0338-9D29-56358C66B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956951"/>
              </p:ext>
            </p:extLst>
          </p:nvPr>
        </p:nvGraphicFramePr>
        <p:xfrm>
          <a:off x="6467475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943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014B-2E38-FE2B-B62F-A68FE987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7B72E-D70D-4F6A-D4CB-500F93B25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9424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D8F221-2F51-1716-E588-E716835BF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006619"/>
              </p:ext>
            </p:extLst>
          </p:nvPr>
        </p:nvGraphicFramePr>
        <p:xfrm>
          <a:off x="6592110" y="1825624"/>
          <a:ext cx="52578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98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5CCA-4E85-B367-F6DE-00AB6FC6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94CAF0-1956-1584-43F9-0E0227EB1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81663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E9F9128-8E62-760C-9060-02FE922DA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94185"/>
              </p:ext>
            </p:extLst>
          </p:nvPr>
        </p:nvGraphicFramePr>
        <p:xfrm>
          <a:off x="672465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479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53E3-2A64-95CD-E7E7-7D9E20C9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D20A7E-1ACA-12B0-2EC0-03D0D3865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4051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C3D214-6488-35E3-B08B-0D3DFC7A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01503"/>
              </p:ext>
            </p:extLst>
          </p:nvPr>
        </p:nvGraphicFramePr>
        <p:xfrm>
          <a:off x="6506790" y="1825625"/>
          <a:ext cx="52577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0800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D80C5-A843-3260-2F49-4DFCCBB1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"2022-01-03" - "2022-12-30"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9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D502-CEAE-2A73-0197-71226C9C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7B400-0A8B-AA3B-12CB-5CA79F9DC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15809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CD3D28-259F-8D16-37A3-43682DFE4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11057"/>
              </p:ext>
            </p:extLst>
          </p:nvPr>
        </p:nvGraphicFramePr>
        <p:xfrm>
          <a:off x="6407285" y="1825624"/>
          <a:ext cx="52578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728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3CE-F635-4067-3701-3D47E3D0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89C470-45F5-0E2B-13D4-71F91DE32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81726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7546EF-1CFB-7955-3E31-627E8663E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529937"/>
              </p:ext>
            </p:extLst>
          </p:nvPr>
        </p:nvGraphicFramePr>
        <p:xfrm>
          <a:off x="6511654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303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E215-6DB3-404E-8151-4C6462C1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8E3D9B-A9BE-B41E-643A-2D3BDCB81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44382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EC9393-C653-008F-597B-526CE26E4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910880"/>
              </p:ext>
            </p:extLst>
          </p:nvPr>
        </p:nvGraphicFramePr>
        <p:xfrm>
          <a:off x="6476999" y="1825625"/>
          <a:ext cx="514755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691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ADC-7C39-047F-64A5-32DD0252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927AE5-B785-776B-20CC-5547452B4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35302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8733812-08F5-804F-1FB0-5C4B5ABD7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2992"/>
              </p:ext>
            </p:extLst>
          </p:nvPr>
        </p:nvGraphicFramePr>
        <p:xfrm>
          <a:off x="6410324" y="1825624"/>
          <a:ext cx="52577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152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62E6-B1E0-0A74-460F-696B5759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136036-04BD-8377-57B0-5C3A76969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8704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CF48C6-85A0-9354-C43D-012E7FFA0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37440"/>
              </p:ext>
            </p:extLst>
          </p:nvPr>
        </p:nvGraphicFramePr>
        <p:xfrm>
          <a:off x="6781799" y="1690687"/>
          <a:ext cx="5257799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4113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AC7-43EC-13B9-46BA-F41CEAE8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5F243A-3525-8DA9-F8A7-1AA3957D1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561786"/>
              </p:ext>
            </p:extLst>
          </p:nvPr>
        </p:nvGraphicFramePr>
        <p:xfrm>
          <a:off x="838200" y="1825625"/>
          <a:ext cx="541668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E21B40-4AAD-126F-AE9D-0B04168C6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40286"/>
              </p:ext>
            </p:extLst>
          </p:nvPr>
        </p:nvGraphicFramePr>
        <p:xfrm>
          <a:off x="6932780" y="1825625"/>
          <a:ext cx="506142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8961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D80C5-A843-3260-2F49-4DFCCBB1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"2023-01-02" - "2023-11-30"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00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93B-5C7F-2D48-A99F-7EC638B5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40A30-0FAA-4E6A-5C69-A789F1F9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3475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14040A-0392-309C-17CF-E0DEF28AB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877876"/>
              </p:ext>
            </p:extLst>
          </p:nvPr>
        </p:nvGraphicFramePr>
        <p:xfrm>
          <a:off x="6629399" y="1825624"/>
          <a:ext cx="52577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526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10B9-5107-65F5-CB21-9DFC3786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1366E4-0A56-831D-818A-34157EE34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989935"/>
              </p:ext>
            </p:extLst>
          </p:nvPr>
        </p:nvGraphicFramePr>
        <p:xfrm>
          <a:off x="6553201" y="1690687"/>
          <a:ext cx="5390146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8C0D343-8EA6-A53D-A8EE-2CC782532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179687"/>
              </p:ext>
            </p:extLst>
          </p:nvPr>
        </p:nvGraphicFramePr>
        <p:xfrm>
          <a:off x="619125" y="1690687"/>
          <a:ext cx="5143500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5115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7944-4503-E5B0-04F8-FF78F48B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B77C01-A01A-5C20-25BD-374AF33B5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7762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1B2AD3-F9B8-9AD8-1DBE-740431D81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96414"/>
              </p:ext>
            </p:extLst>
          </p:nvPr>
        </p:nvGraphicFramePr>
        <p:xfrm>
          <a:off x="6330679" y="1825626"/>
          <a:ext cx="525779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7600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560B-B56B-3751-D934-2157590D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DD7930-EEFC-6127-97CF-FDEB107B5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95474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5407F5-46FC-6142-34DD-CD4945048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844363"/>
              </p:ext>
            </p:extLst>
          </p:nvPr>
        </p:nvGraphicFramePr>
        <p:xfrm>
          <a:off x="65913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5437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13F2-BBB7-2F30-757B-791F4300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88E5DA-01ED-FEAA-23D1-E0DC09547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75551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D40239-06BE-ABEE-174D-2F2D8207D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64597"/>
              </p:ext>
            </p:extLst>
          </p:nvPr>
        </p:nvGraphicFramePr>
        <p:xfrm>
          <a:off x="6358647" y="1825625"/>
          <a:ext cx="5334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804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3AB-9341-4D79-5473-035E5FF1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B6303-5C4F-9694-67C4-7D587DE7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87523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2E0326-C2B0-E476-EE81-FE4FB8FD3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725673"/>
              </p:ext>
            </p:extLst>
          </p:nvPr>
        </p:nvGraphicFramePr>
        <p:xfrm>
          <a:off x="6241916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460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BDC4-503C-1508-10A3-4B8AF0C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C5F18-A367-243F-816D-E8F5E0975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5843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DF66FE-452C-0D93-6CB8-C19D67275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265571"/>
              </p:ext>
            </p:extLst>
          </p:nvPr>
        </p:nvGraphicFramePr>
        <p:xfrm>
          <a:off x="67818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13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1907-80AB-71BA-369E-09CF5680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4E494-5836-7B51-F7A0-2C5E8CE07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878631"/>
              </p:ext>
            </p:extLst>
          </p:nvPr>
        </p:nvGraphicFramePr>
        <p:xfrm>
          <a:off x="838200" y="1797050"/>
          <a:ext cx="527563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0CF0DDF-E83B-8533-E00D-A0B86DEB1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09682"/>
              </p:ext>
            </p:extLst>
          </p:nvPr>
        </p:nvGraphicFramePr>
        <p:xfrm>
          <a:off x="6371617" y="1690688"/>
          <a:ext cx="5426817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51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3B5D-9F34-63D4-059E-DF935065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20-Day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"2015-10-28" - "2015-12-31"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CB9EB-56B2-5865-B382-3C5B13944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537457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3DF9C2-7F20-33FA-E025-1785686A0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201652"/>
              </p:ext>
            </p:extLst>
          </p:nvPr>
        </p:nvGraphicFramePr>
        <p:xfrm>
          <a:off x="6222458" y="1825625"/>
          <a:ext cx="561610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40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A181-55D3-3C84-E7AE-41BB342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276621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"2016-01-04" - "2016-12-30"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7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840</Words>
  <Application>Microsoft Office PowerPoint</Application>
  <PresentationFormat>Widescreen</PresentationFormat>
  <Paragraphs>280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ER-OUTRIGHTS</vt:lpstr>
      <vt:lpstr>"2015-10-28" - "2015-12-31"</vt:lpstr>
      <vt:lpstr>Daily "2015-10-28" - "2015-12-31"</vt:lpstr>
      <vt:lpstr>3-Day "2015-10-28" - "2015-12-31"</vt:lpstr>
      <vt:lpstr>5-Day "2015-10-28" - "2015-12-31"</vt:lpstr>
      <vt:lpstr>10-Day "2015-10-28" - "2015-12-31"</vt:lpstr>
      <vt:lpstr>15-Day "2015-10-28" - "2015-12-31"</vt:lpstr>
      <vt:lpstr>20-Day "2015-10-28" - "2015-12-31"</vt:lpstr>
      <vt:lpstr> "2016-01-04" - "2016-12-30" </vt:lpstr>
      <vt:lpstr>Daily "2016-01-04" - "2016-12-30"</vt:lpstr>
      <vt:lpstr>3-Day "2016-01-04" - "2016-12-30"</vt:lpstr>
      <vt:lpstr>5-Day "2016-01-04" - "2016-12-30"</vt:lpstr>
      <vt:lpstr>10-Day "2016-01-04" - "2016-12-30"</vt:lpstr>
      <vt:lpstr>15-Day "2016-01-04" - "2016-12-30"</vt:lpstr>
      <vt:lpstr>20-Day "2016-01-04" - "2016-12-30"</vt:lpstr>
      <vt:lpstr> "2017-01-02" - "2017-12-29" </vt:lpstr>
      <vt:lpstr>Daily "2017-01-02" - "2017-12-29"</vt:lpstr>
      <vt:lpstr>3-Day "2017-01-02" - "2017-12-29"</vt:lpstr>
      <vt:lpstr>5-Day "2017-01-02" - "2017-12-29"</vt:lpstr>
      <vt:lpstr>10-Day "2017-01-02" - "2017-12-29"</vt:lpstr>
      <vt:lpstr>15-Day "2017-01-02" - "2017-12-29"</vt:lpstr>
      <vt:lpstr>20-Day "2017-01-02" - "2017-12-29"</vt:lpstr>
      <vt:lpstr> "2018-01-02" - "2018-12-31" </vt:lpstr>
      <vt:lpstr>Daily "2018-01-02" - "2018-12-31"</vt:lpstr>
      <vt:lpstr>3-Day "2018-01-02" - "2018-12-31"</vt:lpstr>
      <vt:lpstr>5-Day "2018-01-02" - "2018-12-31"</vt:lpstr>
      <vt:lpstr>10-Day "2018-01-02" - "2018-12-31"</vt:lpstr>
      <vt:lpstr>15-Day "2018-01-02" - "2018-12-31"</vt:lpstr>
      <vt:lpstr>20-Day "2018-01-02" - "2018-12-31"</vt:lpstr>
      <vt:lpstr> "2019-01-02" - "2019-12-31" </vt:lpstr>
      <vt:lpstr>Daily</vt:lpstr>
      <vt:lpstr>3-Day</vt:lpstr>
      <vt:lpstr>5-Day</vt:lpstr>
      <vt:lpstr>10-Day</vt:lpstr>
      <vt:lpstr>15-Day</vt:lpstr>
      <vt:lpstr>20-Day</vt:lpstr>
      <vt:lpstr> "2020-01-02" - "2020-12-31" </vt:lpstr>
      <vt:lpstr>Daily</vt:lpstr>
      <vt:lpstr>3-Day</vt:lpstr>
      <vt:lpstr>5-Day</vt:lpstr>
      <vt:lpstr>10-Day</vt:lpstr>
      <vt:lpstr>15-Day</vt:lpstr>
      <vt:lpstr>20-Day</vt:lpstr>
      <vt:lpstr> "2021-01-04" - "2021-12-31" </vt:lpstr>
      <vt:lpstr>Daily</vt:lpstr>
      <vt:lpstr>3-Day</vt:lpstr>
      <vt:lpstr>5-Day</vt:lpstr>
      <vt:lpstr>10-Day</vt:lpstr>
      <vt:lpstr>15-Day</vt:lpstr>
      <vt:lpstr>20-Day</vt:lpstr>
      <vt:lpstr> "2022-01-03" - "2022-12-30" </vt:lpstr>
      <vt:lpstr>Daily</vt:lpstr>
      <vt:lpstr>3-Day</vt:lpstr>
      <vt:lpstr>5-Day</vt:lpstr>
      <vt:lpstr>10-Day</vt:lpstr>
      <vt:lpstr>15-Day</vt:lpstr>
      <vt:lpstr>20-Day</vt:lpstr>
      <vt:lpstr> "2023-01-02" - "2023-11-30" </vt:lpstr>
      <vt:lpstr>Daily</vt:lpstr>
      <vt:lpstr>3-Day</vt:lpstr>
      <vt:lpstr>5-Day</vt:lpstr>
      <vt:lpstr>10-Day</vt:lpstr>
      <vt:lpstr>15-Day</vt:lpstr>
      <vt:lpstr>20-Day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ER-OUTRIGHTS</dc:title>
  <dc:creator>Rajat Maini</dc:creator>
  <cp:lastModifiedBy>Rajat Maini</cp:lastModifiedBy>
  <cp:revision>17</cp:revision>
  <dcterms:created xsi:type="dcterms:W3CDTF">2024-02-15T17:13:45Z</dcterms:created>
  <dcterms:modified xsi:type="dcterms:W3CDTF">2024-02-16T12:50:45Z</dcterms:modified>
</cp:coreProperties>
</file>