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6b8004201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6b8004201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b8004201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b8004201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6b8004201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6b8004201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6b8004201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6b8004201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6b8004201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6b8004201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6b8004201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6b8004201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b8004201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6b8004201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6b80041f0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6b80041f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b80041f04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16b80041f04_2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b80041f04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16b80041f04_2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6b8004201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6b8004201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b8004201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b8004201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b8004201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b8004201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b8004201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6b8004201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b80041f04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6b80041f04_2_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b80042012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b80042012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rajat-mua-flights-api.us-e2.cloudhub.io/api/flight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rajat-american-airlines-api.us-e2.cloudhub.io/api/flight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19450" y="1570350"/>
            <a:ext cx="8705100" cy="9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Introducing the Sprint 2 use case: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Mule United Airport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6658950" y="3622925"/>
            <a:ext cx="2265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Rajat Kumar Nayak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ctrTitle"/>
          </p:nvPr>
        </p:nvSpPr>
        <p:spPr>
          <a:xfrm>
            <a:off x="765400" y="377600"/>
            <a:ext cx="7592700" cy="5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40">
                <a:latin typeface="Times New Roman"/>
                <a:ea typeface="Times New Roman"/>
                <a:cs typeface="Times New Roman"/>
                <a:sym typeface="Times New Roman"/>
              </a:rPr>
              <a:t>Creating three flows for the airlines</a:t>
            </a:r>
            <a:endParaRPr sz="36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325" y="1039673"/>
            <a:ext cx="3927338" cy="3900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ctrTitle"/>
          </p:nvPr>
        </p:nvSpPr>
        <p:spPr>
          <a:xfrm>
            <a:off x="1143000" y="275523"/>
            <a:ext cx="6858000" cy="59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Using Choice Router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763" y="1009023"/>
            <a:ext cx="5740463" cy="3971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ctrTitle"/>
          </p:nvPr>
        </p:nvSpPr>
        <p:spPr>
          <a:xfrm>
            <a:off x="1178700" y="336773"/>
            <a:ext cx="6786600" cy="7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Using Scatter-Gather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1875" y="1203148"/>
            <a:ext cx="4080246" cy="3767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1143000" y="397998"/>
            <a:ext cx="6858000" cy="6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Using APIkit Router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00" y="1386623"/>
            <a:ext cx="3295650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5125" y="1643061"/>
            <a:ext cx="247650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ctrTitle"/>
          </p:nvPr>
        </p:nvSpPr>
        <p:spPr>
          <a:xfrm>
            <a:off x="1143000" y="520476"/>
            <a:ext cx="6858000" cy="92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Deploying the API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6"/>
          <p:cNvSpPr txBox="1"/>
          <p:nvPr>
            <p:ph idx="1" type="subTitle"/>
          </p:nvPr>
        </p:nvSpPr>
        <p:spPr>
          <a:xfrm>
            <a:off x="1143000" y="2323925"/>
            <a:ext cx="6999000" cy="14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API is deployed in Runtime Manager with the following credentials:</a:t>
            </a:r>
            <a:endParaRPr/>
          </a:p>
          <a:p>
            <a:pPr indent="-33921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88">
                <a:latin typeface="Times New Roman"/>
                <a:ea typeface="Times New Roman"/>
                <a:cs typeface="Times New Roman"/>
                <a:sym typeface="Times New Roman"/>
              </a:rPr>
              <a:t>URL: </a:t>
            </a:r>
            <a:r>
              <a:rPr lang="en" sz="2488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http://rajat-mua-flights-api.us-e2.cloudhub.io/api/flights</a:t>
            </a:r>
            <a:endParaRPr sz="248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216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○"/>
            </a:pPr>
            <a:r>
              <a:rPr lang="en" sz="2488">
                <a:latin typeface="Times New Roman"/>
                <a:ea typeface="Times New Roman"/>
                <a:cs typeface="Times New Roman"/>
                <a:sym typeface="Times New Roman"/>
              </a:rPr>
              <a:t>client_id: </a:t>
            </a:r>
            <a:r>
              <a:rPr lang="en" sz="2488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a968285592ab4d27bdde81f6ac7a06a5</a:t>
            </a:r>
            <a:endParaRPr sz="248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21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88">
                <a:latin typeface="Times New Roman"/>
                <a:ea typeface="Times New Roman"/>
                <a:cs typeface="Times New Roman"/>
                <a:sym typeface="Times New Roman"/>
              </a:rPr>
              <a:t>client_secret: </a:t>
            </a:r>
            <a:r>
              <a:rPr lang="en" sz="2488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77Aa7f42EE11467e82f94a937F4aF019</a:t>
            </a:r>
            <a:endParaRPr sz="2488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ctrTitle"/>
          </p:nvPr>
        </p:nvSpPr>
        <p:spPr>
          <a:xfrm>
            <a:off x="760350" y="326575"/>
            <a:ext cx="7623300" cy="72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Managing 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API using Autodiscovery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397075"/>
            <a:ext cx="693420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1143000" y="1847176"/>
            <a:ext cx="7378500" cy="103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25003" l="0" r="872" t="0"/>
          <a:stretch/>
        </p:blipFill>
        <p:spPr>
          <a:xfrm>
            <a:off x="25" y="953"/>
            <a:ext cx="9143976" cy="385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2200" t="17444"/>
          <a:stretch/>
        </p:blipFill>
        <p:spPr>
          <a:xfrm>
            <a:off x="765400" y="1414525"/>
            <a:ext cx="7745874" cy="35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1214403" y="316375"/>
            <a:ext cx="671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American Airlines RESTful API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1372650" y="326573"/>
            <a:ext cx="6398700" cy="7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Designing new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API Specification for American Airlines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650" y="1551225"/>
            <a:ext cx="7200525" cy="320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193950" y="204125"/>
            <a:ext cx="8756100" cy="11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reating a new API specification u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sing  RAML 1.0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200" y="1387325"/>
            <a:ext cx="3949858" cy="345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39725"/>
            <a:ext cx="4695401" cy="3198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ctrTitle"/>
          </p:nvPr>
        </p:nvSpPr>
        <p:spPr>
          <a:xfrm>
            <a:off x="1143000" y="316373"/>
            <a:ext cx="6858000" cy="6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Building API for American Airlines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6825" y="1151873"/>
            <a:ext cx="4514850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500" y="1202923"/>
            <a:ext cx="351472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ctrTitle"/>
          </p:nvPr>
        </p:nvSpPr>
        <p:spPr>
          <a:xfrm>
            <a:off x="790950" y="408225"/>
            <a:ext cx="7562100" cy="7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Deploying the API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1255300" y="2183950"/>
            <a:ext cx="64701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American Airlines RESTful API is deployed in Runtime Manager with the following URL: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http://rajat-american-airlines-api.us-e2.cloudhub.io/api/flights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/>
        </p:nvSpPr>
        <p:spPr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 rotWithShape="1">
          <a:blip r:embed="rId3">
            <a:alphaModFix/>
          </a:blip>
          <a:srcRect b="0" l="0" r="2647" t="18633"/>
          <a:stretch/>
        </p:blipFill>
        <p:spPr>
          <a:xfrm>
            <a:off x="25" y="959300"/>
            <a:ext cx="9143975" cy="41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1816513" y="220400"/>
            <a:ext cx="5511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Creating MUA Airlines API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ctrTitle"/>
          </p:nvPr>
        </p:nvSpPr>
        <p:spPr>
          <a:xfrm>
            <a:off x="311700" y="255125"/>
            <a:ext cx="8520600" cy="118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Creating a new API specification for MUA Flights using  RAML 1.0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425" y="1530975"/>
            <a:ext cx="3691963" cy="339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0675" y="1530975"/>
            <a:ext cx="3237024" cy="339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