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themeOverride+xml" PartName="/ppt/theme/themeOverr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7" r:id="rId7"/>
    <p:sldId id="302" r:id="rId8"/>
    <p:sldId id="308" r:id="rId9"/>
    <p:sldId id="303" r:id="rId10"/>
    <p:sldId id="304" r:id="rId11"/>
    <p:sldId id="305" r:id="rId12"/>
    <p:sldId id="306" r:id="rId13"/>
    <p:sldId id="309" r:id="rId14"/>
    <p:sldId id="310" r:id="rId15"/>
    <p:sldId id="311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89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-22860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548125"/>
          </a:xfrm>
        </p:spPr>
        <p:txBody>
          <a:bodyPr anchor="b">
            <a:normAutofit/>
          </a:bodyPr>
          <a:lstStyle/>
          <a:p>
            <a:r>
              <a:rPr lang="en-IN" sz="4400" dirty="0"/>
              <a:t>Predicting severity of Accidents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5"/>
            <a:ext cx="3205640" cy="985615"/>
          </a:xfrm>
        </p:spPr>
        <p:txBody>
          <a:bodyPr anchor="t">
            <a:normAutofit/>
          </a:bodyPr>
          <a:lstStyle/>
          <a:p>
            <a:r>
              <a:rPr lang="en-IN" sz="1600" dirty="0"/>
              <a:t>By using Data analysis, data Visualisation and machine learning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F1750AE-267C-4DE9-8C63-5F74F1BF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804" y="5470280"/>
            <a:ext cx="9818390" cy="102930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day of the week of the accident and severity of accident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72BA12CE-9DA3-4697-9441-3A3A285FAE9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95400" y="456429"/>
            <a:ext cx="9601199" cy="51126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134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840ABA-6A27-4A2A-91AB-DE9F7B55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5462780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hour of the accident and severity of accident: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8E59AF-B0E0-4648-AEC4-0AC469E4B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616" y="378753"/>
            <a:ext cx="8368767" cy="508402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47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96E4F1-EC64-499E-8B1A-501D97B9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804" y="5462220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driver under the influence of drug or alcohol and severity of accident: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A593ED-9C8D-4138-9DEF-F17E6E20A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559" y="271721"/>
            <a:ext cx="6452881" cy="500098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739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7187-CCA9-4A85-BE2B-715648B6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F732-8344-4687-808C-05C85F2B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Infrastructural factors like junction type – Effect severity of accident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Individual Situational factors like driver under influence of drug or alcohol – Have not significant effect on severity of accident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Cumulative situational factors like day of week and hours of day have effect on frequency of accidents.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Environmental factor like weather and lighting conditions – Not have any significant effect on frequency and severity of accidents.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93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D995-7BC6-4BD2-8DEA-39748B55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predicting severity of accident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9987-16FA-4BD3-BD9C-78665504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When Infrastructural planner and builder knows the infrastructural factors of severity of accidents, they can build safe city road infrastructure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Situational factors of accident help people to reschedule their time of travelling to lessen the probability of encountering the sever accidents.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Similarly, by knowing the environmental factors of accidents like rain and lighting conditions, traveller can plan better.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23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4B23-F689-40D2-8D0B-0FD4B31B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2089"/>
            <a:ext cx="10058400" cy="1450757"/>
          </a:xfrm>
        </p:spPr>
        <p:txBody>
          <a:bodyPr/>
          <a:lstStyle/>
          <a:p>
            <a:r>
              <a:rPr lang="en-IN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6EE0-1AE2-4E54-8ECE-99A28D087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Accident data is downloaded from the coursera source.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The data set have 194673 rows and 38 columns.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Duplicate, highly similar or highly correlated features were dropped. 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Day of week and the hour of accident is extracted from the datatime of the accident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Severity have two values-1 and 2 and they are imbalanced. Therefore, some rows are randomly dropped to make data balanced.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95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FBBA1-8EA4-44B3-A4F9-247A5C4A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805" y="5699468"/>
            <a:ext cx="9818390" cy="83172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Relationship between Lighting condition and severity of accident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8A2BC5-9C0E-4CED-A8D9-128D51024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10" y="479269"/>
            <a:ext cx="9276579" cy="4893395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276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8EE66-2212-44E6-A554-A32EB958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33" y="5470281"/>
            <a:ext cx="9818390" cy="10293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Road condition and severity of accident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89781F-B0D1-4618-9E1E-55E240572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872" y="358411"/>
            <a:ext cx="9831429" cy="5210657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975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8C6BD7-3CF8-4AC2-8344-1F2D05B49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5470281"/>
            <a:ext cx="9818390" cy="102930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weather condition and severity of accident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0496B3-D4DB-4ECC-A36F-6AD431EF6BE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81845" y="358411"/>
            <a:ext cx="9428310" cy="499700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794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1C2C6D-BCC8-48D5-A870-3C240950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210" y="5484155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Junction type and severity of accident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D43D1F-3BEC-4B73-BAB6-ADFAD1B10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210" y="365322"/>
            <a:ext cx="9818389" cy="520374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413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B656CE-3DDD-42E1-9845-09A2E178A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805" y="5569067"/>
            <a:ext cx="9818390" cy="93051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Collision type and severity of accident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5477DE-483D-4E24-83BB-929AA70BC7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95400" y="358411"/>
            <a:ext cx="9601200" cy="50406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294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4629BB-2722-4B19-B541-BBA64309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28" y="5503419"/>
            <a:ext cx="9818390" cy="9630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address type and severity of accident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BC56B6-D5A0-4CDB-B40C-1D97D5DE76D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64697" y="469786"/>
            <a:ext cx="7643053" cy="496798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6517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Black</vt:lpstr>
      <vt:lpstr>Bookman Old Style</vt:lpstr>
      <vt:lpstr>Calibri</vt:lpstr>
      <vt:lpstr>Courier New</vt:lpstr>
      <vt:lpstr>Franklin Gothic Book</vt:lpstr>
      <vt:lpstr>1_RetrospectVTI</vt:lpstr>
      <vt:lpstr>Predicting severity of Accidents</vt:lpstr>
      <vt:lpstr>Importance of predicting severity of accident </vt:lpstr>
      <vt:lpstr>Data acquisition and cleaning</vt:lpstr>
      <vt:lpstr>Relationship between Lighting condition and severity of accident</vt:lpstr>
      <vt:lpstr>Relationship between Road condition and severity of accident</vt:lpstr>
      <vt:lpstr>Relationship between weather condition and severity of accident</vt:lpstr>
      <vt:lpstr>Relationship between Junction type and severity of accident</vt:lpstr>
      <vt:lpstr>Relationship between Collision type and severity of accident</vt:lpstr>
      <vt:lpstr>Relationship between address type and severity of accident</vt:lpstr>
      <vt:lpstr>Relationship between day of the week of the accident and severity of accident</vt:lpstr>
      <vt:lpstr>Relationship between hour of the accident and severity of accident:</vt:lpstr>
      <vt:lpstr>Relationship between driver under the influence of drug or alcohol and severity of accident: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2020-09-20T15:53:36Z</dcterms:created>
  <dcterms:modified xsi:type="dcterms:W3CDTF">2020-09-20T16:00:41Z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238652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