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8492A6"/>
                </a:solidFill>
                <a:effectLst/>
                <a:latin typeface="Nunito" pitchFamily="2" charset="0"/>
              </a:rPr>
              <a:t>Data Analytics in Holiday Planning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By: Rajat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Panwan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Plan:</a:t>
            </a:r>
            <a:br>
              <a:rPr lang="en-US" sz="4800" i="1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F6BA-D7D5-7A21-A739-1491D8FD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800"/>
            <a:ext cx="5933694" cy="52707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400" i="1" dirty="0"/>
              <a:t>Deciding the destination where we want to go, such as Beaches, Hill Stations, Towns and cities.</a:t>
            </a:r>
            <a:endParaRPr lang="en-IN" sz="4400" i="1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US" sz="4800" i="1" dirty="0"/>
              <a:t>Prepare</a:t>
            </a:r>
            <a:r>
              <a:rPr lang="en-US" sz="4800" i="1" dirty="0">
                <a:solidFill>
                  <a:srgbClr val="FFFFFF"/>
                </a:solidFill>
              </a:rPr>
              <a:t>:</a:t>
            </a:r>
            <a:br>
              <a:rPr lang="en-US" sz="4800" i="1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F6BA-D7D5-7A21-A739-1491D8FD4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lnSpc>
                <a:spcPct val="150000"/>
              </a:lnSpc>
              <a:buNone/>
            </a:pPr>
            <a:r>
              <a:rPr lang="en-IN" sz="4200" i="1" dirty="0"/>
              <a:t>Check for the budget of the holiday I am willing to spend on the holiday.</a:t>
            </a:r>
          </a:p>
        </p:txBody>
      </p:sp>
    </p:spTree>
    <p:extLst>
      <p:ext uri="{BB962C8B-B14F-4D97-AF65-F5344CB8AC3E}">
        <p14:creationId xmlns:p14="http://schemas.microsoft.com/office/powerpoint/2010/main" val="233419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US" sz="4800" i="1" dirty="0"/>
              <a:t>Process</a:t>
            </a:r>
            <a:r>
              <a:rPr lang="en-US" sz="4800" i="1" dirty="0">
                <a:solidFill>
                  <a:srgbClr val="FFFFFF"/>
                </a:solidFill>
              </a:rPr>
              <a:t>:</a:t>
            </a:r>
            <a:br>
              <a:rPr lang="en-US" sz="4800" i="1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F6BA-D7D5-7A21-A739-1491D8FD4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 algn="just">
              <a:lnSpc>
                <a:spcPct val="150000"/>
              </a:lnSpc>
              <a:buNone/>
            </a:pPr>
            <a:r>
              <a:rPr lang="en-IN" sz="4200" i="1" dirty="0"/>
              <a:t>Selecting the Destination. For example if I decided to go on a hill station what it would be, like Himachal, North-East, J&amp;K or foreign country like Switzerland.</a:t>
            </a:r>
          </a:p>
        </p:txBody>
      </p:sp>
    </p:spTree>
    <p:extLst>
      <p:ext uri="{BB962C8B-B14F-4D97-AF65-F5344CB8AC3E}">
        <p14:creationId xmlns:p14="http://schemas.microsoft.com/office/powerpoint/2010/main" val="361366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US" sz="4800" i="1" dirty="0"/>
              <a:t>Analyze</a:t>
            </a:r>
            <a:r>
              <a:rPr lang="en-US" sz="4800" i="1" dirty="0">
                <a:solidFill>
                  <a:srgbClr val="FFFFFF"/>
                </a:solidFill>
              </a:rPr>
              <a:t>:</a:t>
            </a:r>
            <a:br>
              <a:rPr lang="en-US" sz="4800" i="1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F6BA-D7D5-7A21-A739-1491D8FD4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lnSpc>
                <a:spcPct val="150000"/>
              </a:lnSpc>
              <a:buNone/>
            </a:pPr>
            <a:r>
              <a:rPr lang="en-IN" sz="4200" i="1" dirty="0"/>
              <a:t>Now I will check the weather conditions, travelling duration and political condition are favourable or not.</a:t>
            </a:r>
          </a:p>
        </p:txBody>
      </p:sp>
    </p:spTree>
    <p:extLst>
      <p:ext uri="{BB962C8B-B14F-4D97-AF65-F5344CB8AC3E}">
        <p14:creationId xmlns:p14="http://schemas.microsoft.com/office/powerpoint/2010/main" val="375281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US" sz="4800" i="1" dirty="0"/>
              <a:t>Share</a:t>
            </a:r>
            <a:r>
              <a:rPr lang="en-US" sz="4800" i="1" dirty="0">
                <a:solidFill>
                  <a:srgbClr val="FFFFFF"/>
                </a:solidFill>
              </a:rPr>
              <a:t>:</a:t>
            </a:r>
            <a:br>
              <a:rPr lang="en-US" sz="4800" i="1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F6BA-D7D5-7A21-A739-1491D8FD4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lnSpc>
                <a:spcPct val="150000"/>
              </a:lnSpc>
              <a:buNone/>
            </a:pPr>
            <a:r>
              <a:rPr lang="en-IN" sz="4200" i="1" dirty="0"/>
              <a:t>Now communicate the idea to the travel agent, to find the best suitable destination under my budget.</a:t>
            </a:r>
          </a:p>
        </p:txBody>
      </p:sp>
    </p:spTree>
    <p:extLst>
      <p:ext uri="{BB962C8B-B14F-4D97-AF65-F5344CB8AC3E}">
        <p14:creationId xmlns:p14="http://schemas.microsoft.com/office/powerpoint/2010/main" val="79683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US" sz="4800" i="1" dirty="0"/>
              <a:t>Act</a:t>
            </a:r>
            <a:r>
              <a:rPr lang="en-US" sz="4800" i="1" dirty="0">
                <a:solidFill>
                  <a:srgbClr val="FFFFFF"/>
                </a:solidFill>
              </a:rPr>
              <a:t>:</a:t>
            </a:r>
            <a:br>
              <a:rPr lang="en-US" sz="4800" i="1" dirty="0">
                <a:solidFill>
                  <a:srgbClr val="FFFFFF"/>
                </a:solidFill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F6BA-D7D5-7A21-A739-1491D8FD4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lnSpc>
                <a:spcPct val="150000"/>
              </a:lnSpc>
              <a:buNone/>
            </a:pPr>
            <a:r>
              <a:rPr lang="en-IN" sz="4200" i="1" dirty="0"/>
              <a:t>Finally buying the plan from the agent according to my decision.</a:t>
            </a:r>
          </a:p>
        </p:txBody>
      </p:sp>
    </p:spTree>
    <p:extLst>
      <p:ext uri="{BB962C8B-B14F-4D97-AF65-F5344CB8AC3E}">
        <p14:creationId xmlns:p14="http://schemas.microsoft.com/office/powerpoint/2010/main" val="343121013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{9935388D-6FA7-49E9-A32C-40912AB631B7}tf56160789_win32</Template>
  <TotalTime>51</TotalTime>
  <Words>146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Bookman Old Style</vt:lpstr>
      <vt:lpstr>Calibri</vt:lpstr>
      <vt:lpstr>Franklin Gothic Book</vt:lpstr>
      <vt:lpstr>Nunito</vt:lpstr>
      <vt:lpstr>1_RetrospectVTI</vt:lpstr>
      <vt:lpstr>Data Analytics in Holiday Planning</vt:lpstr>
      <vt:lpstr>Plan: </vt:lpstr>
      <vt:lpstr>Prepare: </vt:lpstr>
      <vt:lpstr>Process: </vt:lpstr>
      <vt:lpstr>Analyze: </vt:lpstr>
      <vt:lpstr>Share: </vt:lpstr>
      <vt:lpstr>Act: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 Holiday Planning</dc:title>
  <dc:creator>rajat pawan</dc:creator>
  <cp:lastModifiedBy>rajat pawan</cp:lastModifiedBy>
  <cp:revision>1</cp:revision>
  <dcterms:created xsi:type="dcterms:W3CDTF">2022-11-27T06:59:55Z</dcterms:created>
  <dcterms:modified xsi:type="dcterms:W3CDTF">2022-11-27T07:51:17Z</dcterms:modified>
</cp:coreProperties>
</file>