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8A541-024A-4F49-AF53-E43EC23BB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A65CB-CA13-427C-BBE2-61ACE2AB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B47B4-B88D-4CA4-8376-F49FB4A5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8FB8-BC96-443A-AFE2-FD7FD38D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9D658-3CC3-4F7E-BAC7-A351F3D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D4C6-DD1E-4C5A-A709-8F6A37DA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3105C-CADF-4B60-B5A6-1C84AED4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B7B6C-3223-4D76-A6A5-582B31C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CB421-5662-4ADF-A38D-9F9E9CE3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31F7-D16A-44F4-9E66-C68468DD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234073-4170-42B5-9527-2651F7317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FB12E-99DD-45FD-9CA7-7C8010E0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BA575-E64D-4E9D-8EB9-53EE3B16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040BA-F6C3-4768-84CE-7BA3CA47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5BA46-502C-4252-8571-E26810F1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F24D2-8306-457F-B1A4-3D7094A6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129BA-B653-4745-967C-B4425E8D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46EE-1359-44EA-89B8-DC4D6CF3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C8D01-0AAA-45DC-A1C3-61CE542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3EC1D-5B91-44F9-A5BD-95B592F5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51A7-F359-4E49-8AFA-232535B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12A03-3810-4893-A526-F41A95F9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5C638-1C6D-4423-85DE-5E178F96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AF450-0410-4BA9-A7CD-58E8E40C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0E12B-B630-4847-8E51-F65361DF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2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28BD-CF27-4EE2-B32B-581749E3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ABB1B-1A2B-4594-8A31-DF3240BE8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996F5-4189-4AFA-9943-BB4FE538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BE681-BB9A-4004-B311-5EA37E4B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B321F-ECCE-40D4-8C5E-134BA518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5CEA1-1714-48AF-816C-C8DE133A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B9228-FD02-4F48-AD41-7DF3582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41DF3-84C1-4C36-AAE8-1DBBF71F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555A9-85CE-4BC5-8413-487549363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9B0B60-6B6E-4891-91D8-852765A2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C76FA-3D11-4EF2-8D3C-BA5CA534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D6BDD0-710B-4495-AB64-25B64ABE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9CA72C-D37F-4641-A062-C548047B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243578-F412-41E1-9D5A-6DC5C0D8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0746-97A2-4F63-B9F8-759ED98F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58BAA-1A58-49EC-8BD4-D5E3F7F9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F6FCA5-86F8-464F-8729-B31F4CAB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EF58F-6DCC-4E31-B5DC-5F68FF5A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CEB898-EBD5-4F10-9994-29CD0B51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CF7AA-3BE4-4014-9744-DEC90C35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58E9D-94EA-447D-B481-8CB2BC99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7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D9D8B-684D-4132-AD8E-57F5E709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9E20-080E-4A46-A5C0-358AB8FF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FDB02-C901-4BBC-8FDC-D971F6822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72E69-EB24-4667-B66E-AAEC62C8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C3C2E-D238-46A6-B54A-ACC0CA7E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8A4CD-903F-4C5E-9DF8-A91423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21B1-1277-48E5-A8BC-100DC2B0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98F47F-5009-4075-876B-25634FF33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4F075-4B18-4D44-B145-BEB44B78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A0003-57CA-4DD8-84BF-D545E81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9B441-57CF-4C16-AD3D-0745E3EF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C7563-C7CC-44EC-95D5-9305AA8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6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B419F6-2C59-4B6C-ADFB-EFF885DE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0DD78-32E6-40A0-B057-AFE4140F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20E52-7D26-4FBF-B92C-6A4D7080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7C24-07EC-405C-9476-EA13989EE74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D86D4-0DC8-4779-A687-A6191806A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94662-AB9D-4765-B77C-699EB8BA1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A53A-13AC-4041-A443-CB355CC8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57F15B-5CD3-4538-BB30-439558BF5AC7}"/>
              </a:ext>
            </a:extLst>
          </p:cNvPr>
          <p:cNvSpPr txBox="1"/>
          <p:nvPr/>
        </p:nvSpPr>
        <p:spPr>
          <a:xfrm>
            <a:off x="703555" y="1648533"/>
            <a:ext cx="94791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ambria" panose="02040503050406030204" pitchFamily="18" charset="0"/>
              </a:rPr>
              <a:t>Discussions: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mbria" panose="02040503050406030204" pitchFamily="18" charset="0"/>
              </a:rPr>
              <a:t>what language are we going to use</a:t>
            </a:r>
            <a:r>
              <a:rPr lang="en-US" altLang="zh-CN" sz="3200" dirty="0">
                <a:latin typeface="Cambria" panose="02040503050406030204" pitchFamily="18" charset="0"/>
              </a:rPr>
              <a:t>:java</a:t>
            </a:r>
            <a:endParaRPr lang="zh-CN" altLang="en-US" sz="3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mbria" panose="02040503050406030204" pitchFamily="18" charset="0"/>
              </a:rPr>
              <a:t>use github or not</a:t>
            </a:r>
            <a:r>
              <a:rPr lang="en-US" altLang="zh-CN" sz="3200" dirty="0">
                <a:latin typeface="Cambria" panose="02040503050406030204" pitchFamily="18" charset="0"/>
              </a:rPr>
              <a:t>:yes</a:t>
            </a:r>
            <a:endParaRPr lang="zh-CN" altLang="en-US" sz="32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mbria" panose="02040503050406030204" pitchFamily="18" charset="0"/>
              </a:rPr>
              <a:t>how do we write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mbria" panose="02040503050406030204" pitchFamily="18" charset="0"/>
              </a:rPr>
              <a:t>how to do code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Cambria" panose="02040503050406030204" pitchFamily="18" charset="0"/>
              </a:rPr>
              <a:t>how do we separate the code so we can cooperate</a:t>
            </a:r>
          </a:p>
        </p:txBody>
      </p:sp>
    </p:spTree>
    <p:extLst>
      <p:ext uri="{BB962C8B-B14F-4D97-AF65-F5344CB8AC3E}">
        <p14:creationId xmlns:p14="http://schemas.microsoft.com/office/powerpoint/2010/main" val="372922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BD64B5-584A-43D3-9E13-0B32ACEE7436}"/>
              </a:ext>
            </a:extLst>
          </p:cNvPr>
          <p:cNvSpPr txBox="1"/>
          <p:nvPr/>
        </p:nvSpPr>
        <p:spPr>
          <a:xfrm>
            <a:off x="736847" y="284086"/>
            <a:ext cx="219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1. Prepare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EFE12-20F4-4B84-8744-197B92553607}"/>
              </a:ext>
            </a:extLst>
          </p:cNvPr>
          <p:cNvSpPr txBox="1"/>
          <p:nvPr/>
        </p:nvSpPr>
        <p:spPr>
          <a:xfrm>
            <a:off x="1580225" y="1608339"/>
            <a:ext cx="82952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For each CISE Linux machine, we need to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login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create subdirectory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put two .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cfg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put the file for exchange if needed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put our code and compile it</a:t>
            </a:r>
          </a:p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We have 5 minutes to do these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78B9BE-4D6D-4431-A1C6-4953A7A57329}"/>
              </a:ext>
            </a:extLst>
          </p:cNvPr>
          <p:cNvSpPr txBox="1"/>
          <p:nvPr/>
        </p:nvSpPr>
        <p:spPr>
          <a:xfrm>
            <a:off x="736847" y="284086"/>
            <a:ext cx="3466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 Start all peers 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83E6C0-17CE-497C-9874-10F5FB7512AE}"/>
              </a:ext>
            </a:extLst>
          </p:cNvPr>
          <p:cNvSpPr txBox="1"/>
          <p:nvPr/>
        </p:nvSpPr>
        <p:spPr>
          <a:xfrm>
            <a:off x="1580225" y="1608339"/>
            <a:ext cx="756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Automatically through 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ssh</a:t>
            </a:r>
            <a:endParaRPr lang="en-US" altLang="zh-C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or manually if something goes wrong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EF95D0-9898-4AE4-9D0B-DB65BCC499CF}"/>
              </a:ext>
            </a:extLst>
          </p:cNvPr>
          <p:cNvSpPr txBox="1"/>
          <p:nvPr/>
        </p:nvSpPr>
        <p:spPr>
          <a:xfrm>
            <a:off x="736847" y="284086"/>
            <a:ext cx="9099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3. For each peer process: file handling service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E15123-E192-49DB-B283-0A02D60D0844}"/>
              </a:ext>
            </a:extLst>
          </p:cNvPr>
          <p:cNvSpPr/>
          <p:nvPr/>
        </p:nvSpPr>
        <p:spPr>
          <a:xfrm>
            <a:off x="4132680" y="2249750"/>
            <a:ext cx="4829454" cy="2610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 Class to manage all the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Read two .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cfg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Divide complete files into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Save a piece of file (in the form of string) into the right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Get a piece of file (into the form of 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Merge pieces of files into a complete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Write particular log into log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2CE616F-EA4C-4FD1-9AAD-874D6DF5EDD7}"/>
              </a:ext>
            </a:extLst>
          </p:cNvPr>
          <p:cNvSpPr/>
          <p:nvPr/>
        </p:nvSpPr>
        <p:spPr>
          <a:xfrm>
            <a:off x="9987379" y="2920753"/>
            <a:ext cx="1455938" cy="131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700BE3D8-4EB3-40D7-B93D-7FB632B16022}"/>
              </a:ext>
            </a:extLst>
          </p:cNvPr>
          <p:cNvSpPr/>
          <p:nvPr/>
        </p:nvSpPr>
        <p:spPr>
          <a:xfrm>
            <a:off x="9037468" y="3429000"/>
            <a:ext cx="799242" cy="4505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73F7A-5B7F-49DD-BB0F-C5F586238A4B}"/>
              </a:ext>
            </a:extLst>
          </p:cNvPr>
          <p:cNvSpPr/>
          <p:nvPr/>
        </p:nvSpPr>
        <p:spPr>
          <a:xfrm>
            <a:off x="674703" y="1735825"/>
            <a:ext cx="259228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log_peer_[peerId].log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2A06C2-0638-482E-BCD3-5D6DABA2C4BF}"/>
              </a:ext>
            </a:extLst>
          </p:cNvPr>
          <p:cNvSpPr/>
          <p:nvPr/>
        </p:nvSpPr>
        <p:spPr>
          <a:xfrm>
            <a:off x="701079" y="2720266"/>
            <a:ext cx="259228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common.cfg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02D839D7-C15D-456A-A1A5-3042818565DC}"/>
              </a:ext>
            </a:extLst>
          </p:cNvPr>
          <p:cNvSpPr/>
          <p:nvPr/>
        </p:nvSpPr>
        <p:spPr>
          <a:xfrm>
            <a:off x="3293359" y="3329496"/>
            <a:ext cx="799242" cy="4505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6293C-D28B-4054-9343-931698524935}"/>
              </a:ext>
            </a:extLst>
          </p:cNvPr>
          <p:cNvSpPr/>
          <p:nvPr/>
        </p:nvSpPr>
        <p:spPr>
          <a:xfrm>
            <a:off x="672226" y="3753405"/>
            <a:ext cx="259228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peerinfo.cfg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AC7F0F-13DE-4979-B345-060A015582A1}"/>
              </a:ext>
            </a:extLst>
          </p:cNvPr>
          <p:cNvSpPr/>
          <p:nvPr/>
        </p:nvSpPr>
        <p:spPr>
          <a:xfrm>
            <a:off x="672226" y="4786544"/>
            <a:ext cx="259228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Complete file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22D28D-1695-4511-8E38-B4C9F229FCB0}"/>
              </a:ext>
            </a:extLst>
          </p:cNvPr>
          <p:cNvSpPr/>
          <p:nvPr/>
        </p:nvSpPr>
        <p:spPr>
          <a:xfrm>
            <a:off x="672226" y="5819683"/>
            <a:ext cx="259228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File pieces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7B4DDB-7FF8-4FA6-A201-4EEBDD2F2D1C}"/>
              </a:ext>
            </a:extLst>
          </p:cNvPr>
          <p:cNvSpPr txBox="1"/>
          <p:nvPr/>
        </p:nvSpPr>
        <p:spPr>
          <a:xfrm>
            <a:off x="285830" y="95557"/>
            <a:ext cx="10757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For each peer process: message processing service</a:t>
            </a:r>
          </a:p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(fake)FSM between A and B in A’s view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769175-890B-4F11-A0A2-F357B1F8636F}"/>
              </a:ext>
            </a:extLst>
          </p:cNvPr>
          <p:cNvSpPr/>
          <p:nvPr/>
        </p:nvSpPr>
        <p:spPr>
          <a:xfrm>
            <a:off x="707464" y="2086252"/>
            <a:ext cx="1348446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B0EA0-5C56-4EF4-BF3A-83F74361909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5569" y="1251751"/>
            <a:ext cx="749370" cy="98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F9464B-6664-4A30-A504-00F151A629AB}"/>
              </a:ext>
            </a:extLst>
          </p:cNvPr>
          <p:cNvSpPr txBox="1"/>
          <p:nvPr/>
        </p:nvSpPr>
        <p:spPr>
          <a:xfrm>
            <a:off x="4790" y="146152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TCP established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777606-9862-4086-942D-82D54140BBF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55910" y="2614474"/>
            <a:ext cx="121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2185D5A-D6AF-4132-AA9F-539FD91786EC}"/>
              </a:ext>
            </a:extLst>
          </p:cNvPr>
          <p:cNvSpPr txBox="1"/>
          <p:nvPr/>
        </p:nvSpPr>
        <p:spPr>
          <a:xfrm>
            <a:off x="-83241" y="163944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handshake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AB9C85-388B-4E25-A975-58F941B43091}"/>
              </a:ext>
            </a:extLst>
          </p:cNvPr>
          <p:cNvSpPr txBox="1"/>
          <p:nvPr/>
        </p:nvSpPr>
        <p:spPr>
          <a:xfrm>
            <a:off x="1984927" y="1802880"/>
            <a:ext cx="2011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and check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Handshake 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message</a:t>
            </a:r>
            <a:endParaRPr lang="zh-CN" altLang="en-US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37A9860-D58E-4C7B-986A-5FAF838A4FF2}"/>
              </a:ext>
            </a:extLst>
          </p:cNvPr>
          <p:cNvSpPr/>
          <p:nvPr/>
        </p:nvSpPr>
        <p:spPr>
          <a:xfrm>
            <a:off x="3240829" y="2043577"/>
            <a:ext cx="2011889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chock it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DA50DF-5640-4BD6-AA44-94364DAD08C8}"/>
              </a:ext>
            </a:extLst>
          </p:cNvPr>
          <p:cNvSpPr txBox="1"/>
          <p:nvPr/>
        </p:nvSpPr>
        <p:spPr>
          <a:xfrm>
            <a:off x="1878537" y="2685579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bitfield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 if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 any pieces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7C5F9C-A603-42AF-9B47-9794A19BB281}"/>
              </a:ext>
            </a:extLst>
          </p:cNvPr>
          <p:cNvSpPr txBox="1"/>
          <p:nvPr/>
        </p:nvSpPr>
        <p:spPr>
          <a:xfrm>
            <a:off x="0" y="5380672"/>
            <a:ext cx="480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REACT:</a:t>
            </a:r>
          </a:p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</a:t>
            </a:r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bitfield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 and have interested pieces: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interested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else 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interested</a:t>
            </a:r>
          </a:p>
          <a:p>
            <a:r>
              <a:rPr lang="en-US" altLang="zh-CN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When receive </a:t>
            </a:r>
            <a:r>
              <a:rPr lang="en-US" altLang="zh-CN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interested</a:t>
            </a:r>
            <a:r>
              <a:rPr lang="en-US" altLang="zh-CN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altLang="zh-CN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in.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, update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FB8D9E8-22F1-4587-85D9-2DEB078C99B0}"/>
              </a:ext>
            </a:extLst>
          </p:cNvPr>
          <p:cNvCxnSpPr>
            <a:cxnSpLocks/>
            <a:endCxn id="27" idx="6"/>
          </p:cNvCxnSpPr>
          <p:nvPr/>
        </p:nvCxnSpPr>
        <p:spPr>
          <a:xfrm rot="16200000" flipH="1">
            <a:off x="5068596" y="2387677"/>
            <a:ext cx="226278" cy="141966"/>
          </a:xfrm>
          <a:prstGeom prst="curvedConnector4">
            <a:avLst>
              <a:gd name="adj1" fmla="val -169730"/>
              <a:gd name="adj2" fmla="val 261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7BABF23-5024-4307-8A3C-2F6B8AD746DB}"/>
              </a:ext>
            </a:extLst>
          </p:cNvPr>
          <p:cNvSpPr/>
          <p:nvPr/>
        </p:nvSpPr>
        <p:spPr>
          <a:xfrm>
            <a:off x="6437637" y="2072895"/>
            <a:ext cx="2011889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unchock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it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99C8ECF-6B49-4FCD-B87B-453E138A3CEA}"/>
              </a:ext>
            </a:extLst>
          </p:cNvPr>
          <p:cNvCxnSpPr>
            <a:cxnSpLocks/>
          </p:cNvCxnSpPr>
          <p:nvPr/>
        </p:nvCxnSpPr>
        <p:spPr>
          <a:xfrm>
            <a:off x="5226564" y="2571524"/>
            <a:ext cx="121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DE9762B-7857-45DC-9B27-B8D63837A3BF}"/>
              </a:ext>
            </a:extLst>
          </p:cNvPr>
          <p:cNvSpPr txBox="1"/>
          <p:nvPr/>
        </p:nvSpPr>
        <p:spPr>
          <a:xfrm>
            <a:off x="5135037" y="2664345"/>
            <a:ext cx="260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Receive internal</a:t>
            </a:r>
          </a:p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Unchock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decision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unchock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9098A4-9102-44E2-800D-BB4807376905}"/>
              </a:ext>
            </a:extLst>
          </p:cNvPr>
          <p:cNvSpPr txBox="1"/>
          <p:nvPr/>
        </p:nvSpPr>
        <p:spPr>
          <a:xfrm>
            <a:off x="5104299" y="1592566"/>
            <a:ext cx="9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ACBC210-1C67-4779-84C5-815FEBB3C1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5404" y="2387402"/>
            <a:ext cx="226278" cy="141966"/>
          </a:xfrm>
          <a:prstGeom prst="curvedConnector4">
            <a:avLst>
              <a:gd name="adj1" fmla="val -169730"/>
              <a:gd name="adj2" fmla="val 261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4E9C035-269F-4B72-AA15-76175DF708A7}"/>
              </a:ext>
            </a:extLst>
          </p:cNvPr>
          <p:cNvSpPr txBox="1"/>
          <p:nvPr/>
        </p:nvSpPr>
        <p:spPr>
          <a:xfrm>
            <a:off x="8522688" y="1858911"/>
            <a:ext cx="9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5FF8D7-AAE7-4E18-9B2E-7A35296FD0B8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449526" y="2601117"/>
            <a:ext cx="80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8CE3CD10-C106-4508-8D09-8B10E3D46DF0}"/>
              </a:ext>
            </a:extLst>
          </p:cNvPr>
          <p:cNvSpPr/>
          <p:nvPr/>
        </p:nvSpPr>
        <p:spPr>
          <a:xfrm>
            <a:off x="9248676" y="2072895"/>
            <a:ext cx="2898575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uploading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Keep sending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piece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F063019-7B8F-4C1C-A4B8-0D5A2A1DCF56}"/>
              </a:ext>
            </a:extLst>
          </p:cNvPr>
          <p:cNvSpPr txBox="1"/>
          <p:nvPr/>
        </p:nvSpPr>
        <p:spPr>
          <a:xfrm>
            <a:off x="7553953" y="2614473"/>
            <a:ext cx="289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</a:t>
            </a:r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piece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B59F66B6-9562-48C7-B985-1AB231AEC0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8530" y="2080423"/>
            <a:ext cx="226278" cy="141966"/>
          </a:xfrm>
          <a:prstGeom prst="curvedConnector4">
            <a:avLst>
              <a:gd name="adj1" fmla="val -169730"/>
              <a:gd name="adj2" fmla="val 261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8B306F9-D2AC-482A-9DE0-74F2F4F9124B}"/>
              </a:ext>
            </a:extLst>
          </p:cNvPr>
          <p:cNvSpPr txBox="1"/>
          <p:nvPr/>
        </p:nvSpPr>
        <p:spPr>
          <a:xfrm>
            <a:off x="3850333" y="1083535"/>
            <a:ext cx="235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request message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nothing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0A3FCF6B-1D1F-4F3B-8E62-782A590C62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06121" y="2256532"/>
            <a:ext cx="226278" cy="141966"/>
          </a:xfrm>
          <a:prstGeom prst="curvedConnector4">
            <a:avLst>
              <a:gd name="adj1" fmla="val -169730"/>
              <a:gd name="adj2" fmla="val 261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0F3B23F-A833-4DB7-B70A-84E823B51217}"/>
              </a:ext>
            </a:extLst>
          </p:cNvPr>
          <p:cNvSpPr txBox="1"/>
          <p:nvPr/>
        </p:nvSpPr>
        <p:spPr>
          <a:xfrm>
            <a:off x="11201421" y="1746357"/>
            <a:ext cx="9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REACT</a:t>
            </a:r>
            <a:endParaRPr lang="zh-CN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75F97E9-A070-4546-A1DF-CBB7B46DB428}"/>
              </a:ext>
            </a:extLst>
          </p:cNvPr>
          <p:cNvCxnSpPr>
            <a:stCxn id="49" idx="4"/>
          </p:cNvCxnSpPr>
          <p:nvPr/>
        </p:nvCxnSpPr>
        <p:spPr>
          <a:xfrm rot="5400000" flipH="1">
            <a:off x="9069109" y="1500483"/>
            <a:ext cx="3328" cy="3254383"/>
          </a:xfrm>
          <a:prstGeom prst="curvedConnector4">
            <a:avLst>
              <a:gd name="adj1" fmla="val -10336869"/>
              <a:gd name="adj2" fmla="val 71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348B35EB-78A8-4DB4-B852-9C764AB4F3D1}"/>
              </a:ext>
            </a:extLst>
          </p:cNvPr>
          <p:cNvSpPr txBox="1"/>
          <p:nvPr/>
        </p:nvSpPr>
        <p:spPr>
          <a:xfrm>
            <a:off x="8747658" y="3296417"/>
            <a:ext cx="3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Piece is completely sent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(maybe an internal message)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D3D15F23-DA88-4963-AD93-C88E0DD8CBEC}"/>
              </a:ext>
            </a:extLst>
          </p:cNvPr>
          <p:cNvCxnSpPr/>
          <p:nvPr/>
        </p:nvCxnSpPr>
        <p:spPr>
          <a:xfrm rot="5400000" flipH="1">
            <a:off x="5830435" y="1510656"/>
            <a:ext cx="3328" cy="3254383"/>
          </a:xfrm>
          <a:prstGeom prst="curvedConnector4">
            <a:avLst>
              <a:gd name="adj1" fmla="val -23674760"/>
              <a:gd name="adj2" fmla="val 71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656C507-73BB-46CA-8430-22E470DB0589}"/>
              </a:ext>
            </a:extLst>
          </p:cNvPr>
          <p:cNvSpPr txBox="1"/>
          <p:nvPr/>
        </p:nvSpPr>
        <p:spPr>
          <a:xfrm>
            <a:off x="4902226" y="3760345"/>
            <a:ext cx="340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Receive internal chock decision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chock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A8FB50B8-7D30-4F6F-9A08-4B0FAE9C6771}"/>
              </a:ext>
            </a:extLst>
          </p:cNvPr>
          <p:cNvSpPr/>
          <p:nvPr/>
        </p:nvSpPr>
        <p:spPr>
          <a:xfrm>
            <a:off x="3108780" y="4598756"/>
            <a:ext cx="2011889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 chocked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1780BF0-8A8C-41FC-BF92-564357C5254D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4114725" y="3126010"/>
            <a:ext cx="138617" cy="14727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BFF7803-2007-4E81-8506-967327679942}"/>
              </a:ext>
            </a:extLst>
          </p:cNvPr>
          <p:cNvSpPr txBox="1"/>
          <p:nvPr/>
        </p:nvSpPr>
        <p:spPr>
          <a:xfrm>
            <a:off x="1565533" y="3742022"/>
            <a:ext cx="3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Two state machines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Running in parallel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E44AF73-86A9-45B5-8B35-BEBCF0EA35F5}"/>
              </a:ext>
            </a:extLst>
          </p:cNvPr>
          <p:cNvSpPr/>
          <p:nvPr/>
        </p:nvSpPr>
        <p:spPr>
          <a:xfrm>
            <a:off x="6046047" y="4624039"/>
            <a:ext cx="2261513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unchocked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4DA2DD-F7E0-4B10-A566-514931481FD3}"/>
              </a:ext>
            </a:extLst>
          </p:cNvPr>
          <p:cNvSpPr txBox="1"/>
          <p:nvPr/>
        </p:nvSpPr>
        <p:spPr>
          <a:xfrm>
            <a:off x="4621553" y="4974311"/>
            <a:ext cx="252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</a:t>
            </a:r>
            <a:r>
              <a:rPr lang="en-US" altLang="zh-CN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unchock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request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395F969-7243-4CCC-BCA8-0426CAB1AAB7}"/>
              </a:ext>
            </a:extLst>
          </p:cNvPr>
          <p:cNvCxnSpPr>
            <a:cxnSpLocks/>
          </p:cNvCxnSpPr>
          <p:nvPr/>
        </p:nvCxnSpPr>
        <p:spPr>
          <a:xfrm>
            <a:off x="4971677" y="5141862"/>
            <a:ext cx="121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C32A8DD7-484E-4CB3-B446-F0FBD6D69FB2}"/>
              </a:ext>
            </a:extLst>
          </p:cNvPr>
          <p:cNvSpPr/>
          <p:nvPr/>
        </p:nvSpPr>
        <p:spPr>
          <a:xfrm>
            <a:off x="9003241" y="4624344"/>
            <a:ext cx="2528054" cy="105644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Downloading</a:t>
            </a: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Keep receiving </a:t>
            </a:r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piece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  <a:endParaRPr lang="zh-CN" altLang="en-US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algn="ctr"/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755390D-D795-49D5-949D-08C2E8DDA908}"/>
              </a:ext>
            </a:extLst>
          </p:cNvPr>
          <p:cNvCxnSpPr>
            <a:cxnSpLocks/>
          </p:cNvCxnSpPr>
          <p:nvPr/>
        </p:nvCxnSpPr>
        <p:spPr>
          <a:xfrm>
            <a:off x="8142121" y="5141862"/>
            <a:ext cx="121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845401F-964F-4AB3-8A19-FC7DA5522F51}"/>
              </a:ext>
            </a:extLst>
          </p:cNvPr>
          <p:cNvSpPr txBox="1"/>
          <p:nvPr/>
        </p:nvSpPr>
        <p:spPr>
          <a:xfrm>
            <a:off x="7391374" y="4739528"/>
            <a:ext cx="25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</a:t>
            </a:r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piece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D828453A-896A-4BC7-A5C9-FDDF8FEDA109}"/>
              </a:ext>
            </a:extLst>
          </p:cNvPr>
          <p:cNvCxnSpPr/>
          <p:nvPr/>
        </p:nvCxnSpPr>
        <p:spPr>
          <a:xfrm rot="5400000" flipH="1">
            <a:off x="5622344" y="4058748"/>
            <a:ext cx="3328" cy="3254383"/>
          </a:xfrm>
          <a:prstGeom prst="curvedConnector4">
            <a:avLst>
              <a:gd name="adj1" fmla="val -23674760"/>
              <a:gd name="adj2" fmla="val 71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0E9CB98-00DE-4EF5-A9D2-5D42D65F6183}"/>
              </a:ext>
            </a:extLst>
          </p:cNvPr>
          <p:cNvSpPr txBox="1"/>
          <p:nvPr/>
        </p:nvSpPr>
        <p:spPr>
          <a:xfrm>
            <a:off x="5561968" y="5954003"/>
            <a:ext cx="252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 </a:t>
            </a:r>
            <a:r>
              <a:rPr lang="en-US" altLang="zh-C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chock</a:t>
            </a:r>
            <a:r>
              <a:rPr lang="en-US" altLang="zh-CN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nothing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A000673F-E517-44C3-A37C-59B7BEACBA4C}"/>
              </a:ext>
            </a:extLst>
          </p:cNvPr>
          <p:cNvCxnSpPr/>
          <p:nvPr/>
        </p:nvCxnSpPr>
        <p:spPr>
          <a:xfrm rot="5400000" flipH="1">
            <a:off x="8876727" y="4084629"/>
            <a:ext cx="3328" cy="3254383"/>
          </a:xfrm>
          <a:prstGeom prst="curvedConnector4">
            <a:avLst>
              <a:gd name="adj1" fmla="val -9803395"/>
              <a:gd name="adj2" fmla="val 71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53362C0-C1B3-4425-939D-F3D8FB1B45A7}"/>
              </a:ext>
            </a:extLst>
          </p:cNvPr>
          <p:cNvSpPr txBox="1"/>
          <p:nvPr/>
        </p:nvSpPr>
        <p:spPr>
          <a:xfrm>
            <a:off x="8522688" y="5821823"/>
            <a:ext cx="309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Piece is completely received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(maybe an internal message)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 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message to (all?) 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1B742A-8DA3-41C1-A2E2-D23EC4C314F4}"/>
              </a:ext>
            </a:extLst>
          </p:cNvPr>
          <p:cNvSpPr txBox="1"/>
          <p:nvPr/>
        </p:nvSpPr>
        <p:spPr>
          <a:xfrm>
            <a:off x="736847" y="284086"/>
            <a:ext cx="10558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For each peer process: message processing service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55DD422-C152-444F-BC05-8F6111D8F3F7}"/>
              </a:ext>
            </a:extLst>
          </p:cNvPr>
          <p:cNvSpPr/>
          <p:nvPr/>
        </p:nvSpPr>
        <p:spPr>
          <a:xfrm>
            <a:off x="861668" y="2236551"/>
            <a:ext cx="1526959" cy="12517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Control system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7E053D36-CF6D-4131-BF29-892D2008D5F9}"/>
              </a:ext>
            </a:extLst>
          </p:cNvPr>
          <p:cNvSpPr/>
          <p:nvPr/>
        </p:nvSpPr>
        <p:spPr>
          <a:xfrm>
            <a:off x="3871197" y="2169968"/>
            <a:ext cx="1944210" cy="1384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Message processing</a:t>
            </a:r>
          </a:p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service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FAFAD4D-47AA-41EB-927C-245F393C3839}"/>
              </a:ext>
            </a:extLst>
          </p:cNvPr>
          <p:cNvSpPr/>
          <p:nvPr/>
        </p:nvSpPr>
        <p:spPr>
          <a:xfrm>
            <a:off x="2190358" y="3874481"/>
            <a:ext cx="1944210" cy="1384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Cambria" panose="02040503050406030204" pitchFamily="18" charset="0"/>
                <a:ea typeface="Cambria" panose="02040503050406030204" pitchFamily="18" charset="0"/>
              </a:rPr>
              <a:t>file handling service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B96BB2-57C3-4E5E-A4D3-B7283F84F80C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2388627" y="2862426"/>
            <a:ext cx="1482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767A3E-5826-40BA-81DF-CDF9AD497A8D}"/>
              </a:ext>
            </a:extLst>
          </p:cNvPr>
          <p:cNvCxnSpPr>
            <a:stCxn id="3" idx="4"/>
            <a:endCxn id="5" idx="1"/>
          </p:cNvCxnSpPr>
          <p:nvPr/>
        </p:nvCxnSpPr>
        <p:spPr>
          <a:xfrm>
            <a:off x="1625148" y="3488302"/>
            <a:ext cx="849933" cy="58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149275F-D41A-4726-9FBA-AEECC42299B2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3849845" y="3554884"/>
            <a:ext cx="993457" cy="52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A27C626-65FE-43D8-A508-38ECDFD7E1F1}"/>
              </a:ext>
            </a:extLst>
          </p:cNvPr>
          <p:cNvSpPr txBox="1"/>
          <p:nvPr/>
        </p:nvSpPr>
        <p:spPr>
          <a:xfrm>
            <a:off x="2407243" y="359813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API documents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E8B4FE-65E0-4A07-80B9-1E3399A8AA24}"/>
              </a:ext>
            </a:extLst>
          </p:cNvPr>
          <p:cNvSpPr txBox="1"/>
          <p:nvPr/>
        </p:nvSpPr>
        <p:spPr>
          <a:xfrm>
            <a:off x="2391917" y="252638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API documents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7D5415-4352-44BD-BF7D-773B0D308C7F}"/>
              </a:ext>
            </a:extLst>
          </p:cNvPr>
          <p:cNvSpPr txBox="1"/>
          <p:nvPr/>
        </p:nvSpPr>
        <p:spPr>
          <a:xfrm>
            <a:off x="6062797" y="1246560"/>
            <a:ext cx="5297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Responsible for coding the two FSM so we know how to choose the right reactions towards inner or outer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mbria" panose="02040503050406030204" pitchFamily="18" charset="0"/>
              </a:rPr>
              <a:t>May or may not need to actually implement it, depend on the effort spent before</a:t>
            </a:r>
          </a:p>
        </p:txBody>
      </p:sp>
    </p:spTree>
    <p:extLst>
      <p:ext uri="{BB962C8B-B14F-4D97-AF65-F5344CB8AC3E}">
        <p14:creationId xmlns:p14="http://schemas.microsoft.com/office/powerpoint/2010/main" val="39419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E5AD99-DD6A-4A73-AC19-3718B0BB0484}"/>
              </a:ext>
            </a:extLst>
          </p:cNvPr>
          <p:cNvSpPr txBox="1"/>
          <p:nvPr/>
        </p:nvSpPr>
        <p:spPr>
          <a:xfrm>
            <a:off x="736847" y="284086"/>
            <a:ext cx="804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5. For each peer process: Control system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0BF761-B343-439A-83CA-6E70BA222D8A}"/>
              </a:ext>
            </a:extLst>
          </p:cNvPr>
          <p:cNvSpPr txBox="1"/>
          <p:nvPr/>
        </p:nvSpPr>
        <p:spPr>
          <a:xfrm>
            <a:off x="891673" y="607251"/>
            <a:ext cx="96285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Responsible for: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Maintaining the main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Reading and processing arguments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Initializing and calling the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Creating TCP link (socket) and </a:t>
            </a:r>
          </a:p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two threads for each neighbor, and control them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When and whom to chock and 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unchock</a:t>
            </a:r>
            <a:endParaRPr lang="en-US" altLang="zh-C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Terminate when necessary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Cambria" panose="02040503050406030204" pitchFamily="18" charset="0"/>
              </a:rPr>
              <a:t>Maybe other implementation details like </a:t>
            </a:r>
          </a:p>
          <a:p>
            <a:r>
              <a:rPr lang="en-US" altLang="zh-CN" sz="3600" dirty="0">
                <a:latin typeface="Cambria" panose="02040503050406030204" pitchFamily="18" charset="0"/>
              </a:rPr>
              <a:t>translate strings to a meaningful message, etc.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0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461</Words>
  <Application>Microsoft Office PowerPoint</Application>
  <PresentationFormat>宽屏</PresentationFormat>
  <Paragraphs>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Tony</dc:creator>
  <cp:lastModifiedBy>James Tony</cp:lastModifiedBy>
  <cp:revision>17</cp:revision>
  <dcterms:created xsi:type="dcterms:W3CDTF">2021-01-16T12:23:07Z</dcterms:created>
  <dcterms:modified xsi:type="dcterms:W3CDTF">2021-01-18T18:28:12Z</dcterms:modified>
</cp:coreProperties>
</file>