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6" r:id="rId2"/>
    <p:sldId id="262" r:id="rId3"/>
    <p:sldId id="257" r:id="rId4"/>
    <p:sldId id="258" r:id="rId5"/>
    <p:sldId id="259" r:id="rId6"/>
    <p:sldId id="267" r:id="rId7"/>
    <p:sldId id="263" r:id="rId8"/>
    <p:sldId id="261" r:id="rId9"/>
    <p:sldId id="268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14583-BC86-4D62-B6A0-004406DE45A8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7B052-30C7-4449-8E7D-EA058F0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7B052-30C7-4449-8E7D-EA058F0502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06-Oct-19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738" y="605302"/>
            <a:ext cx="8825658" cy="1119781"/>
          </a:xfrm>
        </p:spPr>
        <p:txBody>
          <a:bodyPr/>
          <a:lstStyle/>
          <a:p>
            <a:r>
              <a:rPr lang="en-US" dirty="0" smtClean="0"/>
              <a:t>Game of Tambola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738" y="1725083"/>
            <a:ext cx="8825658" cy="43856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Seth Dhirja Mal Birthday Celebrations 2019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762" y="3116691"/>
            <a:ext cx="9802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Game - 1</a:t>
            </a:r>
          </a:p>
          <a:p>
            <a:r>
              <a:rPr lang="en-US" sz="4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Sponsored By - Mr</a:t>
            </a:r>
            <a:r>
              <a:rPr lang="en-US" sz="4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00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Jitender</a:t>
            </a:r>
            <a:r>
              <a:rPr lang="en-US" sz="4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Aggarwal (JATI) PKL</a:t>
            </a:r>
            <a:endParaRPr lang="en-US" sz="40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76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51694"/>
            <a:ext cx="8761413" cy="1138467"/>
          </a:xfrm>
        </p:spPr>
        <p:txBody>
          <a:bodyPr/>
          <a:lstStyle/>
          <a:p>
            <a:r>
              <a:rPr lang="en-US" dirty="0" smtClean="0"/>
              <a:t>First Full House (400 Rs.)</a:t>
            </a:r>
            <a:br>
              <a:rPr lang="en-US" dirty="0" smtClean="0"/>
            </a:br>
            <a:r>
              <a:rPr lang="en-US" dirty="0" smtClean="0"/>
              <a:t>Second Full House (300 Rs.)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68" y="2753203"/>
            <a:ext cx="8164600" cy="230283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Tambola Ticket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17" y="2817390"/>
            <a:ext cx="8595290" cy="242431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Line (200 Rs.)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61" y="2854285"/>
            <a:ext cx="8482833" cy="261923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Line (200 Rs.)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03" y="2725496"/>
            <a:ext cx="8871612" cy="243893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Line (200 Rs.)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13" y="2920627"/>
            <a:ext cx="8092276" cy="228243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Half (200 Rs.)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1" y="2881992"/>
            <a:ext cx="7361688" cy="207637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(100 </a:t>
            </a:r>
            <a:r>
              <a:rPr lang="en-US" dirty="0" err="1" smtClean="0"/>
              <a:t>Rs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00" y="2907748"/>
            <a:ext cx="8320585" cy="234683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5 (100 </a:t>
            </a:r>
            <a:r>
              <a:rPr lang="en-US" dirty="0" err="1" smtClean="0"/>
              <a:t>Rs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14" y="2843354"/>
            <a:ext cx="7863969" cy="221804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Interval(100 </a:t>
            </a:r>
            <a:r>
              <a:rPr lang="en-US" dirty="0" err="1" smtClean="0"/>
              <a:t>Rs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14" y="2843354"/>
            <a:ext cx="7863969" cy="221804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150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Game of Tambola</vt:lpstr>
      <vt:lpstr>Tambola Ticket</vt:lpstr>
      <vt:lpstr>First Line (200 Rs.)</vt:lpstr>
      <vt:lpstr>Middle Line (200 Rs.)</vt:lpstr>
      <vt:lpstr>Last Line (200 Rs.)</vt:lpstr>
      <vt:lpstr>First Half (200 Rs.)</vt:lpstr>
      <vt:lpstr>Corner (100 Rs.)</vt:lpstr>
      <vt:lpstr>Early 5 (100 Rs.)</vt:lpstr>
      <vt:lpstr>Interval(100 Rs.)</vt:lpstr>
      <vt:lpstr>First Full House (400 Rs.) Second Full House (300 Rs.)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Tambola</dc:title>
  <dc:creator>Rajat Ravi Garg</dc:creator>
  <cp:lastModifiedBy>Rajat Ravi Garg</cp:lastModifiedBy>
  <cp:revision>10</cp:revision>
  <dcterms:created xsi:type="dcterms:W3CDTF">2019-10-03T17:34:08Z</dcterms:created>
  <dcterms:modified xsi:type="dcterms:W3CDTF">2019-10-06T06:18:14Z</dcterms:modified>
</cp:coreProperties>
</file>