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70" r:id="rId7"/>
    <p:sldId id="265" r:id="rId8"/>
    <p:sldId id="268" r:id="rId9"/>
    <p:sldId id="264" r:id="rId10"/>
    <p:sldId id="26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ame 1" id="{9F36D88C-DD4A-4695-A293-0861C0F7C08A}">
          <p14:sldIdLst>
            <p14:sldId id="256"/>
            <p14:sldId id="262"/>
            <p14:sldId id="257"/>
            <p14:sldId id="258"/>
            <p14:sldId id="259"/>
            <p14:sldId id="270"/>
            <p14:sldId id="265"/>
            <p14:sldId id="268"/>
            <p14:sldId id="264"/>
            <p14:sldId id="26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DF52-9052-453C-880D-162E6714D8D1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088AE-BB05-4B9E-89B4-8904E1883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088AE-BB05-4B9E-89B4-8904E1883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0DC01D4-82C6-460B-B443-B423EE42B3B4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F14-C814-490A-A988-43E5A06619FE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FD99-0EB0-4FD4-8350-38AA6A10E835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C730-01B5-4C47-A9CB-3A4352703DF8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03F-3223-477E-87AF-E08BFFD4334C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E65F-3084-4130-9819-312AD0379029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742B-DD5F-437D-8263-FB163B687AC9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18B196-14B5-488A-8117-F88925ACF262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1AECB7-301D-46AA-BBBF-804F37B1EE80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9AF3-7472-48E1-A63E-6C6821799974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7BC7-2B96-4729-8690-83F13F78607B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1BFB-8258-4DEB-BF7B-3A57845DB42C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F5-B0F7-4D74-BA5E-DFAD61F91AD5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91FC-AEB3-4625-8568-E6877A179973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7666-081B-4CEC-9D0D-6ACC90F76883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87C1-13B1-40E4-BC7E-82C57CE34B4B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67E-885C-4D1E-BDCC-545845161632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FDFC39-1935-41FE-BEB1-EB40F6EE778B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738" y="605302"/>
            <a:ext cx="8825658" cy="1119781"/>
          </a:xfrm>
        </p:spPr>
        <p:txBody>
          <a:bodyPr/>
          <a:lstStyle/>
          <a:p>
            <a:r>
              <a:rPr lang="en-US" dirty="0" smtClean="0"/>
              <a:t>Game of Tambola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738" y="1725083"/>
            <a:ext cx="8825658" cy="43856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Seth Dhirja Mal Birthday Celebrations 2019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762" y="3116691"/>
            <a:ext cx="1010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Sponsored </a:t>
            </a:r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By - Mr</a:t>
            </a:r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J</a:t>
            </a:r>
            <a:r>
              <a:rPr lang="en-US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itender</a:t>
            </a:r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Aggarwal (</a:t>
            </a:r>
            <a:r>
              <a:rPr lang="en-US" sz="40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Jati</a:t>
            </a:r>
            <a:r>
              <a:rPr lang="en-US" sz="4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 PKL </a:t>
            </a:r>
            <a:endParaRPr lang="en-US" sz="40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5063-AA61-40CD-A644-02C0537F3CB8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50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Chote</a:t>
            </a:r>
            <a:r>
              <a:rPr lang="en-US" dirty="0" smtClean="0"/>
              <a:t>-Bade (100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1" y="2881992"/>
            <a:ext cx="7361688" cy="207637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12A4-1A16-4CB5-87F6-30C1126206C3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2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51694"/>
            <a:ext cx="8761413" cy="1138467"/>
          </a:xfrm>
        </p:spPr>
        <p:txBody>
          <a:bodyPr/>
          <a:lstStyle/>
          <a:p>
            <a:r>
              <a:rPr lang="en-US" dirty="0" smtClean="0"/>
              <a:t>First Full House (400 Rs.)</a:t>
            </a:r>
            <a:br>
              <a:rPr lang="en-US" dirty="0" smtClean="0"/>
            </a:br>
            <a:r>
              <a:rPr lang="en-US" dirty="0" smtClean="0"/>
              <a:t>Second Full House (300 </a:t>
            </a:r>
            <a:r>
              <a:rPr lang="en-US" dirty="0" err="1" smtClean="0"/>
              <a:t>Rs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68" y="2753203"/>
            <a:ext cx="8164600" cy="23028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283-DBCD-41E1-937B-42E0066D5238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87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A9E-2679-4719-BE73-26A517C0B0A2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Tambola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17" y="2817390"/>
            <a:ext cx="8595290" cy="242431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AB9-E1BC-4CBF-8C60-145DA9179F6D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1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Line (200 Rs.)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61" y="2854285"/>
            <a:ext cx="8482833" cy="26192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F3E2-E8D3-4AF7-91D6-F7BF6928F05F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0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Line (200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03" y="2725496"/>
            <a:ext cx="8871612" cy="243893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157-D8B7-4985-8494-9CB661549EE3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14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Line (200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3" y="2920627"/>
            <a:ext cx="8092276" cy="228243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0A51-CB44-4792-9837-1343555F11DA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Half(200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3" y="2920627"/>
            <a:ext cx="8092275" cy="228243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0A51-CB44-4792-9837-1343555F11DA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9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Unlucky (200 </a:t>
            </a:r>
            <a:r>
              <a:rPr lang="en-US" dirty="0" err="1" smtClean="0"/>
              <a:t>Rs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13" y="2843146"/>
            <a:ext cx="8275666" cy="233416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E06F-7251-46A1-86B5-0D7FC6D42599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3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7 (100 </a:t>
            </a:r>
            <a:r>
              <a:rPr lang="en-US" dirty="0" err="1" smtClean="0"/>
              <a:t>Rs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14" y="2843354"/>
            <a:ext cx="7863969" cy="221804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06-Oct-19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Game (200 Rs.)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1" y="2881992"/>
            <a:ext cx="7361688" cy="207637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12A4-1A16-4CB5-87F6-30C1126206C3}" type="datetime1">
              <a:rPr lang="en-US" smtClean="0"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6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160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Game of Tambola</vt:lpstr>
      <vt:lpstr>Tambola Ticket</vt:lpstr>
      <vt:lpstr>First Line (200 Rs.)</vt:lpstr>
      <vt:lpstr>Middle Line (200 Rs.)</vt:lpstr>
      <vt:lpstr>Last Line (200 Rs.)</vt:lpstr>
      <vt:lpstr>Second Half(200 Rs.)</vt:lpstr>
      <vt:lpstr>Unlucky (200 Rs.)</vt:lpstr>
      <vt:lpstr>Early 7 (100 Rs.)</vt:lpstr>
      <vt:lpstr>End Game (200 Rs.)</vt:lpstr>
      <vt:lpstr>Chote-Bade (100 Rs.)</vt:lpstr>
      <vt:lpstr>First Full House (400 Rs.) Second Full House (300 Rs.)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Tambola</dc:title>
  <dc:creator>Rajat Ravi Garg</dc:creator>
  <cp:lastModifiedBy>Rajat Ravi Garg</cp:lastModifiedBy>
  <cp:revision>16</cp:revision>
  <dcterms:created xsi:type="dcterms:W3CDTF">2019-10-03T17:34:08Z</dcterms:created>
  <dcterms:modified xsi:type="dcterms:W3CDTF">2019-10-06T06:20:49Z</dcterms:modified>
</cp:coreProperties>
</file>