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CEE6A-206A-4980-94BF-DFB8D43ABB45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65143-011B-44B3-88AC-F49C5751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8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5143-011B-44B3-88AC-F49C57516B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5143-011B-44B3-88AC-F49C57516B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5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F40EB37-EFE3-46A3-B605-B7F73F2ECA75}" type="datetime1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Seth Dhirja Mal Pariwar Narwana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3EB9CFF-DFC7-48DB-B29E-F11324FFD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0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D108-3662-4F96-BA16-476E808322E2}" type="datetime1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9CFF-DFC7-48DB-B29E-F11324FFD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24DEB3B-3A76-4B84-B601-74313ED2D730}" type="datetime1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 smtClean="0"/>
              <a:t>Seth Dhirja Mal Pariwar Narwana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3EB9CFF-DFC7-48DB-B29E-F11324FFD2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7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ADD3-48AC-4D02-90A9-B884CDBF401F}" type="datetime1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9CFF-DFC7-48DB-B29E-F11324FFD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4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65E54B0-5186-4A88-BA4D-1A040AF59994}" type="datetime1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Seth Dhirja Mal Pariwar Narwana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EB9CFF-DFC7-48DB-B29E-F11324FFD26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339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073552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2E9D-EC35-4AFF-8B62-00A072C60F0D}" type="datetime1">
              <a:rPr lang="en-US" smtClean="0"/>
              <a:t>06-Oct-19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9CFF-DFC7-48DB-B29E-F11324FFD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909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3003-8BB4-43F9-A227-711B723D98DE}" type="datetime1">
              <a:rPr lang="en-US" smtClean="0"/>
              <a:t>06-Oct-19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9CFF-DFC7-48DB-B29E-F11324FFD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00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361B-2524-4AC9-81FC-54D750C9B6B1}" type="datetime1">
              <a:rPr lang="en-US" smtClean="0"/>
              <a:t>06-Oct-19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9CFF-DFC7-48DB-B29E-F11324FFD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5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2F59-9093-440D-B184-DBA82B879077}" type="datetime1">
              <a:rPr lang="en-US" smtClean="0"/>
              <a:t>06-Oct-19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9CFF-DFC7-48DB-B29E-F11324FFD2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6893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24ED782F-3300-4205-BD30-261033E2F5E9}" type="datetime1">
              <a:rPr lang="en-US" smtClean="0"/>
              <a:t>06-Oct-19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Seth Dhirja Mal Pariwar Narwana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3EB9CFF-DFC7-48DB-B29E-F11324FFD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56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B37F90D-DA8E-45B4-A276-96A9AE343A03}" type="datetime1">
              <a:rPr lang="en-US" smtClean="0"/>
              <a:t>06-Oct-19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Seth Dhirja Mal Pariwar Narwana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3EB9CFF-DFC7-48DB-B29E-F11324FFD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2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A3838C93-B55F-46E3-B10C-5988F9D46583}" type="datetime1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Seth Dhirja Mal Pariwar Narwana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53EB9CFF-DFC7-48DB-B29E-F11324FFD2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05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sldNum="0" hd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BORNS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Seth </a:t>
            </a:r>
            <a:r>
              <a:rPr lang="en-US" dirty="0" err="1"/>
              <a:t>Dhirja</a:t>
            </a:r>
            <a:r>
              <a:rPr lang="en-US" dirty="0"/>
              <a:t> Mal Birthday Celebrations –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2833352"/>
            <a:ext cx="5653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WELCOME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04018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1" y="181978"/>
            <a:ext cx="11712540" cy="1745295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Amey</a:t>
            </a:r>
            <a:r>
              <a:rPr lang="en-US" sz="3600" dirty="0" smtClean="0"/>
              <a:t> Aggarwal (11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Generation)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S/O Sh. Abhishek and Smt. </a:t>
            </a:r>
            <a:r>
              <a:rPr lang="en-US" sz="2000" dirty="0" err="1" smtClean="0"/>
              <a:t>Apurva</a:t>
            </a:r>
            <a:r>
              <a:rPr lang="en-US" sz="2000" dirty="0" smtClean="0"/>
              <a:t> Aggarwal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/>
              <a:t>Amey</a:t>
            </a:r>
            <a:r>
              <a:rPr lang="en-US" sz="2000" dirty="0" smtClean="0"/>
              <a:t> S/O Abhishek S/O </a:t>
            </a:r>
            <a:r>
              <a:rPr lang="en-US" sz="2000" dirty="0" err="1" smtClean="0"/>
              <a:t>Adarsh</a:t>
            </a:r>
            <a:r>
              <a:rPr lang="en-US" sz="2000" dirty="0" smtClean="0"/>
              <a:t> S/O Sat Prakash S/O Devi </a:t>
            </a:r>
            <a:r>
              <a:rPr lang="en-US" sz="2000" dirty="0" err="1" smtClean="0"/>
              <a:t>Dayal</a:t>
            </a:r>
            <a:r>
              <a:rPr lang="en-US" sz="2000" dirty="0" smtClean="0"/>
              <a:t> S/O Shiv Saran Das S/O </a:t>
            </a:r>
            <a:r>
              <a:rPr lang="en-US" sz="2000" dirty="0" err="1" smtClean="0"/>
              <a:t>Duni</a:t>
            </a:r>
            <a:r>
              <a:rPr lang="en-US" sz="2000" dirty="0" smtClean="0"/>
              <a:t> Chand S/O </a:t>
            </a:r>
            <a:r>
              <a:rPr lang="en-US" sz="2000" dirty="0" err="1" smtClean="0"/>
              <a:t>Masadi</a:t>
            </a:r>
            <a:r>
              <a:rPr lang="en-US" sz="2000" dirty="0" smtClean="0"/>
              <a:t> Mal S/O Devi </a:t>
            </a:r>
            <a:r>
              <a:rPr lang="en-US" sz="2000" dirty="0" err="1" smtClean="0"/>
              <a:t>Ditta</a:t>
            </a:r>
            <a:r>
              <a:rPr lang="en-US" sz="2000" dirty="0" smtClean="0"/>
              <a:t> Mal S/O </a:t>
            </a:r>
            <a:r>
              <a:rPr lang="en-US" sz="2000" dirty="0" err="1" smtClean="0"/>
              <a:t>Sada</a:t>
            </a:r>
            <a:r>
              <a:rPr lang="en-US" sz="2000" dirty="0" smtClean="0"/>
              <a:t> </a:t>
            </a:r>
            <a:r>
              <a:rPr lang="en-US" sz="2000" dirty="0" err="1" smtClean="0"/>
              <a:t>Sukh</a:t>
            </a:r>
            <a:r>
              <a:rPr lang="en-US" sz="2000" dirty="0" smtClean="0"/>
              <a:t> S/O </a:t>
            </a:r>
            <a:r>
              <a:rPr lang="en-US" sz="2000" dirty="0" err="1" smtClean="0"/>
              <a:t>Dhirja</a:t>
            </a:r>
            <a:r>
              <a:rPr lang="en-US" sz="2000" dirty="0" smtClean="0"/>
              <a:t> Mal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7" y="2334933"/>
            <a:ext cx="3900221" cy="4008162"/>
          </a:xfrm>
          <a:ln w="177800" cap="rnd" cmpd="sng">
            <a:solidFill>
              <a:schemeClr val="bg2">
                <a:lumMod val="25000"/>
              </a:schemeClr>
            </a:solidFill>
            <a:prstDash val="solid"/>
            <a:round/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184" y="2334933"/>
            <a:ext cx="5753934" cy="4008162"/>
          </a:xfrm>
          <a:ln w="177800">
            <a:solidFill>
              <a:schemeClr val="bg2">
                <a:lumMod val="25000"/>
              </a:schemeClr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39772" y="6542417"/>
            <a:ext cx="5667375" cy="365125"/>
          </a:xfrm>
        </p:spPr>
        <p:txBody>
          <a:bodyPr/>
          <a:lstStyle/>
          <a:p>
            <a:r>
              <a:rPr lang="en-US" dirty="0" smtClean="0"/>
              <a:t>Seth </a:t>
            </a:r>
            <a:r>
              <a:rPr lang="en-US" dirty="0" err="1" smtClean="0"/>
              <a:t>Dhirja</a:t>
            </a:r>
            <a:r>
              <a:rPr lang="en-US" dirty="0" smtClean="0"/>
              <a:t> Mal </a:t>
            </a:r>
            <a:r>
              <a:rPr lang="en-US" dirty="0" err="1" smtClean="0"/>
              <a:t>Pariwar</a:t>
            </a:r>
            <a:r>
              <a:rPr lang="en-US" dirty="0" smtClean="0"/>
              <a:t> </a:t>
            </a:r>
            <a:r>
              <a:rPr lang="en-US" dirty="0" err="1" smtClean="0"/>
              <a:t>Narwana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35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77" y="146314"/>
            <a:ext cx="11879965" cy="1851298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Sidhik</a:t>
            </a:r>
            <a:r>
              <a:rPr lang="en-US" sz="3600" dirty="0" smtClean="0"/>
              <a:t> Gupta </a:t>
            </a:r>
            <a:r>
              <a:rPr lang="en-US" sz="3600" dirty="0"/>
              <a:t>(</a:t>
            </a:r>
            <a:r>
              <a:rPr lang="en-US" sz="3600" dirty="0" smtClean="0"/>
              <a:t>11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</a:t>
            </a:r>
            <a:r>
              <a:rPr lang="en-US" sz="3600" dirty="0"/>
              <a:t>Generation)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/>
              <a:t>S/O Sh. </a:t>
            </a:r>
            <a:r>
              <a:rPr lang="en-US" sz="2000" dirty="0" smtClean="0"/>
              <a:t>Gaurav Garg </a:t>
            </a:r>
            <a:r>
              <a:rPr lang="en-US" sz="2000" dirty="0"/>
              <a:t>and Smt. </a:t>
            </a:r>
            <a:r>
              <a:rPr lang="en-US" sz="2000" dirty="0" smtClean="0"/>
              <a:t>Sonia Garg</a:t>
            </a:r>
            <a:br>
              <a:rPr lang="en-US" sz="2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Sidhik</a:t>
            </a:r>
            <a:r>
              <a:rPr lang="en-US" sz="2000" dirty="0" smtClean="0"/>
              <a:t> </a:t>
            </a:r>
            <a:r>
              <a:rPr lang="en-US" sz="2000" dirty="0"/>
              <a:t>S/O </a:t>
            </a:r>
            <a:r>
              <a:rPr lang="en-US" sz="2000" dirty="0" smtClean="0"/>
              <a:t>Gaurav </a:t>
            </a:r>
            <a:r>
              <a:rPr lang="en-US" sz="2000" dirty="0"/>
              <a:t>S/O </a:t>
            </a:r>
            <a:r>
              <a:rPr lang="en-US" sz="2000" dirty="0" err="1" smtClean="0"/>
              <a:t>Radheyshyam</a:t>
            </a:r>
            <a:r>
              <a:rPr lang="en-US" sz="2000" dirty="0" smtClean="0"/>
              <a:t> </a:t>
            </a:r>
            <a:r>
              <a:rPr lang="en-US" sz="2000" dirty="0"/>
              <a:t>S/O </a:t>
            </a:r>
            <a:r>
              <a:rPr lang="en-US" sz="2000" dirty="0" err="1" smtClean="0"/>
              <a:t>Amer</a:t>
            </a:r>
            <a:r>
              <a:rPr lang="en-US" sz="2000" dirty="0" smtClean="0"/>
              <a:t> Singh </a:t>
            </a:r>
            <a:r>
              <a:rPr lang="en-US" sz="2000" dirty="0"/>
              <a:t>S/O </a:t>
            </a:r>
            <a:r>
              <a:rPr lang="en-US" sz="2000" dirty="0" err="1" smtClean="0"/>
              <a:t>Moti</a:t>
            </a:r>
            <a:r>
              <a:rPr lang="en-US" sz="2000" dirty="0" smtClean="0"/>
              <a:t> Ram </a:t>
            </a:r>
            <a:r>
              <a:rPr lang="en-US" sz="2000" dirty="0"/>
              <a:t>S/O </a:t>
            </a:r>
            <a:r>
              <a:rPr lang="en-US" sz="2000" dirty="0" err="1" smtClean="0"/>
              <a:t>Ghiga</a:t>
            </a:r>
            <a:r>
              <a:rPr lang="en-US" sz="2000" dirty="0" smtClean="0"/>
              <a:t> Ram </a:t>
            </a:r>
            <a:r>
              <a:rPr lang="en-US" sz="2000" dirty="0"/>
              <a:t>S/O </a:t>
            </a:r>
            <a:r>
              <a:rPr lang="en-US" sz="2000" dirty="0" err="1" smtClean="0"/>
              <a:t>Harbilas</a:t>
            </a:r>
            <a:r>
              <a:rPr lang="en-US" sz="2000" dirty="0" smtClean="0"/>
              <a:t> </a:t>
            </a:r>
            <a:r>
              <a:rPr lang="en-US" sz="2000" dirty="0"/>
              <a:t>S/O </a:t>
            </a:r>
            <a:r>
              <a:rPr lang="en-US" sz="2000" dirty="0" err="1" smtClean="0"/>
              <a:t>Gurditta</a:t>
            </a:r>
            <a:r>
              <a:rPr lang="en-US" sz="2000" dirty="0" smtClean="0"/>
              <a:t> Mal </a:t>
            </a:r>
            <a:r>
              <a:rPr lang="en-US" sz="2000" dirty="0"/>
              <a:t>S/O Devi </a:t>
            </a:r>
            <a:r>
              <a:rPr lang="en-US" sz="2000" dirty="0" err="1"/>
              <a:t>Ditta</a:t>
            </a:r>
            <a:r>
              <a:rPr lang="en-US" sz="2000" dirty="0"/>
              <a:t> Mal S/O </a:t>
            </a:r>
            <a:r>
              <a:rPr lang="en-US" sz="2000" dirty="0" err="1"/>
              <a:t>Sada</a:t>
            </a:r>
            <a:r>
              <a:rPr lang="en-US" sz="2000" dirty="0"/>
              <a:t> </a:t>
            </a:r>
            <a:r>
              <a:rPr lang="en-US" sz="2000" dirty="0" err="1"/>
              <a:t>Sukh</a:t>
            </a:r>
            <a:r>
              <a:rPr lang="en-US" sz="2000" dirty="0"/>
              <a:t> S/O </a:t>
            </a:r>
            <a:r>
              <a:rPr lang="en-US" sz="2000" dirty="0" err="1"/>
              <a:t>Dhirja</a:t>
            </a:r>
            <a:r>
              <a:rPr lang="en-US" sz="2000" dirty="0"/>
              <a:t> Mal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25" y="2165493"/>
            <a:ext cx="5320510" cy="4232714"/>
          </a:xfrm>
          <a:ln w="177800">
            <a:solidFill>
              <a:schemeClr val="bg2">
                <a:lumMod val="25000"/>
              </a:schemeClr>
            </a:solidFill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85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" y="160382"/>
            <a:ext cx="11865896" cy="1560716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Ivaan</a:t>
            </a:r>
            <a:r>
              <a:rPr lang="en-US" sz="3200" dirty="0" smtClean="0"/>
              <a:t> Garg (10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Generation) </a:t>
            </a:r>
            <a:br>
              <a:rPr lang="en-US" sz="3200" dirty="0" smtClean="0"/>
            </a:br>
            <a:r>
              <a:rPr lang="en-US" sz="2000" dirty="0" smtClean="0"/>
              <a:t>S/O Sh. Abhishek and Smt. Nikita Garg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>
                <a:sym typeface="Wingdings" panose="05000000000000000000" pitchFamily="2" charset="2"/>
              </a:rPr>
              <a:t/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Ivaan</a:t>
            </a:r>
            <a:r>
              <a:rPr lang="en-US" sz="2000" dirty="0" smtClean="0">
                <a:sym typeface="Wingdings" panose="05000000000000000000" pitchFamily="2" charset="2"/>
              </a:rPr>
              <a:t> S/O Abhishek S/O </a:t>
            </a:r>
            <a:r>
              <a:rPr lang="en-US" sz="2000" dirty="0" err="1" smtClean="0">
                <a:sym typeface="Wingdings" panose="05000000000000000000" pitchFamily="2" charset="2"/>
              </a:rPr>
              <a:t>Ved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Bhushan</a:t>
            </a:r>
            <a:r>
              <a:rPr lang="en-US" sz="2000" dirty="0" smtClean="0">
                <a:sym typeface="Wingdings" panose="05000000000000000000" pitchFamily="2" charset="2"/>
              </a:rPr>
              <a:t> S/O </a:t>
            </a:r>
            <a:r>
              <a:rPr lang="en-US" sz="2000" dirty="0" err="1" smtClean="0">
                <a:sym typeface="Wingdings" panose="05000000000000000000" pitchFamily="2" charset="2"/>
              </a:rPr>
              <a:t>Yash</a:t>
            </a:r>
            <a:r>
              <a:rPr lang="en-US" sz="2000" dirty="0" smtClean="0">
                <a:sym typeface="Wingdings" panose="05000000000000000000" pitchFamily="2" charset="2"/>
              </a:rPr>
              <a:t> Pal S/O </a:t>
            </a:r>
            <a:r>
              <a:rPr lang="en-US" sz="2000" dirty="0" err="1" smtClean="0">
                <a:sym typeface="Wingdings" panose="05000000000000000000" pitchFamily="2" charset="2"/>
              </a:rPr>
              <a:t>Bansi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Lal</a:t>
            </a:r>
            <a:r>
              <a:rPr lang="en-US" sz="2000" dirty="0" smtClean="0">
                <a:sym typeface="Wingdings" panose="05000000000000000000" pitchFamily="2" charset="2"/>
              </a:rPr>
              <a:t> S/O </a:t>
            </a:r>
            <a:r>
              <a:rPr lang="en-US" sz="2000" dirty="0" err="1" smtClean="0">
                <a:sym typeface="Wingdings" panose="05000000000000000000" pitchFamily="2" charset="2"/>
              </a:rPr>
              <a:t>Anant</a:t>
            </a:r>
            <a:r>
              <a:rPr lang="en-US" sz="2000" dirty="0" smtClean="0">
                <a:sym typeface="Wingdings" panose="05000000000000000000" pitchFamily="2" charset="2"/>
              </a:rPr>
              <a:t> Ram S/O </a:t>
            </a:r>
            <a:r>
              <a:rPr lang="en-US" sz="2000" dirty="0" err="1" smtClean="0">
                <a:sym typeface="Wingdings" panose="05000000000000000000" pitchFamily="2" charset="2"/>
              </a:rPr>
              <a:t>Bhagat</a:t>
            </a:r>
            <a:r>
              <a:rPr lang="en-US" sz="2000" dirty="0" smtClean="0">
                <a:sym typeface="Wingdings" panose="05000000000000000000" pitchFamily="2" charset="2"/>
              </a:rPr>
              <a:t> Ram S/O </a:t>
            </a:r>
            <a:r>
              <a:rPr lang="en-US" sz="2000" dirty="0" err="1" smtClean="0">
                <a:sym typeface="Wingdings" panose="05000000000000000000" pitchFamily="2" charset="2"/>
              </a:rPr>
              <a:t>Deviditta</a:t>
            </a:r>
            <a:r>
              <a:rPr lang="en-US" sz="2000" dirty="0" smtClean="0">
                <a:sym typeface="Wingdings" panose="05000000000000000000" pitchFamily="2" charset="2"/>
              </a:rPr>
              <a:t> Mal S/O </a:t>
            </a:r>
            <a:r>
              <a:rPr lang="en-US" sz="2000" dirty="0" err="1" smtClean="0">
                <a:sym typeface="Wingdings" panose="05000000000000000000" pitchFamily="2" charset="2"/>
              </a:rPr>
              <a:t>Sada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Sukh</a:t>
            </a:r>
            <a:r>
              <a:rPr lang="en-US" sz="2000" dirty="0" smtClean="0">
                <a:sym typeface="Wingdings" panose="05000000000000000000" pitchFamily="2" charset="2"/>
              </a:rPr>
              <a:t> Mal S/O </a:t>
            </a:r>
            <a:r>
              <a:rPr lang="en-US" sz="2000" dirty="0" err="1" smtClean="0">
                <a:sym typeface="Wingdings" panose="05000000000000000000" pitchFamily="2" charset="2"/>
              </a:rPr>
              <a:t>Dhirja</a:t>
            </a:r>
            <a:r>
              <a:rPr lang="en-US" sz="2000" dirty="0" smtClean="0">
                <a:sym typeface="Wingdings" panose="05000000000000000000" pitchFamily="2" charset="2"/>
              </a:rPr>
              <a:t> Mal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7" y="2142977"/>
            <a:ext cx="3656395" cy="4479861"/>
          </a:xfrm>
          <a:ln w="177800">
            <a:solidFill>
              <a:schemeClr val="bg2">
                <a:lumMod val="25000"/>
              </a:schemeClr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91" y="2122981"/>
            <a:ext cx="6379903" cy="4137142"/>
          </a:xfrm>
          <a:ln w="177800">
            <a:solidFill>
              <a:schemeClr val="bg2">
                <a:lumMod val="25000"/>
              </a:schemeClr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39017" y="6440275"/>
            <a:ext cx="5667375" cy="365125"/>
          </a:xfrm>
        </p:spPr>
        <p:txBody>
          <a:bodyPr/>
          <a:lstStyle/>
          <a:p>
            <a:r>
              <a:rPr lang="en-US" dirty="0" smtClean="0"/>
              <a:t>Seth </a:t>
            </a:r>
            <a:r>
              <a:rPr lang="en-US" dirty="0" err="1" smtClean="0"/>
              <a:t>Dhirja</a:t>
            </a:r>
            <a:r>
              <a:rPr lang="en-US" dirty="0" smtClean="0"/>
              <a:t> Mal </a:t>
            </a:r>
            <a:r>
              <a:rPr lang="en-US" dirty="0" err="1" smtClean="0"/>
              <a:t>Pariwar</a:t>
            </a:r>
            <a:r>
              <a:rPr lang="en-US" dirty="0" smtClean="0"/>
              <a:t> </a:t>
            </a:r>
            <a:r>
              <a:rPr lang="en-US" dirty="0" err="1" smtClean="0"/>
              <a:t>Narwana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327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2" y="118179"/>
            <a:ext cx="11922168" cy="165435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Vihan</a:t>
            </a:r>
            <a:r>
              <a:rPr lang="en-US" sz="3600" dirty="0"/>
              <a:t> </a:t>
            </a:r>
            <a:r>
              <a:rPr lang="en-US" sz="3600" dirty="0" smtClean="0"/>
              <a:t>(10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Generation)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>S/O Sh. </a:t>
            </a:r>
            <a:r>
              <a:rPr lang="en-US" sz="2000" dirty="0" err="1" smtClean="0"/>
              <a:t>Chirag</a:t>
            </a:r>
            <a:r>
              <a:rPr lang="en-US" sz="2000" dirty="0" smtClean="0"/>
              <a:t> and Smt. </a:t>
            </a:r>
            <a:r>
              <a:rPr lang="en-US" sz="2000" dirty="0" err="1" smtClean="0"/>
              <a:t>Tanvi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Vihan</a:t>
            </a:r>
            <a:r>
              <a:rPr lang="en-US" sz="2000" dirty="0" smtClean="0">
                <a:sym typeface="Wingdings" panose="05000000000000000000" pitchFamily="2" charset="2"/>
              </a:rPr>
              <a:t> S/O </a:t>
            </a:r>
            <a:r>
              <a:rPr lang="en-US" sz="2000" dirty="0" err="1" smtClean="0">
                <a:sym typeface="Wingdings" panose="05000000000000000000" pitchFamily="2" charset="2"/>
              </a:rPr>
              <a:t>Chirag</a:t>
            </a:r>
            <a:r>
              <a:rPr lang="en-US" sz="2000" dirty="0" smtClean="0">
                <a:sym typeface="Wingdings" panose="05000000000000000000" pitchFamily="2" charset="2"/>
              </a:rPr>
              <a:t> S/O </a:t>
            </a:r>
            <a:r>
              <a:rPr lang="en-US" sz="2000" dirty="0" err="1" smtClean="0">
                <a:sym typeface="Wingdings" panose="05000000000000000000" pitchFamily="2" charset="2"/>
              </a:rPr>
              <a:t>Jitender</a:t>
            </a:r>
            <a:r>
              <a:rPr lang="en-US" sz="2000" dirty="0" smtClean="0">
                <a:sym typeface="Wingdings" panose="05000000000000000000" pitchFamily="2" charset="2"/>
              </a:rPr>
              <a:t> (</a:t>
            </a:r>
            <a:r>
              <a:rPr lang="en-US" sz="2000" dirty="0" err="1" smtClean="0">
                <a:sym typeface="Wingdings" panose="05000000000000000000" pitchFamily="2" charset="2"/>
              </a:rPr>
              <a:t>Jatti</a:t>
            </a:r>
            <a:r>
              <a:rPr lang="en-US" sz="2000" dirty="0" smtClean="0">
                <a:sym typeface="Wingdings" panose="05000000000000000000" pitchFamily="2" charset="2"/>
              </a:rPr>
              <a:t>) S/O </a:t>
            </a:r>
            <a:r>
              <a:rPr lang="en-US" sz="2000" dirty="0" err="1" smtClean="0">
                <a:sym typeface="Wingdings" panose="05000000000000000000" pitchFamily="2" charset="2"/>
              </a:rPr>
              <a:t>Narinder</a:t>
            </a:r>
            <a:r>
              <a:rPr lang="en-US" sz="2000" dirty="0" smtClean="0">
                <a:sym typeface="Wingdings" panose="05000000000000000000" pitchFamily="2" charset="2"/>
              </a:rPr>
              <a:t> S/O </a:t>
            </a:r>
            <a:r>
              <a:rPr lang="en-US" sz="2000" dirty="0" err="1" smtClean="0">
                <a:sym typeface="Wingdings" panose="05000000000000000000" pitchFamily="2" charset="2"/>
              </a:rPr>
              <a:t>Jaithu</a:t>
            </a:r>
            <a:r>
              <a:rPr lang="en-US" sz="2000" dirty="0" smtClean="0">
                <a:sym typeface="Wingdings" panose="05000000000000000000" pitchFamily="2" charset="2"/>
              </a:rPr>
              <a:t> S/O Ram Gopal S/O </a:t>
            </a:r>
            <a:r>
              <a:rPr lang="en-US" sz="2000" dirty="0" err="1" smtClean="0">
                <a:sym typeface="Wingdings" panose="05000000000000000000" pitchFamily="2" charset="2"/>
              </a:rPr>
              <a:t>Kripa</a:t>
            </a:r>
            <a:r>
              <a:rPr lang="en-US" sz="2000" dirty="0" smtClean="0">
                <a:sym typeface="Wingdings" panose="05000000000000000000" pitchFamily="2" charset="2"/>
              </a:rPr>
              <a:t> Ram S/O </a:t>
            </a:r>
            <a:r>
              <a:rPr lang="en-US" sz="2000" dirty="0" err="1" smtClean="0">
                <a:sym typeface="Wingdings" panose="05000000000000000000" pitchFamily="2" charset="2"/>
              </a:rPr>
              <a:t>Jayanti</a:t>
            </a:r>
            <a:r>
              <a:rPr lang="en-US" sz="2000" dirty="0" smtClean="0">
                <a:sym typeface="Wingdings" panose="05000000000000000000" pitchFamily="2" charset="2"/>
              </a:rPr>
              <a:t> Mal S/O </a:t>
            </a:r>
            <a:r>
              <a:rPr lang="en-US" sz="2000" dirty="0" err="1" smtClean="0">
                <a:sym typeface="Wingdings" panose="05000000000000000000" pitchFamily="2" charset="2"/>
              </a:rPr>
              <a:t>Sada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Sukh</a:t>
            </a:r>
            <a:r>
              <a:rPr lang="en-US" sz="2000" dirty="0" smtClean="0">
                <a:sym typeface="Wingdings" panose="05000000000000000000" pitchFamily="2" charset="2"/>
              </a:rPr>
              <a:t> Mal S/O </a:t>
            </a:r>
            <a:r>
              <a:rPr lang="en-US" sz="2000" dirty="0" err="1" smtClean="0">
                <a:sym typeface="Wingdings" panose="05000000000000000000" pitchFamily="2" charset="2"/>
              </a:rPr>
              <a:t>Dhirja</a:t>
            </a:r>
            <a:r>
              <a:rPr lang="en-US" sz="2000" dirty="0" smtClean="0">
                <a:sym typeface="Wingdings" panose="05000000000000000000" pitchFamily="2" charset="2"/>
              </a:rPr>
              <a:t> Mal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337" y="2203007"/>
            <a:ext cx="4858212" cy="3651250"/>
          </a:xfrm>
          <a:ln w="177800">
            <a:solidFill>
              <a:schemeClr val="bg2">
                <a:lumMod val="25000"/>
              </a:schemeClr>
            </a:solidFill>
          </a:ln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28" y="2203007"/>
            <a:ext cx="5395244" cy="3518361"/>
          </a:xfrm>
          <a:prstGeom prst="rect">
            <a:avLst/>
          </a:prstGeom>
          <a:ln w="177800">
            <a:solidFill>
              <a:schemeClr val="bg2">
                <a:lumMod val="25000"/>
              </a:schemeClr>
            </a:solidFill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24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9" y="132246"/>
            <a:ext cx="11830929" cy="192632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Yuvam</a:t>
            </a:r>
            <a:r>
              <a:rPr lang="en-US" sz="3200" dirty="0" smtClean="0"/>
              <a:t> Garg (11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Generation)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S/O </a:t>
            </a:r>
            <a:r>
              <a:rPr lang="en-US" sz="1800" dirty="0" err="1" smtClean="0"/>
              <a:t>Sh.Ashu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ym typeface="Wingdings" panose="05000000000000000000" pitchFamily="2" charset="2"/>
              </a:rPr>
              <a:t>Yuvam</a:t>
            </a:r>
            <a:r>
              <a:rPr lang="en-US" sz="1800" dirty="0" smtClean="0">
                <a:sym typeface="Wingdings" panose="05000000000000000000" pitchFamily="2" charset="2"/>
              </a:rPr>
              <a:t> S/O </a:t>
            </a:r>
            <a:r>
              <a:rPr lang="en-US" sz="1800" dirty="0" err="1" smtClean="0">
                <a:sym typeface="Wingdings" panose="05000000000000000000" pitchFamily="2" charset="2"/>
              </a:rPr>
              <a:t>Ashu</a:t>
            </a:r>
            <a:r>
              <a:rPr lang="en-US" sz="1800" dirty="0" smtClean="0">
                <a:sym typeface="Wingdings" panose="05000000000000000000" pitchFamily="2" charset="2"/>
              </a:rPr>
              <a:t> S/O Pankaj S/O </a:t>
            </a:r>
            <a:r>
              <a:rPr lang="en-US" sz="1800" dirty="0" err="1" smtClean="0">
                <a:sym typeface="Wingdings" panose="05000000000000000000" pitchFamily="2" charset="2"/>
              </a:rPr>
              <a:t>Girish</a:t>
            </a:r>
            <a:r>
              <a:rPr lang="en-US" sz="1800" dirty="0" smtClean="0">
                <a:sym typeface="Wingdings" panose="05000000000000000000" pitchFamily="2" charset="2"/>
              </a:rPr>
              <a:t> S/O </a:t>
            </a:r>
            <a:r>
              <a:rPr lang="en-US" sz="1800" dirty="0" err="1" smtClean="0">
                <a:sym typeface="Wingdings" panose="05000000000000000000" pitchFamily="2" charset="2"/>
              </a:rPr>
              <a:t>Puran</a:t>
            </a:r>
            <a:r>
              <a:rPr lang="en-US" sz="1800" dirty="0" smtClean="0">
                <a:sym typeface="Wingdings" panose="05000000000000000000" pitchFamily="2" charset="2"/>
              </a:rPr>
              <a:t> Chand S/O </a:t>
            </a:r>
            <a:r>
              <a:rPr lang="en-US" sz="1800" dirty="0" err="1" smtClean="0">
                <a:sym typeface="Wingdings" panose="05000000000000000000" pitchFamily="2" charset="2"/>
              </a:rPr>
              <a:t>Bicha</a:t>
            </a:r>
            <a:r>
              <a:rPr lang="en-US" sz="1800" dirty="0" smtClean="0">
                <a:sym typeface="Wingdings" panose="05000000000000000000" pitchFamily="2" charset="2"/>
              </a:rPr>
              <a:t> mal S/O Giga Mal S/O </a:t>
            </a:r>
            <a:r>
              <a:rPr lang="en-US" sz="1800" dirty="0" err="1" smtClean="0">
                <a:sym typeface="Wingdings" panose="05000000000000000000" pitchFamily="2" charset="2"/>
              </a:rPr>
              <a:t>Gurditta</a:t>
            </a:r>
            <a:r>
              <a:rPr lang="en-US" sz="1800" dirty="0" smtClean="0">
                <a:sym typeface="Wingdings" panose="05000000000000000000" pitchFamily="2" charset="2"/>
              </a:rPr>
              <a:t> Mal S/O Devi </a:t>
            </a:r>
            <a:r>
              <a:rPr lang="en-US" sz="1800" dirty="0" err="1" smtClean="0">
                <a:sym typeface="Wingdings" panose="05000000000000000000" pitchFamily="2" charset="2"/>
              </a:rPr>
              <a:t>Ditta</a:t>
            </a:r>
            <a:r>
              <a:rPr lang="en-US" sz="1800" dirty="0" smtClean="0">
                <a:sym typeface="Wingdings" panose="05000000000000000000" pitchFamily="2" charset="2"/>
              </a:rPr>
              <a:t> Mal S/O </a:t>
            </a:r>
            <a:r>
              <a:rPr lang="en-US" sz="1800" dirty="0" err="1" smtClean="0">
                <a:sym typeface="Wingdings" panose="05000000000000000000" pitchFamily="2" charset="2"/>
              </a:rPr>
              <a:t>Sadasukh</a:t>
            </a:r>
            <a:r>
              <a:rPr lang="en-US" sz="1800" dirty="0" smtClean="0">
                <a:sym typeface="Wingdings" panose="05000000000000000000" pitchFamily="2" charset="2"/>
              </a:rPr>
              <a:t> Mal S/O </a:t>
            </a:r>
            <a:r>
              <a:rPr lang="en-US" sz="1800" dirty="0" err="1" smtClean="0">
                <a:sym typeface="Wingdings" panose="05000000000000000000" pitchFamily="2" charset="2"/>
              </a:rPr>
              <a:t>Dhirja</a:t>
            </a:r>
            <a:r>
              <a:rPr lang="en-US" sz="1800" dirty="0" smtClean="0">
                <a:sym typeface="Wingdings" panose="05000000000000000000" pitchFamily="2" charset="2"/>
              </a:rPr>
              <a:t> Mal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6" y="2058570"/>
            <a:ext cx="3217587" cy="4594213"/>
          </a:xfrm>
          <a:ln w="177800">
            <a:solidFill>
              <a:schemeClr val="bg2">
                <a:lumMod val="25000"/>
              </a:schemeClr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456" y="2058571"/>
            <a:ext cx="4110045" cy="4229688"/>
          </a:xfrm>
          <a:ln w="177800">
            <a:solidFill>
              <a:schemeClr val="bg2">
                <a:lumMod val="25000"/>
              </a:schemeClr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1170" y="6334098"/>
            <a:ext cx="5667375" cy="365125"/>
          </a:xfrm>
        </p:spPr>
        <p:txBody>
          <a:bodyPr/>
          <a:lstStyle/>
          <a:p>
            <a:r>
              <a:rPr lang="en-US" smtClean="0"/>
              <a:t>Seth Dhirja Mal Pariwar Narwana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39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9" y="132247"/>
            <a:ext cx="11830929" cy="142609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Aaphesh</a:t>
            </a:r>
            <a:r>
              <a:rPr lang="en-US" sz="3200" dirty="0" smtClean="0"/>
              <a:t> Garg (11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Generation)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S/O Sh. </a:t>
            </a:r>
            <a:r>
              <a:rPr lang="en-US" sz="1800" dirty="0" err="1" smtClean="0"/>
              <a:t>Ankur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ym typeface="Wingdings" panose="05000000000000000000" pitchFamily="2" charset="2"/>
              </a:rPr>
              <a:t>Aaphesh</a:t>
            </a:r>
            <a:r>
              <a:rPr lang="en-US" sz="1800" dirty="0" smtClean="0">
                <a:sym typeface="Wingdings" panose="05000000000000000000" pitchFamily="2" charset="2"/>
              </a:rPr>
              <a:t> S/O </a:t>
            </a:r>
            <a:r>
              <a:rPr lang="en-US" sz="1800" dirty="0" err="1" smtClean="0">
                <a:sym typeface="Wingdings" panose="05000000000000000000" pitchFamily="2" charset="2"/>
              </a:rPr>
              <a:t>Ankur</a:t>
            </a:r>
            <a:r>
              <a:rPr lang="en-US" sz="1800" dirty="0" smtClean="0">
                <a:sym typeface="Wingdings" panose="05000000000000000000" pitchFamily="2" charset="2"/>
              </a:rPr>
              <a:t> S/O Bharat </a:t>
            </a:r>
            <a:r>
              <a:rPr lang="en-US" sz="1800" dirty="0" err="1" smtClean="0">
                <a:sym typeface="Wingdings" panose="05000000000000000000" pitchFamily="2" charset="2"/>
              </a:rPr>
              <a:t>Bhushan</a:t>
            </a:r>
            <a:r>
              <a:rPr lang="en-US" sz="1800" dirty="0" smtClean="0">
                <a:sym typeface="Wingdings" panose="05000000000000000000" pitchFamily="2" charset="2"/>
              </a:rPr>
              <a:t> S/O Om Prakash S/O </a:t>
            </a:r>
            <a:r>
              <a:rPr lang="en-US" sz="1800" dirty="0" err="1" smtClean="0">
                <a:sym typeface="Wingdings" panose="05000000000000000000" pitchFamily="2" charset="2"/>
              </a:rPr>
              <a:t>Pyare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Lal</a:t>
            </a:r>
            <a:r>
              <a:rPr lang="en-US" sz="1800" dirty="0" smtClean="0">
                <a:sym typeface="Wingdings" panose="05000000000000000000" pitchFamily="2" charset="2"/>
              </a:rPr>
              <a:t> S/O Shiv Saran S/O </a:t>
            </a:r>
            <a:r>
              <a:rPr lang="en-US" sz="1800" dirty="0" err="1" smtClean="0">
                <a:sym typeface="Wingdings" panose="05000000000000000000" pitchFamily="2" charset="2"/>
              </a:rPr>
              <a:t>Duni</a:t>
            </a:r>
            <a:r>
              <a:rPr lang="en-US" sz="1800" dirty="0" smtClean="0">
                <a:sym typeface="Wingdings" panose="05000000000000000000" pitchFamily="2" charset="2"/>
              </a:rPr>
              <a:t> Chand S/O </a:t>
            </a:r>
            <a:r>
              <a:rPr lang="en-US" sz="1800" dirty="0" err="1" smtClean="0">
                <a:sym typeface="Wingdings" panose="05000000000000000000" pitchFamily="2" charset="2"/>
              </a:rPr>
              <a:t>Masadi</a:t>
            </a:r>
            <a:r>
              <a:rPr lang="en-US" sz="1800" dirty="0" smtClean="0">
                <a:sym typeface="Wingdings" panose="05000000000000000000" pitchFamily="2" charset="2"/>
              </a:rPr>
              <a:t> Mal S/O Devi </a:t>
            </a:r>
            <a:r>
              <a:rPr lang="en-US" sz="1800" dirty="0" err="1" smtClean="0">
                <a:sym typeface="Wingdings" panose="05000000000000000000" pitchFamily="2" charset="2"/>
              </a:rPr>
              <a:t>Ditta</a:t>
            </a:r>
            <a:r>
              <a:rPr lang="en-US" sz="1800" dirty="0" smtClean="0">
                <a:sym typeface="Wingdings" panose="05000000000000000000" pitchFamily="2" charset="2"/>
              </a:rPr>
              <a:t> Mal S/O </a:t>
            </a:r>
            <a:r>
              <a:rPr lang="en-US" sz="1800" dirty="0" err="1" smtClean="0">
                <a:sym typeface="Wingdings" panose="05000000000000000000" pitchFamily="2" charset="2"/>
              </a:rPr>
              <a:t>Sadasukh</a:t>
            </a:r>
            <a:r>
              <a:rPr lang="en-US" sz="1800" dirty="0" smtClean="0">
                <a:sym typeface="Wingdings" panose="05000000000000000000" pitchFamily="2" charset="2"/>
              </a:rPr>
              <a:t> Mal S/O </a:t>
            </a:r>
            <a:r>
              <a:rPr lang="en-US" sz="1800" dirty="0" err="1" smtClean="0">
                <a:sym typeface="Wingdings" panose="05000000000000000000" pitchFamily="2" charset="2"/>
              </a:rPr>
              <a:t>Dhirja</a:t>
            </a:r>
            <a:r>
              <a:rPr lang="en-US" sz="1800" dirty="0" smtClean="0">
                <a:sym typeface="Wingdings" panose="05000000000000000000" pitchFamily="2" charset="2"/>
              </a:rPr>
              <a:t> Mal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6" y="2290465"/>
            <a:ext cx="3217587" cy="4130423"/>
          </a:xfrm>
          <a:ln w="177800">
            <a:solidFill>
              <a:schemeClr val="bg2">
                <a:lumMod val="25000"/>
              </a:schemeClr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071" y="2200313"/>
            <a:ext cx="6563467" cy="3942910"/>
          </a:xfrm>
          <a:ln w="177800">
            <a:solidFill>
              <a:schemeClr val="bg2">
                <a:lumMod val="25000"/>
              </a:schemeClr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17045" y="6308340"/>
            <a:ext cx="5667375" cy="365125"/>
          </a:xfrm>
        </p:spPr>
        <p:txBody>
          <a:bodyPr/>
          <a:lstStyle/>
          <a:p>
            <a:r>
              <a:rPr lang="en-US" dirty="0" smtClean="0"/>
              <a:t>Seth </a:t>
            </a:r>
            <a:r>
              <a:rPr lang="en-US" dirty="0" err="1" smtClean="0"/>
              <a:t>Dhirja</a:t>
            </a:r>
            <a:r>
              <a:rPr lang="en-US" dirty="0" smtClean="0"/>
              <a:t> Mal </a:t>
            </a:r>
            <a:r>
              <a:rPr lang="en-US" dirty="0" err="1" smtClean="0"/>
              <a:t>Pariwar</a:t>
            </a:r>
            <a:r>
              <a:rPr lang="en-US" dirty="0" smtClean="0"/>
              <a:t> </a:t>
            </a:r>
            <a:r>
              <a:rPr lang="en-US" dirty="0" err="1" smtClean="0"/>
              <a:t>Narwana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671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9" y="132247"/>
            <a:ext cx="11830929" cy="142609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Akshobhay</a:t>
            </a:r>
            <a:r>
              <a:rPr lang="en-US" sz="3200" dirty="0" smtClean="0"/>
              <a:t> Garg (11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Generation)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S/O Sh. Ashish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ym typeface="Wingdings" panose="05000000000000000000" pitchFamily="2" charset="2"/>
              </a:rPr>
              <a:t>Akshobhay</a:t>
            </a:r>
            <a:r>
              <a:rPr lang="en-US" sz="1800" dirty="0" smtClean="0">
                <a:sym typeface="Wingdings" panose="05000000000000000000" pitchFamily="2" charset="2"/>
              </a:rPr>
              <a:t> S/O Ashish S/O </a:t>
            </a:r>
            <a:r>
              <a:rPr lang="en-US" sz="1800" dirty="0" err="1" smtClean="0">
                <a:sym typeface="Wingdings" panose="05000000000000000000" pitchFamily="2" charset="2"/>
              </a:rPr>
              <a:t>Sushil</a:t>
            </a:r>
            <a:r>
              <a:rPr lang="en-US" sz="1800" dirty="0" smtClean="0">
                <a:sym typeface="Wingdings" panose="05000000000000000000" pitchFamily="2" charset="2"/>
              </a:rPr>
              <a:t> S/O </a:t>
            </a:r>
            <a:r>
              <a:rPr lang="en-US" sz="1800" dirty="0" err="1" smtClean="0">
                <a:sym typeface="Wingdings" panose="05000000000000000000" pitchFamily="2" charset="2"/>
              </a:rPr>
              <a:t>Puran</a:t>
            </a:r>
            <a:r>
              <a:rPr lang="en-US" sz="1800" dirty="0" smtClean="0">
                <a:sym typeface="Wingdings" panose="05000000000000000000" pitchFamily="2" charset="2"/>
              </a:rPr>
              <a:t> Chand S/O </a:t>
            </a:r>
            <a:r>
              <a:rPr lang="en-US" sz="1800" dirty="0" err="1" smtClean="0">
                <a:sym typeface="Wingdings" panose="05000000000000000000" pitchFamily="2" charset="2"/>
              </a:rPr>
              <a:t>Pyare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Lal</a:t>
            </a:r>
            <a:r>
              <a:rPr lang="en-US" sz="1800" dirty="0" smtClean="0">
                <a:sym typeface="Wingdings" panose="05000000000000000000" pitchFamily="2" charset="2"/>
              </a:rPr>
              <a:t> S/O Shiv Saran S/O </a:t>
            </a:r>
            <a:r>
              <a:rPr lang="en-US" sz="1800" dirty="0" err="1" smtClean="0">
                <a:sym typeface="Wingdings" panose="05000000000000000000" pitchFamily="2" charset="2"/>
              </a:rPr>
              <a:t>Duni</a:t>
            </a:r>
            <a:r>
              <a:rPr lang="en-US" sz="1800" dirty="0" smtClean="0">
                <a:sym typeface="Wingdings" panose="05000000000000000000" pitchFamily="2" charset="2"/>
              </a:rPr>
              <a:t> Chand S/O </a:t>
            </a:r>
            <a:r>
              <a:rPr lang="en-US" sz="1800" dirty="0" err="1" smtClean="0">
                <a:sym typeface="Wingdings" panose="05000000000000000000" pitchFamily="2" charset="2"/>
              </a:rPr>
              <a:t>Masadi</a:t>
            </a:r>
            <a:r>
              <a:rPr lang="en-US" sz="1800" dirty="0" smtClean="0">
                <a:sym typeface="Wingdings" panose="05000000000000000000" pitchFamily="2" charset="2"/>
              </a:rPr>
              <a:t> Mal S/O Devi </a:t>
            </a:r>
            <a:r>
              <a:rPr lang="en-US" sz="1800" dirty="0" err="1" smtClean="0">
                <a:sym typeface="Wingdings" panose="05000000000000000000" pitchFamily="2" charset="2"/>
              </a:rPr>
              <a:t>Ditta</a:t>
            </a:r>
            <a:r>
              <a:rPr lang="en-US" sz="1800" dirty="0" smtClean="0">
                <a:sym typeface="Wingdings" panose="05000000000000000000" pitchFamily="2" charset="2"/>
              </a:rPr>
              <a:t> Mal S/O </a:t>
            </a:r>
            <a:r>
              <a:rPr lang="en-US" sz="1800" dirty="0" err="1" smtClean="0">
                <a:sym typeface="Wingdings" panose="05000000000000000000" pitchFamily="2" charset="2"/>
              </a:rPr>
              <a:t>Sadasukh</a:t>
            </a:r>
            <a:r>
              <a:rPr lang="en-US" sz="1800" dirty="0" smtClean="0">
                <a:sym typeface="Wingdings" panose="05000000000000000000" pitchFamily="2" charset="2"/>
              </a:rPr>
              <a:t> Mal S/O </a:t>
            </a:r>
            <a:r>
              <a:rPr lang="en-US" sz="1800" dirty="0" err="1" smtClean="0">
                <a:sym typeface="Wingdings" panose="05000000000000000000" pitchFamily="2" charset="2"/>
              </a:rPr>
              <a:t>Dhirja</a:t>
            </a:r>
            <a:r>
              <a:rPr lang="en-US" sz="1800" dirty="0" smtClean="0">
                <a:sym typeface="Wingdings" panose="05000000000000000000" pitchFamily="2" charset="2"/>
              </a:rPr>
              <a:t> Mal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6" y="2058571"/>
            <a:ext cx="3217587" cy="4247646"/>
          </a:xfrm>
          <a:ln w="177800">
            <a:solidFill>
              <a:schemeClr val="bg2">
                <a:lumMod val="25000"/>
              </a:schemeClr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44" y="2058571"/>
            <a:ext cx="6665782" cy="4247646"/>
          </a:xfrm>
          <a:ln w="177800">
            <a:solidFill>
              <a:schemeClr val="bg2">
                <a:lumMod val="25000"/>
              </a:schemeClr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65296" y="6508304"/>
            <a:ext cx="5667375" cy="365125"/>
          </a:xfrm>
        </p:spPr>
        <p:txBody>
          <a:bodyPr/>
          <a:lstStyle/>
          <a:p>
            <a:r>
              <a:rPr lang="en-US" dirty="0" smtClean="0"/>
              <a:t>Seth </a:t>
            </a:r>
            <a:r>
              <a:rPr lang="en-US" dirty="0" err="1" smtClean="0"/>
              <a:t>Dhirja</a:t>
            </a:r>
            <a:r>
              <a:rPr lang="en-US" dirty="0" smtClean="0"/>
              <a:t> Mal </a:t>
            </a:r>
            <a:r>
              <a:rPr lang="en-US" dirty="0" err="1" smtClean="0"/>
              <a:t>Pariwar</a:t>
            </a:r>
            <a:r>
              <a:rPr lang="en-US" dirty="0" smtClean="0"/>
              <a:t> </a:t>
            </a:r>
            <a:r>
              <a:rPr lang="en-US" dirty="0" err="1" smtClean="0"/>
              <a:t>Narwana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445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Seth Dhirja Mal Pariwar Narwana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426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661</TotalTime>
  <Words>100</Words>
  <Application>Microsoft Office PowerPoint</Application>
  <PresentationFormat>Widescreen</PresentationFormat>
  <Paragraphs>22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Schoolbook</vt:lpstr>
      <vt:lpstr>Corbel</vt:lpstr>
      <vt:lpstr>Wingdings</vt:lpstr>
      <vt:lpstr>Feathered</vt:lpstr>
      <vt:lpstr>NEW BORNS</vt:lpstr>
      <vt:lpstr>Amey Aggarwal (11th Generation)  S/O Sh. Abhishek and Smt. Apurva Aggarwal   Amey S/O Abhishek S/O Adarsh S/O Sat Prakash S/O Devi Dayal S/O Shiv Saran Das S/O Duni Chand S/O Masadi Mal S/O Devi Ditta Mal S/O Sada Sukh S/O Dhirja Mal</vt:lpstr>
      <vt:lpstr>Sidhik Gupta (11th Generation)  S/O Sh. Gaurav Garg and Smt. Sonia Garg   Sidhik S/O Gaurav S/O Radheyshyam S/O Amer Singh S/O Moti Ram S/O Ghiga Ram S/O Harbilas S/O Gurditta Mal S/O Devi Ditta Mal S/O Sada Sukh S/O Dhirja Mal</vt:lpstr>
      <vt:lpstr>Ivaan Garg (10th Generation)  S/O Sh. Abhishek and Smt. Nikita Garg   Ivaan S/O Abhishek S/O Ved Bhushan S/O Yash Pal S/O Bansi Lal S/O Anant Ram S/O Bhagat Ram S/O Deviditta Mal S/O Sada Sukh Mal S/O Dhirja Mal</vt:lpstr>
      <vt:lpstr>Vihan (10th Generation) S/O Sh. Chirag and Smt. Tanvi   Vihan S/O Chirag S/O Jitender (Jatti) S/O Narinder S/O Jaithu S/O Ram Gopal S/O Kripa Ram S/O Jayanti Mal S/O Sada Sukh Mal S/O Dhirja Mal</vt:lpstr>
      <vt:lpstr>Yuvam Garg (11th Generation) S/O Sh.Ashu  Yuvam S/O Ashu S/O Pankaj S/O Girish S/O Puran Chand S/O Bicha mal S/O Giga Mal S/O Gurditta Mal S/O Devi Ditta Mal S/O Sadasukh Mal S/O Dhirja Mal</vt:lpstr>
      <vt:lpstr>Aaphesh Garg (11th Generation) S/O Sh. Ankur  Aaphesh S/O Ankur S/O Bharat Bhushan S/O Om Prakash S/O Pyare Lal S/O Shiv Saran S/O Duni Chand S/O Masadi Mal S/O Devi Ditta Mal S/O Sadasukh Mal S/O Dhirja Mal</vt:lpstr>
      <vt:lpstr>Akshobhay Garg (11th Generation) S/O Sh. Ashish  Akshobhay S/O Ashish S/O Sushil S/O Puran Chand S/O Pyare Lal S/O Shiv Saran S/O Duni Chand S/O Masadi Mal S/O Devi Ditta Mal S/O Sadasukh Mal S/O Dhirja Mal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BORNS</dc:title>
  <dc:creator>Rajat Ravi Garg</dc:creator>
  <cp:lastModifiedBy>Rajat Ravi Garg</cp:lastModifiedBy>
  <cp:revision>37</cp:revision>
  <dcterms:created xsi:type="dcterms:W3CDTF">2019-10-05T09:02:18Z</dcterms:created>
  <dcterms:modified xsi:type="dcterms:W3CDTF">2019-10-06T05:26:19Z</dcterms:modified>
</cp:coreProperties>
</file>