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t sengar" userId="f11facafb5c2735a" providerId="LiveId" clId="{F4AE9BF5-3EB5-495B-9042-E389EB094D91}"/>
    <pc:docChg chg="custSel addSld modSld">
      <pc:chgData name="rajat sengar" userId="f11facafb5c2735a" providerId="LiveId" clId="{F4AE9BF5-3EB5-495B-9042-E389EB094D91}" dt="2023-07-07T19:54:20.686" v="2932" actId="14100"/>
      <pc:docMkLst>
        <pc:docMk/>
      </pc:docMkLst>
      <pc:sldChg chg="modSp mod">
        <pc:chgData name="rajat sengar" userId="f11facafb5c2735a" providerId="LiveId" clId="{F4AE9BF5-3EB5-495B-9042-E389EB094D91}" dt="2023-07-07T18:58:28.857" v="152" actId="14100"/>
        <pc:sldMkLst>
          <pc:docMk/>
          <pc:sldMk cId="942225791" sldId="257"/>
        </pc:sldMkLst>
        <pc:spChg chg="mod">
          <ac:chgData name="rajat sengar" userId="f11facafb5c2735a" providerId="LiveId" clId="{F4AE9BF5-3EB5-495B-9042-E389EB094D91}" dt="2023-07-07T18:58:23.317" v="151" actId="255"/>
          <ac:spMkLst>
            <pc:docMk/>
            <pc:sldMk cId="942225791" sldId="257"/>
            <ac:spMk id="3" creationId="{92CE18A5-EE1A-139C-A135-10894DCC5595}"/>
          </ac:spMkLst>
        </pc:spChg>
        <pc:picChg chg="mod">
          <ac:chgData name="rajat sengar" userId="f11facafb5c2735a" providerId="LiveId" clId="{F4AE9BF5-3EB5-495B-9042-E389EB094D91}" dt="2023-07-07T18:58:28.857" v="152" actId="14100"/>
          <ac:picMkLst>
            <pc:docMk/>
            <pc:sldMk cId="942225791" sldId="257"/>
            <ac:picMk id="5" creationId="{F54B58A3-34B4-8272-D9DE-03E9DF4D6C42}"/>
          </ac:picMkLst>
        </pc:picChg>
      </pc:sldChg>
      <pc:sldChg chg="modSp mod">
        <pc:chgData name="rajat sengar" userId="f11facafb5c2735a" providerId="LiveId" clId="{F4AE9BF5-3EB5-495B-9042-E389EB094D91}" dt="2023-07-07T18:58:39.830" v="153" actId="255"/>
        <pc:sldMkLst>
          <pc:docMk/>
          <pc:sldMk cId="1919657550" sldId="258"/>
        </pc:sldMkLst>
        <pc:spChg chg="mod">
          <ac:chgData name="rajat sengar" userId="f11facafb5c2735a" providerId="LiveId" clId="{F4AE9BF5-3EB5-495B-9042-E389EB094D91}" dt="2023-07-07T18:58:39.830" v="153" actId="255"/>
          <ac:spMkLst>
            <pc:docMk/>
            <pc:sldMk cId="1919657550" sldId="258"/>
            <ac:spMk id="3" creationId="{ADDD637C-763D-2F79-6066-E7909AD116CC}"/>
          </ac:spMkLst>
        </pc:spChg>
      </pc:sldChg>
      <pc:sldChg chg="modSp mod">
        <pc:chgData name="rajat sengar" userId="f11facafb5c2735a" providerId="LiveId" clId="{F4AE9BF5-3EB5-495B-9042-E389EB094D91}" dt="2023-07-07T19:01:39.975" v="160" actId="12"/>
        <pc:sldMkLst>
          <pc:docMk/>
          <pc:sldMk cId="1938657539" sldId="259"/>
        </pc:sldMkLst>
        <pc:spChg chg="mod">
          <ac:chgData name="rajat sengar" userId="f11facafb5c2735a" providerId="LiveId" clId="{F4AE9BF5-3EB5-495B-9042-E389EB094D91}" dt="2023-07-07T19:01:39.975" v="160" actId="12"/>
          <ac:spMkLst>
            <pc:docMk/>
            <pc:sldMk cId="1938657539" sldId="259"/>
            <ac:spMk id="3" creationId="{210A4753-5233-77C9-EC98-2E1EB44AC5AE}"/>
          </ac:spMkLst>
        </pc:spChg>
        <pc:picChg chg="mod">
          <ac:chgData name="rajat sengar" userId="f11facafb5c2735a" providerId="LiveId" clId="{F4AE9BF5-3EB5-495B-9042-E389EB094D91}" dt="2023-07-07T18:59:25.917" v="158" actId="14100"/>
          <ac:picMkLst>
            <pc:docMk/>
            <pc:sldMk cId="1938657539" sldId="259"/>
            <ac:picMk id="1028" creationId="{68570F75-98A9-B9C0-29A0-96781C8258B3}"/>
          </ac:picMkLst>
        </pc:picChg>
      </pc:sldChg>
      <pc:sldChg chg="modSp mod">
        <pc:chgData name="rajat sengar" userId="f11facafb5c2735a" providerId="LiveId" clId="{F4AE9BF5-3EB5-495B-9042-E389EB094D91}" dt="2023-07-07T18:59:00.861" v="155" actId="255"/>
        <pc:sldMkLst>
          <pc:docMk/>
          <pc:sldMk cId="1938363762" sldId="260"/>
        </pc:sldMkLst>
        <pc:spChg chg="mod">
          <ac:chgData name="rajat sengar" userId="f11facafb5c2735a" providerId="LiveId" clId="{F4AE9BF5-3EB5-495B-9042-E389EB094D91}" dt="2023-07-07T18:58:52.182" v="154" actId="255"/>
          <ac:spMkLst>
            <pc:docMk/>
            <pc:sldMk cId="1938363762" sldId="260"/>
            <ac:spMk id="3" creationId="{229E8DC4-39DE-44A2-AB2E-F9C9D46E85F0}"/>
          </ac:spMkLst>
        </pc:spChg>
        <pc:spChg chg="mod">
          <ac:chgData name="rajat sengar" userId="f11facafb5c2735a" providerId="LiveId" clId="{F4AE9BF5-3EB5-495B-9042-E389EB094D91}" dt="2023-07-07T18:59:00.861" v="155" actId="255"/>
          <ac:spMkLst>
            <pc:docMk/>
            <pc:sldMk cId="1938363762" sldId="260"/>
            <ac:spMk id="5" creationId="{90A8C5DC-51CF-88F6-3B08-648149089BA0}"/>
          </ac:spMkLst>
        </pc:spChg>
      </pc:sldChg>
      <pc:sldChg chg="addSp delSp modSp new mod">
        <pc:chgData name="rajat sengar" userId="f11facafb5c2735a" providerId="LiveId" clId="{F4AE9BF5-3EB5-495B-9042-E389EB094D91}" dt="2023-07-07T19:06:49.843" v="456" actId="20577"/>
        <pc:sldMkLst>
          <pc:docMk/>
          <pc:sldMk cId="556878110" sldId="261"/>
        </pc:sldMkLst>
        <pc:spChg chg="del">
          <ac:chgData name="rajat sengar" userId="f11facafb5c2735a" providerId="LiveId" clId="{F4AE9BF5-3EB5-495B-9042-E389EB094D91}" dt="2023-07-07T19:01:49.253" v="161" actId="478"/>
          <ac:spMkLst>
            <pc:docMk/>
            <pc:sldMk cId="556878110" sldId="261"/>
            <ac:spMk id="2" creationId="{3F56B180-79E3-99C0-E742-BFBDBBB33215}"/>
          </ac:spMkLst>
        </pc:spChg>
        <pc:spChg chg="add del mod">
          <ac:chgData name="rajat sengar" userId="f11facafb5c2735a" providerId="LiveId" clId="{F4AE9BF5-3EB5-495B-9042-E389EB094D91}" dt="2023-07-07T19:06:49.843" v="456" actId="20577"/>
          <ac:spMkLst>
            <pc:docMk/>
            <pc:sldMk cId="556878110" sldId="261"/>
            <ac:spMk id="3" creationId="{1F8AE414-AEAB-7F32-B3E7-C9E22901FC1E}"/>
          </ac:spMkLst>
        </pc:spChg>
        <pc:picChg chg="add del mod">
          <ac:chgData name="rajat sengar" userId="f11facafb5c2735a" providerId="LiveId" clId="{F4AE9BF5-3EB5-495B-9042-E389EB094D91}" dt="2023-07-07T19:02:05.657" v="165"/>
          <ac:picMkLst>
            <pc:docMk/>
            <pc:sldMk cId="556878110" sldId="261"/>
            <ac:picMk id="2050" creationId="{0295439F-3281-2947-2018-EB6AF163415C}"/>
          </ac:picMkLst>
        </pc:picChg>
        <pc:picChg chg="add mod">
          <ac:chgData name="rajat sengar" userId="f11facafb5c2735a" providerId="LiveId" clId="{F4AE9BF5-3EB5-495B-9042-E389EB094D91}" dt="2023-07-07T19:06:17.489" v="448" actId="1076"/>
          <ac:picMkLst>
            <pc:docMk/>
            <pc:sldMk cId="556878110" sldId="261"/>
            <ac:picMk id="2052" creationId="{3F5FF21B-BE62-09B0-BB82-D102E46752F1}"/>
          </ac:picMkLst>
        </pc:picChg>
      </pc:sldChg>
      <pc:sldChg chg="addSp delSp modSp new mod">
        <pc:chgData name="rajat sengar" userId="f11facafb5c2735a" providerId="LiveId" clId="{F4AE9BF5-3EB5-495B-9042-E389EB094D91}" dt="2023-07-07T19:19:51.779" v="912" actId="14100"/>
        <pc:sldMkLst>
          <pc:docMk/>
          <pc:sldMk cId="1358418975" sldId="262"/>
        </pc:sldMkLst>
        <pc:spChg chg="mod">
          <ac:chgData name="rajat sengar" userId="f11facafb5c2735a" providerId="LiveId" clId="{F4AE9BF5-3EB5-495B-9042-E389EB094D91}" dt="2023-07-07T19:18:35.547" v="906" actId="113"/>
          <ac:spMkLst>
            <pc:docMk/>
            <pc:sldMk cId="1358418975" sldId="262"/>
            <ac:spMk id="2" creationId="{B767AF51-7D1F-8C7E-7769-BC9ACC8E967C}"/>
          </ac:spMkLst>
        </pc:spChg>
        <pc:spChg chg="del">
          <ac:chgData name="rajat sengar" userId="f11facafb5c2735a" providerId="LiveId" clId="{F4AE9BF5-3EB5-495B-9042-E389EB094D91}" dt="2023-07-07T19:18:52.354" v="907" actId="478"/>
          <ac:spMkLst>
            <pc:docMk/>
            <pc:sldMk cId="1358418975" sldId="262"/>
            <ac:spMk id="3" creationId="{203A0CC9-AC33-E961-AFF3-D1538D7AB9FF}"/>
          </ac:spMkLst>
        </pc:spChg>
        <pc:picChg chg="add mod">
          <ac:chgData name="rajat sengar" userId="f11facafb5c2735a" providerId="LiveId" clId="{F4AE9BF5-3EB5-495B-9042-E389EB094D91}" dt="2023-07-07T19:19:51.779" v="912" actId="14100"/>
          <ac:picMkLst>
            <pc:docMk/>
            <pc:sldMk cId="1358418975" sldId="262"/>
            <ac:picMk id="3074" creationId="{847EDBB7-FB12-9FDE-EE0B-087489557DA0}"/>
          </ac:picMkLst>
        </pc:picChg>
      </pc:sldChg>
      <pc:sldChg chg="addSp delSp modSp new mod">
        <pc:chgData name="rajat sengar" userId="f11facafb5c2735a" providerId="LiveId" clId="{F4AE9BF5-3EB5-495B-9042-E389EB094D91}" dt="2023-07-07T19:25:04.390" v="1148" actId="1076"/>
        <pc:sldMkLst>
          <pc:docMk/>
          <pc:sldMk cId="2867992773" sldId="263"/>
        </pc:sldMkLst>
        <pc:spChg chg="mod">
          <ac:chgData name="rajat sengar" userId="f11facafb5c2735a" providerId="LiveId" clId="{F4AE9BF5-3EB5-495B-9042-E389EB094D91}" dt="2023-07-07T19:23:30.975" v="1142" actId="113"/>
          <ac:spMkLst>
            <pc:docMk/>
            <pc:sldMk cId="2867992773" sldId="263"/>
            <ac:spMk id="2" creationId="{56C825DA-7126-7F21-B88E-452D0D55E5CA}"/>
          </ac:spMkLst>
        </pc:spChg>
        <pc:spChg chg="del">
          <ac:chgData name="rajat sengar" userId="f11facafb5c2735a" providerId="LiveId" clId="{F4AE9BF5-3EB5-495B-9042-E389EB094D91}" dt="2023-07-07T19:23:25.583" v="1141" actId="478"/>
          <ac:spMkLst>
            <pc:docMk/>
            <pc:sldMk cId="2867992773" sldId="263"/>
            <ac:spMk id="3" creationId="{0905D4E9-FA30-F894-E845-FB426CE30C91}"/>
          </ac:spMkLst>
        </pc:spChg>
        <pc:picChg chg="add mod">
          <ac:chgData name="rajat sengar" userId="f11facafb5c2735a" providerId="LiveId" clId="{F4AE9BF5-3EB5-495B-9042-E389EB094D91}" dt="2023-07-07T19:25:04.390" v="1148" actId="1076"/>
          <ac:picMkLst>
            <pc:docMk/>
            <pc:sldMk cId="2867992773" sldId="263"/>
            <ac:picMk id="4098" creationId="{8390621E-D69F-D64D-945A-F7273DF433CE}"/>
          </ac:picMkLst>
        </pc:picChg>
      </pc:sldChg>
      <pc:sldChg chg="addSp delSp modSp new mod">
        <pc:chgData name="rajat sengar" userId="f11facafb5c2735a" providerId="LiveId" clId="{F4AE9BF5-3EB5-495B-9042-E389EB094D91}" dt="2023-07-07T19:42:37.498" v="2059" actId="113"/>
        <pc:sldMkLst>
          <pc:docMk/>
          <pc:sldMk cId="2846283472" sldId="264"/>
        </pc:sldMkLst>
        <pc:spChg chg="mod">
          <ac:chgData name="rajat sengar" userId="f11facafb5c2735a" providerId="LiveId" clId="{F4AE9BF5-3EB5-495B-9042-E389EB094D91}" dt="2023-07-07T19:42:37.498" v="2059" actId="113"/>
          <ac:spMkLst>
            <pc:docMk/>
            <pc:sldMk cId="2846283472" sldId="264"/>
            <ac:spMk id="2" creationId="{E489069C-5B8D-1A8C-8865-8FEDACEF1F7F}"/>
          </ac:spMkLst>
        </pc:spChg>
        <pc:spChg chg="del">
          <ac:chgData name="rajat sengar" userId="f11facafb5c2735a" providerId="LiveId" clId="{F4AE9BF5-3EB5-495B-9042-E389EB094D91}" dt="2023-07-07T19:27:35.726" v="1345" actId="478"/>
          <ac:spMkLst>
            <pc:docMk/>
            <pc:sldMk cId="2846283472" sldId="264"/>
            <ac:spMk id="3" creationId="{BB539A0F-73A7-9714-13CD-A7272C809E48}"/>
          </ac:spMkLst>
        </pc:spChg>
        <pc:picChg chg="add mod">
          <ac:chgData name="rajat sengar" userId="f11facafb5c2735a" providerId="LiveId" clId="{F4AE9BF5-3EB5-495B-9042-E389EB094D91}" dt="2023-07-07T19:28:48.966" v="1374" actId="1076"/>
          <ac:picMkLst>
            <pc:docMk/>
            <pc:sldMk cId="2846283472" sldId="264"/>
            <ac:picMk id="5122" creationId="{A666CDAF-1A0D-8796-DBBF-AFB6EAB3E6C3}"/>
          </ac:picMkLst>
        </pc:picChg>
      </pc:sldChg>
      <pc:sldChg chg="addSp delSp modSp new mod">
        <pc:chgData name="rajat sengar" userId="f11facafb5c2735a" providerId="LiveId" clId="{F4AE9BF5-3EB5-495B-9042-E389EB094D91}" dt="2023-07-07T19:42:32.113" v="2057" actId="113"/>
        <pc:sldMkLst>
          <pc:docMk/>
          <pc:sldMk cId="2726416526" sldId="265"/>
        </pc:sldMkLst>
        <pc:spChg chg="mod">
          <ac:chgData name="rajat sengar" userId="f11facafb5c2735a" providerId="LiveId" clId="{F4AE9BF5-3EB5-495B-9042-E389EB094D91}" dt="2023-07-07T19:42:32.113" v="2057" actId="113"/>
          <ac:spMkLst>
            <pc:docMk/>
            <pc:sldMk cId="2726416526" sldId="265"/>
            <ac:spMk id="2" creationId="{39B42A97-E321-DF78-DCBA-645BB78DBBF4}"/>
          </ac:spMkLst>
        </pc:spChg>
        <pc:spChg chg="del">
          <ac:chgData name="rajat sengar" userId="f11facafb5c2735a" providerId="LiveId" clId="{F4AE9BF5-3EB5-495B-9042-E389EB094D91}" dt="2023-07-07T19:38:06.380" v="1818" actId="478"/>
          <ac:spMkLst>
            <pc:docMk/>
            <pc:sldMk cId="2726416526" sldId="265"/>
            <ac:spMk id="3" creationId="{C0210E1B-48AB-5908-EA84-529F262A527E}"/>
          </ac:spMkLst>
        </pc:spChg>
        <pc:spChg chg="add mod">
          <ac:chgData name="rajat sengar" userId="f11facafb5c2735a" providerId="LiveId" clId="{F4AE9BF5-3EB5-495B-9042-E389EB094D91}" dt="2023-07-07T19:42:27.117" v="2055" actId="113"/>
          <ac:spMkLst>
            <pc:docMk/>
            <pc:sldMk cId="2726416526" sldId="265"/>
            <ac:spMk id="4" creationId="{E26615EA-1229-864C-959A-AB558913D040}"/>
          </ac:spMkLst>
        </pc:spChg>
        <pc:picChg chg="add mod">
          <ac:chgData name="rajat sengar" userId="f11facafb5c2735a" providerId="LiveId" clId="{F4AE9BF5-3EB5-495B-9042-E389EB094D91}" dt="2023-07-07T19:42:11.845" v="2053" actId="14100"/>
          <ac:picMkLst>
            <pc:docMk/>
            <pc:sldMk cId="2726416526" sldId="265"/>
            <ac:picMk id="6146" creationId="{755F7C13-6851-C20D-B67A-FB66EDE5152B}"/>
          </ac:picMkLst>
        </pc:picChg>
      </pc:sldChg>
      <pc:sldChg chg="modSp new mod">
        <pc:chgData name="rajat sengar" userId="f11facafb5c2735a" providerId="LiveId" clId="{F4AE9BF5-3EB5-495B-9042-E389EB094D91}" dt="2023-07-07T19:54:20.686" v="2932" actId="14100"/>
        <pc:sldMkLst>
          <pc:docMk/>
          <pc:sldMk cId="2182092302" sldId="266"/>
        </pc:sldMkLst>
        <pc:spChg chg="mod">
          <ac:chgData name="rajat sengar" userId="f11facafb5c2735a" providerId="LiveId" clId="{F4AE9BF5-3EB5-495B-9042-E389EB094D91}" dt="2023-07-07T19:43:31.680" v="2072" actId="20577"/>
          <ac:spMkLst>
            <pc:docMk/>
            <pc:sldMk cId="2182092302" sldId="266"/>
            <ac:spMk id="2" creationId="{77AEF5DD-E40C-039F-1F92-AE7CC814CB79}"/>
          </ac:spMkLst>
        </pc:spChg>
        <pc:spChg chg="mod">
          <ac:chgData name="rajat sengar" userId="f11facafb5c2735a" providerId="LiveId" clId="{F4AE9BF5-3EB5-495B-9042-E389EB094D91}" dt="2023-07-07T19:54:20.686" v="2932" actId="14100"/>
          <ac:spMkLst>
            <pc:docMk/>
            <pc:sldMk cId="2182092302" sldId="266"/>
            <ac:spMk id="3" creationId="{86A249CE-7146-6F0D-ADB1-5D0117E8F03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6858E-C6D8-7134-2C0C-CC0F7032B4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B4E09F-3178-88BB-AF09-9A4232DE70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36015E-8011-6E72-3493-2F0B283E7BBC}"/>
              </a:ext>
            </a:extLst>
          </p:cNvPr>
          <p:cNvSpPr>
            <a:spLocks noGrp="1"/>
          </p:cNvSpPr>
          <p:nvPr>
            <p:ph type="dt" sz="half" idx="10"/>
          </p:nvPr>
        </p:nvSpPr>
        <p:spPr/>
        <p:txBody>
          <a:bodyPr/>
          <a:lstStyle/>
          <a:p>
            <a:fld id="{AD06B827-5552-4372-9A81-D6BAFB853794}" type="datetimeFigureOut">
              <a:rPr lang="en-IN" smtClean="0"/>
              <a:t>07-07-2023</a:t>
            </a:fld>
            <a:endParaRPr lang="en-IN"/>
          </a:p>
        </p:txBody>
      </p:sp>
      <p:sp>
        <p:nvSpPr>
          <p:cNvPr id="5" name="Footer Placeholder 4">
            <a:extLst>
              <a:ext uri="{FF2B5EF4-FFF2-40B4-BE49-F238E27FC236}">
                <a16:creationId xmlns:a16="http://schemas.microsoft.com/office/drawing/2014/main" id="{EBFE9938-8715-7B37-1420-70F53D0DDA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D00123-BF5D-0AD5-CEFB-A3C23D68A440}"/>
              </a:ext>
            </a:extLst>
          </p:cNvPr>
          <p:cNvSpPr>
            <a:spLocks noGrp="1"/>
          </p:cNvSpPr>
          <p:nvPr>
            <p:ph type="sldNum" sz="quarter" idx="12"/>
          </p:nvPr>
        </p:nvSpPr>
        <p:spPr/>
        <p:txBody>
          <a:bodyPr/>
          <a:lstStyle/>
          <a:p>
            <a:fld id="{B9C6F1D6-A2CF-437A-8D96-E8A14E81D3FC}" type="slidenum">
              <a:rPr lang="en-IN" smtClean="0"/>
              <a:t>‹#›</a:t>
            </a:fld>
            <a:endParaRPr lang="en-IN"/>
          </a:p>
        </p:txBody>
      </p:sp>
    </p:spTree>
    <p:extLst>
      <p:ext uri="{BB962C8B-B14F-4D97-AF65-F5344CB8AC3E}">
        <p14:creationId xmlns:p14="http://schemas.microsoft.com/office/powerpoint/2010/main" val="1814861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8BD02-41BD-4DDF-4F1F-7E70CE2645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88C61E-C01A-F74A-13C2-DEAEE6738D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96D7AF-77E8-62E9-C922-668BFEE79F04}"/>
              </a:ext>
            </a:extLst>
          </p:cNvPr>
          <p:cNvSpPr>
            <a:spLocks noGrp="1"/>
          </p:cNvSpPr>
          <p:nvPr>
            <p:ph type="dt" sz="half" idx="10"/>
          </p:nvPr>
        </p:nvSpPr>
        <p:spPr/>
        <p:txBody>
          <a:bodyPr/>
          <a:lstStyle/>
          <a:p>
            <a:fld id="{AD06B827-5552-4372-9A81-D6BAFB853794}" type="datetimeFigureOut">
              <a:rPr lang="en-IN" smtClean="0"/>
              <a:t>07-07-2023</a:t>
            </a:fld>
            <a:endParaRPr lang="en-IN"/>
          </a:p>
        </p:txBody>
      </p:sp>
      <p:sp>
        <p:nvSpPr>
          <p:cNvPr id="5" name="Footer Placeholder 4">
            <a:extLst>
              <a:ext uri="{FF2B5EF4-FFF2-40B4-BE49-F238E27FC236}">
                <a16:creationId xmlns:a16="http://schemas.microsoft.com/office/drawing/2014/main" id="{FCF08206-A896-18A3-E5F9-EB06AE8E9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0DB0F6-D653-84BA-F519-8E6E1F4A1D84}"/>
              </a:ext>
            </a:extLst>
          </p:cNvPr>
          <p:cNvSpPr>
            <a:spLocks noGrp="1"/>
          </p:cNvSpPr>
          <p:nvPr>
            <p:ph type="sldNum" sz="quarter" idx="12"/>
          </p:nvPr>
        </p:nvSpPr>
        <p:spPr/>
        <p:txBody>
          <a:bodyPr/>
          <a:lstStyle/>
          <a:p>
            <a:fld id="{B9C6F1D6-A2CF-437A-8D96-E8A14E81D3FC}" type="slidenum">
              <a:rPr lang="en-IN" smtClean="0"/>
              <a:t>‹#›</a:t>
            </a:fld>
            <a:endParaRPr lang="en-IN"/>
          </a:p>
        </p:txBody>
      </p:sp>
    </p:spTree>
    <p:extLst>
      <p:ext uri="{BB962C8B-B14F-4D97-AF65-F5344CB8AC3E}">
        <p14:creationId xmlns:p14="http://schemas.microsoft.com/office/powerpoint/2010/main" val="246472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89A8C0-A22D-CB18-5E38-6B5304BE75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1600F6-37D0-C176-FD6F-28B7512CF0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541732-580E-762D-4E87-21B14A66226E}"/>
              </a:ext>
            </a:extLst>
          </p:cNvPr>
          <p:cNvSpPr>
            <a:spLocks noGrp="1"/>
          </p:cNvSpPr>
          <p:nvPr>
            <p:ph type="dt" sz="half" idx="10"/>
          </p:nvPr>
        </p:nvSpPr>
        <p:spPr/>
        <p:txBody>
          <a:bodyPr/>
          <a:lstStyle/>
          <a:p>
            <a:fld id="{AD06B827-5552-4372-9A81-D6BAFB853794}" type="datetimeFigureOut">
              <a:rPr lang="en-IN" smtClean="0"/>
              <a:t>07-07-2023</a:t>
            </a:fld>
            <a:endParaRPr lang="en-IN"/>
          </a:p>
        </p:txBody>
      </p:sp>
      <p:sp>
        <p:nvSpPr>
          <p:cNvPr id="5" name="Footer Placeholder 4">
            <a:extLst>
              <a:ext uri="{FF2B5EF4-FFF2-40B4-BE49-F238E27FC236}">
                <a16:creationId xmlns:a16="http://schemas.microsoft.com/office/drawing/2014/main" id="{0B0CC89F-72D4-6554-6229-E0F8649AA4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2DCA24-582D-D94F-90E5-619941395EC0}"/>
              </a:ext>
            </a:extLst>
          </p:cNvPr>
          <p:cNvSpPr>
            <a:spLocks noGrp="1"/>
          </p:cNvSpPr>
          <p:nvPr>
            <p:ph type="sldNum" sz="quarter" idx="12"/>
          </p:nvPr>
        </p:nvSpPr>
        <p:spPr/>
        <p:txBody>
          <a:bodyPr/>
          <a:lstStyle/>
          <a:p>
            <a:fld id="{B9C6F1D6-A2CF-437A-8D96-E8A14E81D3FC}" type="slidenum">
              <a:rPr lang="en-IN" smtClean="0"/>
              <a:t>‹#›</a:t>
            </a:fld>
            <a:endParaRPr lang="en-IN"/>
          </a:p>
        </p:txBody>
      </p:sp>
    </p:spTree>
    <p:extLst>
      <p:ext uri="{BB962C8B-B14F-4D97-AF65-F5344CB8AC3E}">
        <p14:creationId xmlns:p14="http://schemas.microsoft.com/office/powerpoint/2010/main" val="2206948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FEF1E-F233-6D03-94C2-1DFF580D04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BC453E-5AC4-5BC8-0DC7-DE56AE122A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2D4ADA-EE27-4171-0D21-DADD9781F96B}"/>
              </a:ext>
            </a:extLst>
          </p:cNvPr>
          <p:cNvSpPr>
            <a:spLocks noGrp="1"/>
          </p:cNvSpPr>
          <p:nvPr>
            <p:ph type="dt" sz="half" idx="10"/>
          </p:nvPr>
        </p:nvSpPr>
        <p:spPr/>
        <p:txBody>
          <a:bodyPr/>
          <a:lstStyle/>
          <a:p>
            <a:fld id="{AD06B827-5552-4372-9A81-D6BAFB853794}" type="datetimeFigureOut">
              <a:rPr lang="en-IN" smtClean="0"/>
              <a:t>07-07-2023</a:t>
            </a:fld>
            <a:endParaRPr lang="en-IN"/>
          </a:p>
        </p:txBody>
      </p:sp>
      <p:sp>
        <p:nvSpPr>
          <p:cNvPr id="5" name="Footer Placeholder 4">
            <a:extLst>
              <a:ext uri="{FF2B5EF4-FFF2-40B4-BE49-F238E27FC236}">
                <a16:creationId xmlns:a16="http://schemas.microsoft.com/office/drawing/2014/main" id="{CFA6C1A9-F6DA-C9A0-68E6-2C0F8F7AEF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07C0BE-01D9-7037-28F5-AD0AE62ADE77}"/>
              </a:ext>
            </a:extLst>
          </p:cNvPr>
          <p:cNvSpPr>
            <a:spLocks noGrp="1"/>
          </p:cNvSpPr>
          <p:nvPr>
            <p:ph type="sldNum" sz="quarter" idx="12"/>
          </p:nvPr>
        </p:nvSpPr>
        <p:spPr/>
        <p:txBody>
          <a:bodyPr/>
          <a:lstStyle/>
          <a:p>
            <a:fld id="{B9C6F1D6-A2CF-437A-8D96-E8A14E81D3FC}" type="slidenum">
              <a:rPr lang="en-IN" smtClean="0"/>
              <a:t>‹#›</a:t>
            </a:fld>
            <a:endParaRPr lang="en-IN"/>
          </a:p>
        </p:txBody>
      </p:sp>
    </p:spTree>
    <p:extLst>
      <p:ext uri="{BB962C8B-B14F-4D97-AF65-F5344CB8AC3E}">
        <p14:creationId xmlns:p14="http://schemas.microsoft.com/office/powerpoint/2010/main" val="237280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8B8F-90A6-F45E-ED7D-1D133079D9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B6E1EF-8D36-1775-DB20-0E2C9B5AD4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42398F-33BD-81DC-06A2-B1073C9F9E48}"/>
              </a:ext>
            </a:extLst>
          </p:cNvPr>
          <p:cNvSpPr>
            <a:spLocks noGrp="1"/>
          </p:cNvSpPr>
          <p:nvPr>
            <p:ph type="dt" sz="half" idx="10"/>
          </p:nvPr>
        </p:nvSpPr>
        <p:spPr/>
        <p:txBody>
          <a:bodyPr/>
          <a:lstStyle/>
          <a:p>
            <a:fld id="{AD06B827-5552-4372-9A81-D6BAFB853794}" type="datetimeFigureOut">
              <a:rPr lang="en-IN" smtClean="0"/>
              <a:t>07-07-2023</a:t>
            </a:fld>
            <a:endParaRPr lang="en-IN"/>
          </a:p>
        </p:txBody>
      </p:sp>
      <p:sp>
        <p:nvSpPr>
          <p:cNvPr id="5" name="Footer Placeholder 4">
            <a:extLst>
              <a:ext uri="{FF2B5EF4-FFF2-40B4-BE49-F238E27FC236}">
                <a16:creationId xmlns:a16="http://schemas.microsoft.com/office/drawing/2014/main" id="{7B127351-FC85-21EC-07C6-FF9632C20C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FD4AD8-A90D-254F-1B97-85363A6C18A7}"/>
              </a:ext>
            </a:extLst>
          </p:cNvPr>
          <p:cNvSpPr>
            <a:spLocks noGrp="1"/>
          </p:cNvSpPr>
          <p:nvPr>
            <p:ph type="sldNum" sz="quarter" idx="12"/>
          </p:nvPr>
        </p:nvSpPr>
        <p:spPr/>
        <p:txBody>
          <a:bodyPr/>
          <a:lstStyle/>
          <a:p>
            <a:fld id="{B9C6F1D6-A2CF-437A-8D96-E8A14E81D3FC}" type="slidenum">
              <a:rPr lang="en-IN" smtClean="0"/>
              <a:t>‹#›</a:t>
            </a:fld>
            <a:endParaRPr lang="en-IN"/>
          </a:p>
        </p:txBody>
      </p:sp>
    </p:spTree>
    <p:extLst>
      <p:ext uri="{BB962C8B-B14F-4D97-AF65-F5344CB8AC3E}">
        <p14:creationId xmlns:p14="http://schemas.microsoft.com/office/powerpoint/2010/main" val="3768557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EF4D5-1E62-7756-F2D4-519E513539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2C766B-4CA0-A42A-CD80-1F1033FAC2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1986AC-2CD1-67BE-120E-041920385A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33684F-53AB-7455-089E-CD273CD3DC3B}"/>
              </a:ext>
            </a:extLst>
          </p:cNvPr>
          <p:cNvSpPr>
            <a:spLocks noGrp="1"/>
          </p:cNvSpPr>
          <p:nvPr>
            <p:ph type="dt" sz="half" idx="10"/>
          </p:nvPr>
        </p:nvSpPr>
        <p:spPr/>
        <p:txBody>
          <a:bodyPr/>
          <a:lstStyle/>
          <a:p>
            <a:fld id="{AD06B827-5552-4372-9A81-D6BAFB853794}" type="datetimeFigureOut">
              <a:rPr lang="en-IN" smtClean="0"/>
              <a:t>07-07-2023</a:t>
            </a:fld>
            <a:endParaRPr lang="en-IN"/>
          </a:p>
        </p:txBody>
      </p:sp>
      <p:sp>
        <p:nvSpPr>
          <p:cNvPr id="6" name="Footer Placeholder 5">
            <a:extLst>
              <a:ext uri="{FF2B5EF4-FFF2-40B4-BE49-F238E27FC236}">
                <a16:creationId xmlns:a16="http://schemas.microsoft.com/office/drawing/2014/main" id="{33C57C95-097D-6050-AAF1-308246C0EC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45DFCD-5E8D-6D55-00E8-D1A7CA162912}"/>
              </a:ext>
            </a:extLst>
          </p:cNvPr>
          <p:cNvSpPr>
            <a:spLocks noGrp="1"/>
          </p:cNvSpPr>
          <p:nvPr>
            <p:ph type="sldNum" sz="quarter" idx="12"/>
          </p:nvPr>
        </p:nvSpPr>
        <p:spPr/>
        <p:txBody>
          <a:bodyPr/>
          <a:lstStyle/>
          <a:p>
            <a:fld id="{B9C6F1D6-A2CF-437A-8D96-E8A14E81D3FC}" type="slidenum">
              <a:rPr lang="en-IN" smtClean="0"/>
              <a:t>‹#›</a:t>
            </a:fld>
            <a:endParaRPr lang="en-IN"/>
          </a:p>
        </p:txBody>
      </p:sp>
    </p:spTree>
    <p:extLst>
      <p:ext uri="{BB962C8B-B14F-4D97-AF65-F5344CB8AC3E}">
        <p14:creationId xmlns:p14="http://schemas.microsoft.com/office/powerpoint/2010/main" val="76504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A5615-CDDD-35BD-9DBF-F8BDDAF531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F205DE-0F35-B171-27C1-97F034D060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379018-BA93-5BD4-11E7-27770D8FE0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3AB028-4EBB-D526-5C1A-1CABBCDE81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68550B-DF88-3312-B132-A304FAAF3E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E225AC-616D-2637-F4AC-42E436737FDD}"/>
              </a:ext>
            </a:extLst>
          </p:cNvPr>
          <p:cNvSpPr>
            <a:spLocks noGrp="1"/>
          </p:cNvSpPr>
          <p:nvPr>
            <p:ph type="dt" sz="half" idx="10"/>
          </p:nvPr>
        </p:nvSpPr>
        <p:spPr/>
        <p:txBody>
          <a:bodyPr/>
          <a:lstStyle/>
          <a:p>
            <a:fld id="{AD06B827-5552-4372-9A81-D6BAFB853794}" type="datetimeFigureOut">
              <a:rPr lang="en-IN" smtClean="0"/>
              <a:t>07-07-2023</a:t>
            </a:fld>
            <a:endParaRPr lang="en-IN"/>
          </a:p>
        </p:txBody>
      </p:sp>
      <p:sp>
        <p:nvSpPr>
          <p:cNvPr id="8" name="Footer Placeholder 7">
            <a:extLst>
              <a:ext uri="{FF2B5EF4-FFF2-40B4-BE49-F238E27FC236}">
                <a16:creationId xmlns:a16="http://schemas.microsoft.com/office/drawing/2014/main" id="{84D07272-2482-2008-911A-8643780029F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08F023E-E31E-C46F-C336-73D4FECEF5C9}"/>
              </a:ext>
            </a:extLst>
          </p:cNvPr>
          <p:cNvSpPr>
            <a:spLocks noGrp="1"/>
          </p:cNvSpPr>
          <p:nvPr>
            <p:ph type="sldNum" sz="quarter" idx="12"/>
          </p:nvPr>
        </p:nvSpPr>
        <p:spPr/>
        <p:txBody>
          <a:bodyPr/>
          <a:lstStyle/>
          <a:p>
            <a:fld id="{B9C6F1D6-A2CF-437A-8D96-E8A14E81D3FC}" type="slidenum">
              <a:rPr lang="en-IN" smtClean="0"/>
              <a:t>‹#›</a:t>
            </a:fld>
            <a:endParaRPr lang="en-IN"/>
          </a:p>
        </p:txBody>
      </p:sp>
    </p:spTree>
    <p:extLst>
      <p:ext uri="{BB962C8B-B14F-4D97-AF65-F5344CB8AC3E}">
        <p14:creationId xmlns:p14="http://schemas.microsoft.com/office/powerpoint/2010/main" val="2638846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A2532-6862-514F-3EE7-80C0359F92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1ACE28-0C77-9839-8121-371FD5B4491E}"/>
              </a:ext>
            </a:extLst>
          </p:cNvPr>
          <p:cNvSpPr>
            <a:spLocks noGrp="1"/>
          </p:cNvSpPr>
          <p:nvPr>
            <p:ph type="dt" sz="half" idx="10"/>
          </p:nvPr>
        </p:nvSpPr>
        <p:spPr/>
        <p:txBody>
          <a:bodyPr/>
          <a:lstStyle/>
          <a:p>
            <a:fld id="{AD06B827-5552-4372-9A81-D6BAFB853794}" type="datetimeFigureOut">
              <a:rPr lang="en-IN" smtClean="0"/>
              <a:t>07-07-2023</a:t>
            </a:fld>
            <a:endParaRPr lang="en-IN"/>
          </a:p>
        </p:txBody>
      </p:sp>
      <p:sp>
        <p:nvSpPr>
          <p:cNvPr id="4" name="Footer Placeholder 3">
            <a:extLst>
              <a:ext uri="{FF2B5EF4-FFF2-40B4-BE49-F238E27FC236}">
                <a16:creationId xmlns:a16="http://schemas.microsoft.com/office/drawing/2014/main" id="{CBD72096-78CA-FEC1-F87A-C42DADBCCF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BBB62A-E54E-C639-0C13-A83FE86FC3B2}"/>
              </a:ext>
            </a:extLst>
          </p:cNvPr>
          <p:cNvSpPr>
            <a:spLocks noGrp="1"/>
          </p:cNvSpPr>
          <p:nvPr>
            <p:ph type="sldNum" sz="quarter" idx="12"/>
          </p:nvPr>
        </p:nvSpPr>
        <p:spPr/>
        <p:txBody>
          <a:bodyPr/>
          <a:lstStyle/>
          <a:p>
            <a:fld id="{B9C6F1D6-A2CF-437A-8D96-E8A14E81D3FC}" type="slidenum">
              <a:rPr lang="en-IN" smtClean="0"/>
              <a:t>‹#›</a:t>
            </a:fld>
            <a:endParaRPr lang="en-IN"/>
          </a:p>
        </p:txBody>
      </p:sp>
    </p:spTree>
    <p:extLst>
      <p:ext uri="{BB962C8B-B14F-4D97-AF65-F5344CB8AC3E}">
        <p14:creationId xmlns:p14="http://schemas.microsoft.com/office/powerpoint/2010/main" val="418751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3FA471-077E-20E8-DC2F-3DD15FF21EFC}"/>
              </a:ext>
            </a:extLst>
          </p:cNvPr>
          <p:cNvSpPr>
            <a:spLocks noGrp="1"/>
          </p:cNvSpPr>
          <p:nvPr>
            <p:ph type="dt" sz="half" idx="10"/>
          </p:nvPr>
        </p:nvSpPr>
        <p:spPr/>
        <p:txBody>
          <a:bodyPr/>
          <a:lstStyle/>
          <a:p>
            <a:fld id="{AD06B827-5552-4372-9A81-D6BAFB853794}" type="datetimeFigureOut">
              <a:rPr lang="en-IN" smtClean="0"/>
              <a:t>07-07-2023</a:t>
            </a:fld>
            <a:endParaRPr lang="en-IN"/>
          </a:p>
        </p:txBody>
      </p:sp>
      <p:sp>
        <p:nvSpPr>
          <p:cNvPr id="3" name="Footer Placeholder 2">
            <a:extLst>
              <a:ext uri="{FF2B5EF4-FFF2-40B4-BE49-F238E27FC236}">
                <a16:creationId xmlns:a16="http://schemas.microsoft.com/office/drawing/2014/main" id="{DBFF5B86-1E1C-5A90-683E-CB72DB4E7A0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E3F7C50-BE93-E86C-FF02-2FFAFF408C2E}"/>
              </a:ext>
            </a:extLst>
          </p:cNvPr>
          <p:cNvSpPr>
            <a:spLocks noGrp="1"/>
          </p:cNvSpPr>
          <p:nvPr>
            <p:ph type="sldNum" sz="quarter" idx="12"/>
          </p:nvPr>
        </p:nvSpPr>
        <p:spPr/>
        <p:txBody>
          <a:bodyPr/>
          <a:lstStyle/>
          <a:p>
            <a:fld id="{B9C6F1D6-A2CF-437A-8D96-E8A14E81D3FC}" type="slidenum">
              <a:rPr lang="en-IN" smtClean="0"/>
              <a:t>‹#›</a:t>
            </a:fld>
            <a:endParaRPr lang="en-IN"/>
          </a:p>
        </p:txBody>
      </p:sp>
    </p:spTree>
    <p:extLst>
      <p:ext uri="{BB962C8B-B14F-4D97-AF65-F5344CB8AC3E}">
        <p14:creationId xmlns:p14="http://schemas.microsoft.com/office/powerpoint/2010/main" val="560618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29B5D-B387-24C1-927D-E4A3E87EA2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11EF806-823E-E399-EAB8-E5E2614F07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5BDA24-F2C0-38F5-637F-FF7654BFFD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875189-C147-D248-D31F-4C2089EA58D9}"/>
              </a:ext>
            </a:extLst>
          </p:cNvPr>
          <p:cNvSpPr>
            <a:spLocks noGrp="1"/>
          </p:cNvSpPr>
          <p:nvPr>
            <p:ph type="dt" sz="half" idx="10"/>
          </p:nvPr>
        </p:nvSpPr>
        <p:spPr/>
        <p:txBody>
          <a:bodyPr/>
          <a:lstStyle/>
          <a:p>
            <a:fld id="{AD06B827-5552-4372-9A81-D6BAFB853794}" type="datetimeFigureOut">
              <a:rPr lang="en-IN" smtClean="0"/>
              <a:t>07-07-2023</a:t>
            </a:fld>
            <a:endParaRPr lang="en-IN"/>
          </a:p>
        </p:txBody>
      </p:sp>
      <p:sp>
        <p:nvSpPr>
          <p:cNvPr id="6" name="Footer Placeholder 5">
            <a:extLst>
              <a:ext uri="{FF2B5EF4-FFF2-40B4-BE49-F238E27FC236}">
                <a16:creationId xmlns:a16="http://schemas.microsoft.com/office/drawing/2014/main" id="{543CD056-1958-C703-D7B1-D800D8F860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CB7CF1-FFEF-1152-1D01-92B7E0DD373C}"/>
              </a:ext>
            </a:extLst>
          </p:cNvPr>
          <p:cNvSpPr>
            <a:spLocks noGrp="1"/>
          </p:cNvSpPr>
          <p:nvPr>
            <p:ph type="sldNum" sz="quarter" idx="12"/>
          </p:nvPr>
        </p:nvSpPr>
        <p:spPr/>
        <p:txBody>
          <a:bodyPr/>
          <a:lstStyle/>
          <a:p>
            <a:fld id="{B9C6F1D6-A2CF-437A-8D96-E8A14E81D3FC}" type="slidenum">
              <a:rPr lang="en-IN" smtClean="0"/>
              <a:t>‹#›</a:t>
            </a:fld>
            <a:endParaRPr lang="en-IN"/>
          </a:p>
        </p:txBody>
      </p:sp>
    </p:spTree>
    <p:extLst>
      <p:ext uri="{BB962C8B-B14F-4D97-AF65-F5344CB8AC3E}">
        <p14:creationId xmlns:p14="http://schemas.microsoft.com/office/powerpoint/2010/main" val="540213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7D012-A512-7755-7030-A8D3608B77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17553C-95E3-C105-61A2-A91D4A95F6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B24178-AB9E-EE84-3F02-3E060CA4D5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537FAC-52AE-085C-EAE3-254898A66EE8}"/>
              </a:ext>
            </a:extLst>
          </p:cNvPr>
          <p:cNvSpPr>
            <a:spLocks noGrp="1"/>
          </p:cNvSpPr>
          <p:nvPr>
            <p:ph type="dt" sz="half" idx="10"/>
          </p:nvPr>
        </p:nvSpPr>
        <p:spPr/>
        <p:txBody>
          <a:bodyPr/>
          <a:lstStyle/>
          <a:p>
            <a:fld id="{AD06B827-5552-4372-9A81-D6BAFB853794}" type="datetimeFigureOut">
              <a:rPr lang="en-IN" smtClean="0"/>
              <a:t>07-07-2023</a:t>
            </a:fld>
            <a:endParaRPr lang="en-IN"/>
          </a:p>
        </p:txBody>
      </p:sp>
      <p:sp>
        <p:nvSpPr>
          <p:cNvPr id="6" name="Footer Placeholder 5">
            <a:extLst>
              <a:ext uri="{FF2B5EF4-FFF2-40B4-BE49-F238E27FC236}">
                <a16:creationId xmlns:a16="http://schemas.microsoft.com/office/drawing/2014/main" id="{9E093329-577A-3AB5-1E9C-3F599540B1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D8CBA6-D1A6-8672-5998-ED9AC91B38EC}"/>
              </a:ext>
            </a:extLst>
          </p:cNvPr>
          <p:cNvSpPr>
            <a:spLocks noGrp="1"/>
          </p:cNvSpPr>
          <p:nvPr>
            <p:ph type="sldNum" sz="quarter" idx="12"/>
          </p:nvPr>
        </p:nvSpPr>
        <p:spPr/>
        <p:txBody>
          <a:bodyPr/>
          <a:lstStyle/>
          <a:p>
            <a:fld id="{B9C6F1D6-A2CF-437A-8D96-E8A14E81D3FC}" type="slidenum">
              <a:rPr lang="en-IN" smtClean="0"/>
              <a:t>‹#›</a:t>
            </a:fld>
            <a:endParaRPr lang="en-IN"/>
          </a:p>
        </p:txBody>
      </p:sp>
    </p:spTree>
    <p:extLst>
      <p:ext uri="{BB962C8B-B14F-4D97-AF65-F5344CB8AC3E}">
        <p14:creationId xmlns:p14="http://schemas.microsoft.com/office/powerpoint/2010/main" val="198529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4722D4-DBCB-170C-E2BC-57B520EF8D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CA68A9-2D3C-EE21-465A-1FFD4F3C84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646546-4D60-E10C-ABEE-1A7A796CC8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06B827-5552-4372-9A81-D6BAFB853794}" type="datetimeFigureOut">
              <a:rPr lang="en-IN" smtClean="0"/>
              <a:t>07-07-2023</a:t>
            </a:fld>
            <a:endParaRPr lang="en-IN"/>
          </a:p>
        </p:txBody>
      </p:sp>
      <p:sp>
        <p:nvSpPr>
          <p:cNvPr id="5" name="Footer Placeholder 4">
            <a:extLst>
              <a:ext uri="{FF2B5EF4-FFF2-40B4-BE49-F238E27FC236}">
                <a16:creationId xmlns:a16="http://schemas.microsoft.com/office/drawing/2014/main" id="{2A483B55-AD32-3422-9252-0D51C344BC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A0FEDCD-032F-AB40-FC03-5EA5F08A29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C6F1D6-A2CF-437A-8D96-E8A14E81D3FC}" type="slidenum">
              <a:rPr lang="en-IN" smtClean="0"/>
              <a:t>‹#›</a:t>
            </a:fld>
            <a:endParaRPr lang="en-IN"/>
          </a:p>
        </p:txBody>
      </p:sp>
    </p:spTree>
    <p:extLst>
      <p:ext uri="{BB962C8B-B14F-4D97-AF65-F5344CB8AC3E}">
        <p14:creationId xmlns:p14="http://schemas.microsoft.com/office/powerpoint/2010/main" val="2227476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6C51A-88E4-B4F1-91B9-8424C476D86E}"/>
              </a:ext>
            </a:extLst>
          </p:cNvPr>
          <p:cNvSpPr>
            <a:spLocks noGrp="1"/>
          </p:cNvSpPr>
          <p:nvPr>
            <p:ph type="ctrTitle"/>
          </p:nvPr>
        </p:nvSpPr>
        <p:spPr>
          <a:xfrm>
            <a:off x="1461247" y="1600200"/>
            <a:ext cx="9144000" cy="885731"/>
          </a:xfrm>
        </p:spPr>
        <p:txBody>
          <a:bodyPr>
            <a:normAutofit fontScale="90000"/>
          </a:bodyPr>
          <a:lstStyle/>
          <a:p>
            <a:r>
              <a:rPr lang="en-US" dirty="0">
                <a:solidFill>
                  <a:schemeClr val="accent1"/>
                </a:solidFill>
                <a:latin typeface="Arial Black" panose="020B0A04020102020204" pitchFamily="34" charset="0"/>
              </a:rPr>
              <a:t>Data Analysis –Project I</a:t>
            </a:r>
            <a:endParaRPr lang="en-IN" dirty="0">
              <a:solidFill>
                <a:schemeClr val="accent1"/>
              </a:solidFill>
              <a:latin typeface="Arial Black" panose="020B0A04020102020204" pitchFamily="34" charset="0"/>
            </a:endParaRPr>
          </a:p>
        </p:txBody>
      </p:sp>
      <p:sp>
        <p:nvSpPr>
          <p:cNvPr id="3" name="Subtitle 2">
            <a:extLst>
              <a:ext uri="{FF2B5EF4-FFF2-40B4-BE49-F238E27FC236}">
                <a16:creationId xmlns:a16="http://schemas.microsoft.com/office/drawing/2014/main" id="{2198C7E2-9D5F-4669-E6E9-37811AAFE7BD}"/>
              </a:ext>
            </a:extLst>
          </p:cNvPr>
          <p:cNvSpPr>
            <a:spLocks noGrp="1"/>
          </p:cNvSpPr>
          <p:nvPr>
            <p:ph type="subTitle" idx="1"/>
          </p:nvPr>
        </p:nvSpPr>
        <p:spPr/>
        <p:txBody>
          <a:bodyPr>
            <a:normAutofit/>
          </a:bodyPr>
          <a:lstStyle/>
          <a:p>
            <a:r>
              <a:rPr lang="en-US" sz="4400" dirty="0">
                <a:solidFill>
                  <a:schemeClr val="accent1"/>
                </a:solidFill>
                <a:latin typeface="Arial Black" panose="020B0A04020102020204" pitchFamily="34" charset="0"/>
              </a:rPr>
              <a:t>Hotel Booking Cancellations</a:t>
            </a:r>
            <a:endParaRPr lang="en-IN" sz="4400" dirty="0">
              <a:solidFill>
                <a:schemeClr val="accent1"/>
              </a:solidFill>
              <a:latin typeface="Arial Black" panose="020B0A04020102020204" pitchFamily="34" charset="0"/>
            </a:endParaRPr>
          </a:p>
        </p:txBody>
      </p:sp>
    </p:spTree>
    <p:extLst>
      <p:ext uri="{BB962C8B-B14F-4D97-AF65-F5344CB8AC3E}">
        <p14:creationId xmlns:p14="http://schemas.microsoft.com/office/powerpoint/2010/main" val="860140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42A97-E321-DF78-DCBA-645BB78DBBF4}"/>
              </a:ext>
            </a:extLst>
          </p:cNvPr>
          <p:cNvSpPr>
            <a:spLocks noGrp="1"/>
          </p:cNvSpPr>
          <p:nvPr>
            <p:ph type="title"/>
          </p:nvPr>
        </p:nvSpPr>
        <p:spPr>
          <a:xfrm>
            <a:off x="838200" y="365126"/>
            <a:ext cx="10515600" cy="1149910"/>
          </a:xfrm>
        </p:spPr>
        <p:txBody>
          <a:bodyPr>
            <a:normAutofit/>
          </a:bodyPr>
          <a:lstStyle/>
          <a:p>
            <a:pPr marL="285750" indent="-285750">
              <a:buFont typeface="Wingdings" panose="05000000000000000000" pitchFamily="2" charset="2"/>
              <a:buChar char="q"/>
            </a:pPr>
            <a:r>
              <a:rPr lang="en-US" sz="1600" b="1" dirty="0"/>
              <a:t>Lets check the area on cancelled reservations data from where guest are visiting the hotels and making reservations.  It is coming from direct or groups, online offline travel agents? Around 46 % of clients comes from online travel agencies ,whereas 27 % comes from offline groups and only 4 % of clients book hotels directly by visiting them and make reservations.</a:t>
            </a:r>
            <a:endParaRPr lang="en-IN" sz="1600" b="1" dirty="0"/>
          </a:p>
        </p:txBody>
      </p:sp>
      <p:pic>
        <p:nvPicPr>
          <p:cNvPr id="6146" name="Picture 2">
            <a:extLst>
              <a:ext uri="{FF2B5EF4-FFF2-40B4-BE49-F238E27FC236}">
                <a16:creationId xmlns:a16="http://schemas.microsoft.com/office/drawing/2014/main" id="{755F7C13-6851-C20D-B67A-FB66EDE51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98494"/>
            <a:ext cx="10282518" cy="437477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E26615EA-1229-864C-959A-AB558913D040}"/>
              </a:ext>
            </a:extLst>
          </p:cNvPr>
          <p:cNvSpPr txBox="1">
            <a:spLocks/>
          </p:cNvSpPr>
          <p:nvPr/>
        </p:nvSpPr>
        <p:spPr>
          <a:xfrm>
            <a:off x="945776" y="5907741"/>
            <a:ext cx="10515600" cy="5851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t>As seen in this graph ,reservation are cancelled  when the average daily rate is higher than when it is not cancelled . It is clearly prove all the analysis that higher price leads to higher cancellations.</a:t>
            </a:r>
            <a:endParaRPr lang="en-IN" sz="1600" b="1" dirty="0"/>
          </a:p>
        </p:txBody>
      </p:sp>
    </p:spTree>
    <p:extLst>
      <p:ext uri="{BB962C8B-B14F-4D97-AF65-F5344CB8AC3E}">
        <p14:creationId xmlns:p14="http://schemas.microsoft.com/office/powerpoint/2010/main" val="2726416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F5DD-E40C-039F-1F92-AE7CC814CB79}"/>
              </a:ext>
            </a:extLst>
          </p:cNvPr>
          <p:cNvSpPr>
            <a:spLocks noGrp="1"/>
          </p:cNvSpPr>
          <p:nvPr>
            <p:ph type="title"/>
          </p:nvPr>
        </p:nvSpPr>
        <p:spPr/>
        <p:txBody>
          <a:bodyPr/>
          <a:lstStyle/>
          <a:p>
            <a:r>
              <a:rPr lang="en-US" u="sng" dirty="0">
                <a:latin typeface="Arial Black" panose="020B0A04020102020204" pitchFamily="34" charset="0"/>
              </a:rPr>
              <a:t>Suggestions</a:t>
            </a:r>
            <a:endParaRPr lang="en-IN" dirty="0"/>
          </a:p>
        </p:txBody>
      </p:sp>
      <p:sp>
        <p:nvSpPr>
          <p:cNvPr id="3" name="Content Placeholder 2">
            <a:extLst>
              <a:ext uri="{FF2B5EF4-FFF2-40B4-BE49-F238E27FC236}">
                <a16:creationId xmlns:a16="http://schemas.microsoft.com/office/drawing/2014/main" id="{86A249CE-7146-6F0D-ADB1-5D0117E8F032}"/>
              </a:ext>
            </a:extLst>
          </p:cNvPr>
          <p:cNvSpPr>
            <a:spLocks noGrp="1"/>
          </p:cNvSpPr>
          <p:nvPr>
            <p:ph idx="1"/>
          </p:nvPr>
        </p:nvSpPr>
        <p:spPr>
          <a:xfrm>
            <a:off x="838200" y="1825625"/>
            <a:ext cx="10515600" cy="2853951"/>
          </a:xfrm>
        </p:spPr>
        <p:txBody>
          <a:bodyPr>
            <a:normAutofit/>
          </a:bodyPr>
          <a:lstStyle/>
          <a:p>
            <a:pPr marL="514350" indent="-514350">
              <a:buFont typeface="+mj-lt"/>
              <a:buAutoNum type="arabicPeriod"/>
            </a:pPr>
            <a:r>
              <a:rPr lang="en-US" sz="1600" b="1" dirty="0"/>
              <a:t>Cancellation rates rise as the price does. In order to prevent the cancellations of reservations, hotel could work on their pricing strategies and trying to lower the rates for specific hotel based on their locations. They can also offer some discounts to the customers.</a:t>
            </a:r>
          </a:p>
          <a:p>
            <a:pPr marL="514350" indent="-514350">
              <a:buFont typeface="+mj-lt"/>
              <a:buAutoNum type="arabicPeriod"/>
            </a:pPr>
            <a:r>
              <a:rPr lang="en-US" sz="1600" b="1" dirty="0"/>
              <a:t>As the ratio of cancellation  and not cancellation of the resort hotel is higher in the resort hotel than the city hotel.so the hotel should provides a reasonable discount on the room prices on weekends or other holidays.</a:t>
            </a:r>
          </a:p>
          <a:p>
            <a:pPr marL="514350" indent="-514350">
              <a:buFont typeface="+mj-lt"/>
              <a:buAutoNum type="arabicPeriod"/>
            </a:pPr>
            <a:r>
              <a:rPr lang="en-US" sz="1600" b="1" dirty="0"/>
              <a:t>In the month of January , hotels can start campaigns or marketing with a  reasonable amount to increase their revenue as the cancellation is the highest in this month.</a:t>
            </a:r>
          </a:p>
          <a:p>
            <a:pPr marL="514350" indent="-514350">
              <a:buFont typeface="+mj-lt"/>
              <a:buAutoNum type="arabicPeriod"/>
            </a:pPr>
            <a:r>
              <a:rPr lang="en-US" sz="1600" b="1" dirty="0"/>
              <a:t>They can also increase the quality of their hotels and their services mainly in Portugal to reduce the cancellation rate.</a:t>
            </a:r>
            <a:endParaRPr lang="en-IN" sz="1600" b="1" dirty="0"/>
          </a:p>
        </p:txBody>
      </p:sp>
    </p:spTree>
    <p:extLst>
      <p:ext uri="{BB962C8B-B14F-4D97-AF65-F5344CB8AC3E}">
        <p14:creationId xmlns:p14="http://schemas.microsoft.com/office/powerpoint/2010/main" val="2182092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339EF-E207-DA30-8FF4-3C989CFDBB8D}"/>
              </a:ext>
            </a:extLst>
          </p:cNvPr>
          <p:cNvSpPr>
            <a:spLocks noGrp="1"/>
          </p:cNvSpPr>
          <p:nvPr>
            <p:ph type="title"/>
          </p:nvPr>
        </p:nvSpPr>
        <p:spPr>
          <a:xfrm>
            <a:off x="838200" y="233083"/>
            <a:ext cx="10515600" cy="726142"/>
          </a:xfrm>
        </p:spPr>
        <p:txBody>
          <a:bodyPr>
            <a:normAutofit/>
          </a:bodyPr>
          <a:lstStyle/>
          <a:p>
            <a:r>
              <a:rPr lang="en-US" u="sng" dirty="0">
                <a:latin typeface="Arial Black" panose="020B0A04020102020204" pitchFamily="34" charset="0"/>
              </a:rPr>
              <a:t>Business Problem</a:t>
            </a:r>
            <a:endParaRPr lang="en-IN" u="sng"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2CE18A5-EE1A-139C-A135-10894DCC5595}"/>
              </a:ext>
            </a:extLst>
          </p:cNvPr>
          <p:cNvSpPr>
            <a:spLocks noGrp="1"/>
          </p:cNvSpPr>
          <p:nvPr>
            <p:ph idx="1"/>
          </p:nvPr>
        </p:nvSpPr>
        <p:spPr>
          <a:xfrm>
            <a:off x="909917" y="959225"/>
            <a:ext cx="10515600" cy="5432610"/>
          </a:xfrm>
        </p:spPr>
        <p:txBody>
          <a:bodyPr>
            <a:normAutofit/>
          </a:bodyPr>
          <a:lstStyle/>
          <a:p>
            <a:pPr marL="0" indent="0">
              <a:buNone/>
            </a:pPr>
            <a:r>
              <a:rPr lang="en-US" sz="1600" dirty="0"/>
              <a:t>In recent years City Hotel and Resort Hotel have seen high cancelation rates. Each hotel is now dealing with a number of issues as a result, including fewer revenues and less than ideal hotel room use. Consequently, lowering cancellation rates is both hotels’ primary goal in order to  increase their efficiency  in generating revenues , and for us to offer thorough business advice to address this problem. </a:t>
            </a:r>
          </a:p>
          <a:p>
            <a:pPr marL="0" indent="0">
              <a:buNone/>
            </a:pPr>
            <a:r>
              <a:rPr lang="en-US" sz="1600" dirty="0"/>
              <a:t>The analysis of hotel booking cancellations as well as other factors that have no bearing on their business  and yearly revenue generation are the main topics of the report.</a:t>
            </a:r>
          </a:p>
          <a:p>
            <a:pPr marL="0" indent="0" algn="ctr">
              <a:buNone/>
            </a:pPr>
            <a:endParaRPr lang="en-IN" sz="2000" b="1" dirty="0"/>
          </a:p>
        </p:txBody>
      </p:sp>
      <p:pic>
        <p:nvPicPr>
          <p:cNvPr id="5" name="Picture 4">
            <a:extLst>
              <a:ext uri="{FF2B5EF4-FFF2-40B4-BE49-F238E27FC236}">
                <a16:creationId xmlns:a16="http://schemas.microsoft.com/office/drawing/2014/main" id="{F54B58A3-34B4-8272-D9DE-03E9DF4D6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872" y="2545976"/>
            <a:ext cx="10165976" cy="3695171"/>
          </a:xfrm>
          <a:prstGeom prst="rect">
            <a:avLst/>
          </a:prstGeom>
        </p:spPr>
      </p:pic>
    </p:spTree>
    <p:extLst>
      <p:ext uri="{BB962C8B-B14F-4D97-AF65-F5344CB8AC3E}">
        <p14:creationId xmlns:p14="http://schemas.microsoft.com/office/powerpoint/2010/main" val="942225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5B77-85A7-55E8-C9F2-920437920FD2}"/>
              </a:ext>
            </a:extLst>
          </p:cNvPr>
          <p:cNvSpPr>
            <a:spLocks noGrp="1"/>
          </p:cNvSpPr>
          <p:nvPr>
            <p:ph type="title"/>
          </p:nvPr>
        </p:nvSpPr>
        <p:spPr/>
        <p:txBody>
          <a:bodyPr/>
          <a:lstStyle/>
          <a:p>
            <a:r>
              <a:rPr lang="en-US" u="sng" dirty="0">
                <a:latin typeface="Arial Black" panose="020B0A04020102020204" pitchFamily="34" charset="0"/>
              </a:rPr>
              <a:t>Assumptions</a:t>
            </a:r>
            <a:endParaRPr lang="en-IN" dirty="0"/>
          </a:p>
        </p:txBody>
      </p:sp>
      <p:sp>
        <p:nvSpPr>
          <p:cNvPr id="3" name="Content Placeholder 2">
            <a:extLst>
              <a:ext uri="{FF2B5EF4-FFF2-40B4-BE49-F238E27FC236}">
                <a16:creationId xmlns:a16="http://schemas.microsoft.com/office/drawing/2014/main" id="{ADDD637C-763D-2F79-6066-E7909AD116CC}"/>
              </a:ext>
            </a:extLst>
          </p:cNvPr>
          <p:cNvSpPr>
            <a:spLocks noGrp="1"/>
          </p:cNvSpPr>
          <p:nvPr>
            <p:ph idx="1"/>
          </p:nvPr>
        </p:nvSpPr>
        <p:spPr/>
        <p:txBody>
          <a:bodyPr>
            <a:normAutofit/>
          </a:bodyPr>
          <a:lstStyle/>
          <a:p>
            <a:pPr marL="514350" indent="-514350">
              <a:buFont typeface="+mj-lt"/>
              <a:buAutoNum type="arabicPeriod"/>
            </a:pPr>
            <a:r>
              <a:rPr lang="en-US" sz="1600" dirty="0"/>
              <a:t>No Usual occurrences between 2015 and 2017 will have a substantial  impact on the data used.</a:t>
            </a:r>
          </a:p>
          <a:p>
            <a:pPr marL="514350" indent="-514350">
              <a:buFont typeface="+mj-lt"/>
              <a:buAutoNum type="arabicPeriod"/>
            </a:pPr>
            <a:r>
              <a:rPr lang="en-US" sz="1600" dirty="0"/>
              <a:t>The information is still current and can be used to analyze hotel’s possible plan in an efficient manner.</a:t>
            </a:r>
          </a:p>
          <a:p>
            <a:pPr marL="514350" indent="-514350">
              <a:buFont typeface="+mj-lt"/>
              <a:buAutoNum type="arabicPeriod"/>
            </a:pPr>
            <a:r>
              <a:rPr lang="en-US" sz="1600" dirty="0"/>
              <a:t>There are no anticipated  negatives to the hotel employing any advised technique.</a:t>
            </a:r>
          </a:p>
          <a:p>
            <a:pPr marL="514350" indent="-514350">
              <a:buFont typeface="+mj-lt"/>
              <a:buAutoNum type="arabicPeriod"/>
            </a:pPr>
            <a:r>
              <a:rPr lang="en-US" sz="1600" dirty="0"/>
              <a:t>The hotels are not currently using any of the suggested solutions.</a:t>
            </a:r>
          </a:p>
          <a:p>
            <a:pPr marL="514350" indent="-514350">
              <a:buFont typeface="+mj-lt"/>
              <a:buAutoNum type="arabicPeriod"/>
            </a:pPr>
            <a:r>
              <a:rPr lang="en-US" sz="1600" dirty="0"/>
              <a:t>The biggest factor effecting the effectiveness of earning income is booking cancellations.</a:t>
            </a:r>
          </a:p>
          <a:p>
            <a:pPr marL="514350" indent="-514350">
              <a:buFont typeface="+mj-lt"/>
              <a:buAutoNum type="arabicPeriod"/>
            </a:pPr>
            <a:r>
              <a:rPr lang="en-US" sz="1600" dirty="0"/>
              <a:t>Cancellation results in vacant room for the booked length of time.</a:t>
            </a:r>
          </a:p>
          <a:p>
            <a:pPr marL="514350" indent="-514350">
              <a:buFont typeface="+mj-lt"/>
              <a:buAutoNum type="arabicPeriod"/>
            </a:pPr>
            <a:r>
              <a:rPr lang="en-US" sz="1600" dirty="0"/>
              <a:t>Client make hotel reservations the same year they make cancellations.</a:t>
            </a:r>
            <a:endParaRPr lang="en-IN" sz="1600" dirty="0"/>
          </a:p>
        </p:txBody>
      </p:sp>
    </p:spTree>
    <p:extLst>
      <p:ext uri="{BB962C8B-B14F-4D97-AF65-F5344CB8AC3E}">
        <p14:creationId xmlns:p14="http://schemas.microsoft.com/office/powerpoint/2010/main" val="1919657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6692-870A-6098-0757-E44543DAA39F}"/>
              </a:ext>
            </a:extLst>
          </p:cNvPr>
          <p:cNvSpPr>
            <a:spLocks noGrp="1"/>
          </p:cNvSpPr>
          <p:nvPr>
            <p:ph type="title"/>
          </p:nvPr>
        </p:nvSpPr>
        <p:spPr/>
        <p:txBody>
          <a:bodyPr/>
          <a:lstStyle/>
          <a:p>
            <a:r>
              <a:rPr lang="en-US" u="sng" dirty="0">
                <a:latin typeface="Arial Black" panose="020B0A04020102020204" pitchFamily="34" charset="0"/>
              </a:rPr>
              <a:t>Research Questions</a:t>
            </a:r>
            <a:endParaRPr lang="en-IN" dirty="0"/>
          </a:p>
        </p:txBody>
      </p:sp>
      <p:sp>
        <p:nvSpPr>
          <p:cNvPr id="3" name="Content Placeholder 2">
            <a:extLst>
              <a:ext uri="{FF2B5EF4-FFF2-40B4-BE49-F238E27FC236}">
                <a16:creationId xmlns:a16="http://schemas.microsoft.com/office/drawing/2014/main" id="{229E8DC4-39DE-44A2-AB2E-F9C9D46E85F0}"/>
              </a:ext>
            </a:extLst>
          </p:cNvPr>
          <p:cNvSpPr>
            <a:spLocks noGrp="1"/>
          </p:cNvSpPr>
          <p:nvPr>
            <p:ph idx="1"/>
          </p:nvPr>
        </p:nvSpPr>
        <p:spPr>
          <a:xfrm>
            <a:off x="838200" y="1825625"/>
            <a:ext cx="10515600" cy="1325563"/>
          </a:xfrm>
        </p:spPr>
        <p:txBody>
          <a:bodyPr>
            <a:normAutofit/>
          </a:bodyPr>
          <a:lstStyle/>
          <a:p>
            <a:pPr marL="514350" indent="-514350">
              <a:buFont typeface="+mj-lt"/>
              <a:buAutoNum type="arabicPeriod"/>
            </a:pPr>
            <a:r>
              <a:rPr lang="en-US" sz="1600" dirty="0"/>
              <a:t>What are the variables that affect hotel reservation cancellation?</a:t>
            </a:r>
          </a:p>
          <a:p>
            <a:pPr marL="514350" indent="-514350">
              <a:buFont typeface="+mj-lt"/>
              <a:buAutoNum type="arabicPeriod"/>
            </a:pPr>
            <a:r>
              <a:rPr lang="en-US" sz="1600" dirty="0"/>
              <a:t>How can we make hotel reservations cancellations better?</a:t>
            </a:r>
          </a:p>
          <a:p>
            <a:pPr marL="514350" indent="-514350">
              <a:buFont typeface="+mj-lt"/>
              <a:buAutoNum type="arabicPeriod"/>
            </a:pPr>
            <a:r>
              <a:rPr lang="en-US" sz="1600" dirty="0"/>
              <a:t>How will hotels  be assisted in making pricing and promotional decisions.</a:t>
            </a:r>
            <a:endParaRPr lang="en-IN" sz="1600" dirty="0"/>
          </a:p>
        </p:txBody>
      </p:sp>
      <p:sp>
        <p:nvSpPr>
          <p:cNvPr id="4" name="Title 1">
            <a:extLst>
              <a:ext uri="{FF2B5EF4-FFF2-40B4-BE49-F238E27FC236}">
                <a16:creationId xmlns:a16="http://schemas.microsoft.com/office/drawing/2014/main" id="{7A5C2536-7103-5CA2-294B-98212A785E5F}"/>
              </a:ext>
            </a:extLst>
          </p:cNvPr>
          <p:cNvSpPr txBox="1">
            <a:spLocks/>
          </p:cNvSpPr>
          <p:nvPr/>
        </p:nvSpPr>
        <p:spPr>
          <a:xfrm>
            <a:off x="927847" y="29021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a:latin typeface="Arial Black" panose="020B0A04020102020204" pitchFamily="34" charset="0"/>
              </a:rPr>
              <a:t>Hypothesis</a:t>
            </a:r>
            <a:endParaRPr lang="en-IN" dirty="0"/>
          </a:p>
        </p:txBody>
      </p:sp>
      <p:sp>
        <p:nvSpPr>
          <p:cNvPr id="5" name="Content Placeholder 2">
            <a:extLst>
              <a:ext uri="{FF2B5EF4-FFF2-40B4-BE49-F238E27FC236}">
                <a16:creationId xmlns:a16="http://schemas.microsoft.com/office/drawing/2014/main" id="{90A8C5DC-51CF-88F6-3B08-648149089BA0}"/>
              </a:ext>
            </a:extLst>
          </p:cNvPr>
          <p:cNvSpPr txBox="1">
            <a:spLocks/>
          </p:cNvSpPr>
          <p:nvPr/>
        </p:nvSpPr>
        <p:spPr>
          <a:xfrm>
            <a:off x="838200" y="4205848"/>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sz="1600" dirty="0"/>
              <a:t>More cancellations occur when prices are high.</a:t>
            </a:r>
          </a:p>
          <a:p>
            <a:pPr marL="514350" indent="-514350">
              <a:buFont typeface="+mj-lt"/>
              <a:buAutoNum type="arabicPeriod"/>
            </a:pPr>
            <a:r>
              <a:rPr lang="en-US" sz="1600" dirty="0"/>
              <a:t>When there is a longer waiting list, customers tend to cancel more frequently.</a:t>
            </a:r>
          </a:p>
          <a:p>
            <a:pPr marL="514350" indent="-514350">
              <a:buFont typeface="+mj-lt"/>
              <a:buAutoNum type="arabicPeriod"/>
            </a:pPr>
            <a:r>
              <a:rPr lang="en-US" sz="1600" dirty="0"/>
              <a:t>The majority of clients are coming from offline travel agents to make their reservations.</a:t>
            </a:r>
            <a:endParaRPr lang="en-IN" sz="1600" dirty="0"/>
          </a:p>
        </p:txBody>
      </p:sp>
    </p:spTree>
    <p:extLst>
      <p:ext uri="{BB962C8B-B14F-4D97-AF65-F5344CB8AC3E}">
        <p14:creationId xmlns:p14="http://schemas.microsoft.com/office/powerpoint/2010/main" val="1938363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BD72-F3B5-270D-B228-923D7C5CD313}"/>
              </a:ext>
            </a:extLst>
          </p:cNvPr>
          <p:cNvSpPr>
            <a:spLocks noGrp="1"/>
          </p:cNvSpPr>
          <p:nvPr>
            <p:ph type="title"/>
          </p:nvPr>
        </p:nvSpPr>
        <p:spPr>
          <a:xfrm>
            <a:off x="838200" y="338231"/>
            <a:ext cx="10515600" cy="967442"/>
          </a:xfrm>
        </p:spPr>
        <p:txBody>
          <a:bodyPr/>
          <a:lstStyle/>
          <a:p>
            <a:r>
              <a:rPr lang="en-US" u="sng" dirty="0">
                <a:latin typeface="Arial Black" panose="020B0A04020102020204" pitchFamily="34" charset="0"/>
              </a:rPr>
              <a:t>Analysis and Visualizations</a:t>
            </a:r>
            <a:endParaRPr lang="en-IN" dirty="0"/>
          </a:p>
        </p:txBody>
      </p:sp>
      <p:sp>
        <p:nvSpPr>
          <p:cNvPr id="3" name="Content Placeholder 2">
            <a:extLst>
              <a:ext uri="{FF2B5EF4-FFF2-40B4-BE49-F238E27FC236}">
                <a16:creationId xmlns:a16="http://schemas.microsoft.com/office/drawing/2014/main" id="{210A4753-5233-77C9-EC98-2E1EB44AC5AE}"/>
              </a:ext>
            </a:extLst>
          </p:cNvPr>
          <p:cNvSpPr>
            <a:spLocks noGrp="1"/>
          </p:cNvSpPr>
          <p:nvPr>
            <p:ph idx="1"/>
          </p:nvPr>
        </p:nvSpPr>
        <p:spPr>
          <a:xfrm>
            <a:off x="838199" y="1305673"/>
            <a:ext cx="10515600" cy="1356846"/>
          </a:xfrm>
        </p:spPr>
        <p:txBody>
          <a:bodyPr>
            <a:noAutofit/>
          </a:bodyPr>
          <a:lstStyle/>
          <a:p>
            <a:pPr>
              <a:buFont typeface="Wingdings" panose="05000000000000000000" pitchFamily="2" charset="2"/>
              <a:buChar char="q"/>
            </a:pPr>
            <a:r>
              <a:rPr lang="en-US" sz="1600" dirty="0"/>
              <a:t>The accompanying bar graph shows the percentage of reservations that are cancelled and those that are not. It is obvious that there are still a significant number of reservations that have not been cancelled . There are 37 % clients  who cancelled their reservations which has a significant impact on hotel’s earnings.</a:t>
            </a:r>
          </a:p>
          <a:p>
            <a:pPr marL="0" indent="0">
              <a:buNone/>
            </a:pPr>
            <a:r>
              <a:rPr lang="en-US" sz="1600" dirty="0"/>
              <a:t>In comparison to resort hotels, city hotels have more bookings. It’s possible that resort hotels are more expensive than the city hotels.</a:t>
            </a:r>
          </a:p>
          <a:p>
            <a:endParaRPr lang="en-IN" sz="2000" dirty="0"/>
          </a:p>
          <a:p>
            <a:endParaRPr lang="en-US" sz="2000" dirty="0"/>
          </a:p>
        </p:txBody>
      </p:sp>
      <p:pic>
        <p:nvPicPr>
          <p:cNvPr id="1028" name="Picture 4">
            <a:extLst>
              <a:ext uri="{FF2B5EF4-FFF2-40B4-BE49-F238E27FC236}">
                <a16:creationId xmlns:a16="http://schemas.microsoft.com/office/drawing/2014/main" id="{68570F75-98A9-B9C0-29A0-96781C8258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4588" y="2662519"/>
            <a:ext cx="6812127" cy="3935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657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8AE414-AEAB-7F32-B3E7-C9E22901FC1E}"/>
              </a:ext>
            </a:extLst>
          </p:cNvPr>
          <p:cNvSpPr>
            <a:spLocks noGrp="1"/>
          </p:cNvSpPr>
          <p:nvPr>
            <p:ph idx="1"/>
          </p:nvPr>
        </p:nvSpPr>
        <p:spPr>
          <a:xfrm>
            <a:off x="990600" y="552184"/>
            <a:ext cx="10515600" cy="873204"/>
          </a:xfrm>
        </p:spPr>
        <p:txBody>
          <a:bodyPr>
            <a:normAutofit/>
          </a:bodyPr>
          <a:lstStyle/>
          <a:p>
            <a:pPr>
              <a:buFont typeface="Wingdings" panose="05000000000000000000" pitchFamily="2" charset="2"/>
              <a:buChar char="q"/>
            </a:pPr>
            <a:r>
              <a:rPr lang="en-US" sz="1600" dirty="0"/>
              <a:t> The line graph above shows that on certain days average daily rate (</a:t>
            </a:r>
            <a:r>
              <a:rPr lang="en-US" sz="1600" dirty="0" err="1"/>
              <a:t>adr</a:t>
            </a:r>
            <a:r>
              <a:rPr lang="en-US" sz="1600" dirty="0"/>
              <a:t>) for a city hotel is less in comparison to resort hotel and on other days it is even less. It goes without saying that weekends and holidays may see a rise in resort hotel rates.</a:t>
            </a:r>
            <a:endParaRPr lang="en-IN" sz="1600" dirty="0"/>
          </a:p>
        </p:txBody>
      </p:sp>
      <p:pic>
        <p:nvPicPr>
          <p:cNvPr id="2052" name="Picture 4">
            <a:extLst>
              <a:ext uri="{FF2B5EF4-FFF2-40B4-BE49-F238E27FC236}">
                <a16:creationId xmlns:a16="http://schemas.microsoft.com/office/drawing/2014/main" id="{3F5FF21B-BE62-09B0-BB82-D102E46752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624" y="1493479"/>
            <a:ext cx="10820400" cy="4683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87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7AF51-7D1F-8C7E-7769-BC9ACC8E967C}"/>
              </a:ext>
            </a:extLst>
          </p:cNvPr>
          <p:cNvSpPr>
            <a:spLocks noGrp="1"/>
          </p:cNvSpPr>
          <p:nvPr>
            <p:ph type="title"/>
          </p:nvPr>
        </p:nvSpPr>
        <p:spPr/>
        <p:txBody>
          <a:bodyPr>
            <a:normAutofit/>
          </a:bodyPr>
          <a:lstStyle/>
          <a:p>
            <a:pPr marL="285750" indent="-285750">
              <a:buFont typeface="Wingdings" panose="05000000000000000000" pitchFamily="2" charset="2"/>
              <a:buChar char="q"/>
            </a:pPr>
            <a:r>
              <a:rPr lang="en-US" sz="1600" b="1" dirty="0"/>
              <a:t>We have developed a group bar graph to analyze the months with the highest and lowest reservation levels according to reservation status. As  can be seen both the number of confirmed reservation and the number of canceled reservations are largest in the month of August . Whereas January is the month with the most cancelled reservations.</a:t>
            </a:r>
            <a:endParaRPr lang="en-IN" sz="1600" b="1" dirty="0"/>
          </a:p>
        </p:txBody>
      </p:sp>
      <p:pic>
        <p:nvPicPr>
          <p:cNvPr id="3074" name="Picture 2">
            <a:extLst>
              <a:ext uri="{FF2B5EF4-FFF2-40B4-BE49-F238E27FC236}">
                <a16:creationId xmlns:a16="http://schemas.microsoft.com/office/drawing/2014/main" id="{847EDBB7-FB12-9FDE-EE0B-087489557D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82588"/>
            <a:ext cx="9941859" cy="5002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41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25DA-7126-7F21-B88E-452D0D55E5CA}"/>
              </a:ext>
            </a:extLst>
          </p:cNvPr>
          <p:cNvSpPr>
            <a:spLocks noGrp="1"/>
          </p:cNvSpPr>
          <p:nvPr>
            <p:ph type="title"/>
          </p:nvPr>
        </p:nvSpPr>
        <p:spPr/>
        <p:txBody>
          <a:bodyPr>
            <a:normAutofit/>
          </a:bodyPr>
          <a:lstStyle/>
          <a:p>
            <a:pPr marL="285750" indent="-285750">
              <a:buFont typeface="Wingdings" panose="05000000000000000000" pitchFamily="2" charset="2"/>
              <a:buChar char="q"/>
            </a:pPr>
            <a:r>
              <a:rPr lang="en-US" sz="1600" b="1" dirty="0"/>
              <a:t>This bar graph demonstrate that cancellations are most common when prices are greatest and are least common when they lowest. Therefore ,the cost of accommodation is the solely responsible for the cancellation.</a:t>
            </a:r>
            <a:endParaRPr lang="en-IN" sz="1600" b="1" dirty="0"/>
          </a:p>
        </p:txBody>
      </p:sp>
      <p:pic>
        <p:nvPicPr>
          <p:cNvPr id="4098" name="Picture 2">
            <a:extLst>
              <a:ext uri="{FF2B5EF4-FFF2-40B4-BE49-F238E27FC236}">
                <a16:creationId xmlns:a16="http://schemas.microsoft.com/office/drawing/2014/main" id="{8390621E-D69F-D64D-945A-F7273DF433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004" y="1544291"/>
            <a:ext cx="9429749" cy="5313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992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069C-5B8D-1A8C-8865-8FEDACEF1F7F}"/>
              </a:ext>
            </a:extLst>
          </p:cNvPr>
          <p:cNvSpPr>
            <a:spLocks noGrp="1"/>
          </p:cNvSpPr>
          <p:nvPr>
            <p:ph type="title"/>
          </p:nvPr>
        </p:nvSpPr>
        <p:spPr>
          <a:xfrm>
            <a:off x="838200" y="365126"/>
            <a:ext cx="10515600" cy="764428"/>
          </a:xfrm>
        </p:spPr>
        <p:txBody>
          <a:bodyPr>
            <a:normAutofit/>
          </a:bodyPr>
          <a:lstStyle/>
          <a:p>
            <a:pPr marL="285750" indent="-285750">
              <a:buFont typeface="Wingdings" panose="05000000000000000000" pitchFamily="2" charset="2"/>
              <a:buChar char="q"/>
            </a:pPr>
            <a:r>
              <a:rPr lang="en-US" sz="1600" b="1" dirty="0"/>
              <a:t>Now see which country has the highest reservation canceled .The top country is Portugal with the highest number percentage (70.07 %) of cancellations.</a:t>
            </a:r>
            <a:endParaRPr lang="en-IN" sz="1600" b="1" dirty="0"/>
          </a:p>
        </p:txBody>
      </p:sp>
      <p:pic>
        <p:nvPicPr>
          <p:cNvPr id="5122" name="Picture 2">
            <a:extLst>
              <a:ext uri="{FF2B5EF4-FFF2-40B4-BE49-F238E27FC236}">
                <a16:creationId xmlns:a16="http://schemas.microsoft.com/office/drawing/2014/main" id="{A666CDAF-1A0D-8796-DBBF-AFB6EAB3E6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6699" y="1274144"/>
            <a:ext cx="5198408" cy="5378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283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782</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Calibri Light</vt:lpstr>
      <vt:lpstr>Wingdings</vt:lpstr>
      <vt:lpstr>Office Theme</vt:lpstr>
      <vt:lpstr>Data Analysis –Project I</vt:lpstr>
      <vt:lpstr>Business Problem</vt:lpstr>
      <vt:lpstr>Assumptions</vt:lpstr>
      <vt:lpstr>Research Questions</vt:lpstr>
      <vt:lpstr>Analysis and Visualizations</vt:lpstr>
      <vt:lpstr>PowerPoint Presentation</vt:lpstr>
      <vt:lpstr>We have developed a group bar graph to analyze the months with the highest and lowest reservation levels according to reservation status. As  can be seen both the number of confirmed reservation and the number of canceled reservations are largest in the month of August . Whereas January is the month with the most cancelled reservations.</vt:lpstr>
      <vt:lpstr>This bar graph demonstrate that cancellations are most common when prices are greatest and are least common when they lowest. Therefore ,the cost of accommodation is the solely responsible for the cancellation.</vt:lpstr>
      <vt:lpstr>Now see which country has the highest reservation canceled .The top country is Portugal with the highest number percentage (70.07 %) of cancellations.</vt:lpstr>
      <vt:lpstr>Lets check the area on cancelled reservations data from where guest are visiting the hotels and making reservations.  It is coming from direct or groups, online offline travel agents? Around 46 % of clients comes from online travel agencies ,whereas 27 % comes from offline groups and only 4 % of clients book hotels directly by visiting them and make reservations.</vt:lpstr>
      <vt:lpstr>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–Project I</dc:title>
  <dc:creator>rajat sengar</dc:creator>
  <cp:lastModifiedBy>rajat sengar</cp:lastModifiedBy>
  <cp:revision>1</cp:revision>
  <dcterms:created xsi:type="dcterms:W3CDTF">2023-07-07T18:49:22Z</dcterms:created>
  <dcterms:modified xsi:type="dcterms:W3CDTF">2023-07-07T19:54:26Z</dcterms:modified>
</cp:coreProperties>
</file>