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3" r:id="rId2"/>
  </p:sldMasterIdLst>
  <p:notesMasterIdLst>
    <p:notesMasterId r:id="rId32"/>
  </p:notesMasterIdLst>
  <p:sldIdLst>
    <p:sldId id="256" r:id="rId3"/>
    <p:sldId id="258" r:id="rId4"/>
    <p:sldId id="259" r:id="rId5"/>
    <p:sldId id="269" r:id="rId6"/>
    <p:sldId id="270" r:id="rId7"/>
    <p:sldId id="271" r:id="rId8"/>
    <p:sldId id="272" r:id="rId9"/>
    <p:sldId id="273" r:id="rId10"/>
    <p:sldId id="274" r:id="rId11"/>
    <p:sldId id="282" r:id="rId12"/>
    <p:sldId id="283" r:id="rId13"/>
    <p:sldId id="288" r:id="rId14"/>
    <p:sldId id="284" r:id="rId15"/>
    <p:sldId id="285" r:id="rId16"/>
    <p:sldId id="289" r:id="rId17"/>
    <p:sldId id="290" r:id="rId18"/>
    <p:sldId id="291" r:id="rId19"/>
    <p:sldId id="293" r:id="rId20"/>
    <p:sldId id="265" r:id="rId21"/>
    <p:sldId id="292" r:id="rId22"/>
    <p:sldId id="266" r:id="rId23"/>
    <p:sldId id="267" r:id="rId24"/>
    <p:sldId id="268" r:id="rId25"/>
    <p:sldId id="276" r:id="rId26"/>
    <p:sldId id="277" r:id="rId27"/>
    <p:sldId id="278" r:id="rId28"/>
    <p:sldId id="279" r:id="rId29"/>
    <p:sldId id="280" r:id="rId30"/>
    <p:sldId id="287" r:id="rId31"/>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jqm96nocjy/En5kmVDuhgnzzCU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7"/>
  </p:normalViewPr>
  <p:slideViewPr>
    <p:cSldViewPr snapToGrid="0" snapToObjects="1">
      <p:cViewPr varScale="1">
        <p:scale>
          <a:sx n="53" d="100"/>
          <a:sy n="53" d="100"/>
        </p:scale>
        <p:origin x="7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48" Type="http://customschemas.google.com/relationships/presentationmetadata" Target="meta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08cbdfd73_2_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Clr>
                <a:schemeClr val="dk1"/>
              </a:buClr>
              <a:buSzPts val="1400"/>
              <a:buFont typeface="Calibri"/>
              <a:buNone/>
            </a:pPr>
            <a:endParaRPr/>
          </a:p>
        </p:txBody>
      </p:sp>
      <p:sp>
        <p:nvSpPr>
          <p:cNvPr id="114" name="Google Shape;114;g1208cbdfd73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5" name="Google Shape;275;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Tree>
    <p:extLst>
      <p:ext uri="{BB962C8B-B14F-4D97-AF65-F5344CB8AC3E}">
        <p14:creationId xmlns:p14="http://schemas.microsoft.com/office/powerpoint/2010/main" val="1860534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51fa63e1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g1151fa63e12_0_1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9" name="Google Shape;349;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12"/>
        <p:cNvGrpSpPr/>
        <p:nvPr/>
      </p:nvGrpSpPr>
      <p:grpSpPr>
        <a:xfrm>
          <a:off x="0" y="0"/>
          <a:ext cx="0" cy="0"/>
          <a:chOff x="0" y="0"/>
          <a:chExt cx="0" cy="0"/>
        </a:xfrm>
      </p:grpSpPr>
      <p:sp>
        <p:nvSpPr>
          <p:cNvPr id="13" name="Google Shape;13;p24"/>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6"/>
        <p:cNvGrpSpPr/>
        <p:nvPr/>
      </p:nvGrpSpPr>
      <p:grpSpPr>
        <a:xfrm>
          <a:off x="0" y="0"/>
          <a:ext cx="0" cy="0"/>
          <a:chOff x="0" y="0"/>
          <a:chExt cx="0" cy="0"/>
        </a:xfrm>
      </p:grpSpPr>
      <p:sp>
        <p:nvSpPr>
          <p:cNvPr id="47" name="Google Shape;47;p33"/>
          <p:cNvSpPr>
            <a:spLocks noGrp="1"/>
          </p:cNvSpPr>
          <p:nvPr>
            <p:ph type="pic" idx="2"/>
          </p:nvPr>
        </p:nvSpPr>
        <p:spPr>
          <a:xfrm>
            <a:off x="12407900" y="5715000"/>
            <a:ext cx="11023600" cy="8255000"/>
          </a:xfrm>
          <a:prstGeom prst="rect">
            <a:avLst/>
          </a:prstGeom>
          <a:noFill/>
          <a:ln>
            <a:noFill/>
          </a:ln>
        </p:spPr>
      </p:sp>
      <p:sp>
        <p:nvSpPr>
          <p:cNvPr id="48" name="Google Shape;48;p33"/>
          <p:cNvSpPr>
            <a:spLocks noGrp="1"/>
          </p:cNvSpPr>
          <p:nvPr>
            <p:ph type="pic" idx="3"/>
          </p:nvPr>
        </p:nvSpPr>
        <p:spPr>
          <a:xfrm>
            <a:off x="12420600" y="-673100"/>
            <a:ext cx="11023600" cy="8255000"/>
          </a:xfrm>
          <a:prstGeom prst="rect">
            <a:avLst/>
          </a:prstGeom>
          <a:noFill/>
          <a:ln>
            <a:noFill/>
          </a:ln>
        </p:spPr>
      </p:sp>
      <p:sp>
        <p:nvSpPr>
          <p:cNvPr id="49" name="Google Shape;49;p33"/>
          <p:cNvSpPr>
            <a:spLocks noGrp="1"/>
          </p:cNvSpPr>
          <p:nvPr>
            <p:ph type="pic" idx="4"/>
          </p:nvPr>
        </p:nvSpPr>
        <p:spPr>
          <a:xfrm>
            <a:off x="-825499" y="-2108200"/>
            <a:ext cx="13804901" cy="18443211"/>
          </a:xfrm>
          <a:prstGeom prst="rect">
            <a:avLst/>
          </a:prstGeom>
          <a:noFill/>
          <a:ln>
            <a:noFill/>
          </a:ln>
        </p:spPr>
      </p:sp>
      <p:sp>
        <p:nvSpPr>
          <p:cNvPr id="50" name="Google Shape;50;p33"/>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1"/>
        <p:cNvGrpSpPr/>
        <p:nvPr/>
      </p:nvGrpSpPr>
      <p:grpSpPr>
        <a:xfrm>
          <a:off x="0" y="0"/>
          <a:ext cx="0" cy="0"/>
          <a:chOff x="0" y="0"/>
          <a:chExt cx="0" cy="0"/>
        </a:xfrm>
      </p:grpSpPr>
      <p:sp>
        <p:nvSpPr>
          <p:cNvPr id="52" name="Google Shape;52;p34"/>
          <p:cNvSpPr txBox="1">
            <a:spLocks noGrp="1"/>
          </p:cNvSpPr>
          <p:nvPr>
            <p:ph type="body" idx="1"/>
          </p:nvPr>
        </p:nvSpPr>
        <p:spPr>
          <a:xfrm>
            <a:off x="2387600" y="8001000"/>
            <a:ext cx="19621500" cy="6477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535353"/>
              </a:buClr>
              <a:buSzPts val="3800"/>
              <a:buFont typeface="Gill Sans"/>
              <a:buNone/>
              <a:defRPr sz="3800"/>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53" name="Google Shape;53;p34"/>
          <p:cNvSpPr txBox="1">
            <a:spLocks noGrp="1"/>
          </p:cNvSpPr>
          <p:nvPr>
            <p:ph type="body" idx="2"/>
          </p:nvPr>
        </p:nvSpPr>
        <p:spPr>
          <a:xfrm>
            <a:off x="2374900" y="5892800"/>
            <a:ext cx="19621500" cy="8509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535353"/>
              </a:buClr>
              <a:buSzPts val="1800"/>
              <a:buNone/>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54" name="Google Shape;54;p34"/>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5"/>
        <p:cNvGrpSpPr/>
        <p:nvPr/>
      </p:nvGrpSpPr>
      <p:grpSpPr>
        <a:xfrm>
          <a:off x="0" y="0"/>
          <a:ext cx="0" cy="0"/>
          <a:chOff x="0" y="0"/>
          <a:chExt cx="0" cy="0"/>
        </a:xfrm>
      </p:grpSpPr>
      <p:sp>
        <p:nvSpPr>
          <p:cNvPr id="56" name="Google Shape;56;p35"/>
          <p:cNvSpPr>
            <a:spLocks noGrp="1"/>
          </p:cNvSpPr>
          <p:nvPr>
            <p:ph type="pic" idx="2"/>
          </p:nvPr>
        </p:nvSpPr>
        <p:spPr>
          <a:xfrm>
            <a:off x="0" y="0"/>
            <a:ext cx="24384001" cy="13716000"/>
          </a:xfrm>
          <a:prstGeom prst="rect">
            <a:avLst/>
          </a:prstGeom>
          <a:noFill/>
          <a:ln>
            <a:noFill/>
          </a:ln>
        </p:spPr>
      </p:sp>
      <p:sp>
        <p:nvSpPr>
          <p:cNvPr id="57" name="Google Shape;57;p35"/>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58"/>
        <p:cNvGrpSpPr/>
        <p:nvPr/>
      </p:nvGrpSpPr>
      <p:grpSpPr>
        <a:xfrm>
          <a:off x="0" y="0"/>
          <a:ext cx="0" cy="0"/>
          <a:chOff x="0" y="0"/>
          <a:chExt cx="0" cy="0"/>
        </a:xfrm>
      </p:grpSpPr>
      <p:sp>
        <p:nvSpPr>
          <p:cNvPr id="59" name="Google Shape;59;p36"/>
          <p:cNvSpPr txBox="1">
            <a:spLocks noGrp="1"/>
          </p:cNvSpPr>
          <p:nvPr>
            <p:ph type="sldNum" idx="12"/>
          </p:nvPr>
        </p:nvSpPr>
        <p:spPr>
          <a:xfrm>
            <a:off x="11959031" y="13081000"/>
            <a:ext cx="453300" cy="471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efault Slide">
  <p:cSld name="Default Slide">
    <p:bg>
      <p:bgPr>
        <a:solidFill>
          <a:srgbClr val="FFFFFF"/>
        </a:solidFill>
        <a:effectLst/>
      </p:bgPr>
    </p:bg>
    <p:spTree>
      <p:nvGrpSpPr>
        <p:cNvPr id="1" name="Shape 60"/>
        <p:cNvGrpSpPr/>
        <p:nvPr/>
      </p:nvGrpSpPr>
      <p:grpSpPr>
        <a:xfrm>
          <a:off x="0" y="0"/>
          <a:ext cx="0" cy="0"/>
          <a:chOff x="0" y="0"/>
          <a:chExt cx="0" cy="0"/>
        </a:xfrm>
      </p:grpSpPr>
      <p:sp>
        <p:nvSpPr>
          <p:cNvPr id="61" name="Google Shape;61;p37"/>
          <p:cNvSpPr/>
          <p:nvPr/>
        </p:nvSpPr>
        <p:spPr>
          <a:xfrm>
            <a:off x="22109948" y="752552"/>
            <a:ext cx="731521" cy="731522"/>
          </a:xfrm>
          <a:prstGeom prst="ellipse">
            <a:avLst/>
          </a:prstGeom>
          <a:solidFill>
            <a:srgbClr val="D3D2D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5000"/>
              <a:buFont typeface="Calibri"/>
              <a:buNone/>
            </a:pPr>
            <a:endParaRPr sz="5000" b="0" i="0" u="none" strike="noStrike" cap="none">
              <a:solidFill>
                <a:srgbClr val="535353"/>
              </a:solidFill>
              <a:latin typeface="Gill Sans"/>
              <a:ea typeface="Gill Sans"/>
              <a:cs typeface="Gill Sans"/>
              <a:sym typeface="Gill Sans"/>
            </a:endParaRPr>
          </a:p>
        </p:txBody>
      </p:sp>
      <p:sp>
        <p:nvSpPr>
          <p:cNvPr id="62" name="Google Shape;62;p37"/>
          <p:cNvSpPr txBox="1">
            <a:spLocks noGrp="1"/>
          </p:cNvSpPr>
          <p:nvPr>
            <p:ph type="sldNum" idx="12"/>
          </p:nvPr>
        </p:nvSpPr>
        <p:spPr>
          <a:xfrm>
            <a:off x="22276427" y="916143"/>
            <a:ext cx="443100" cy="461700"/>
          </a:xfrm>
          <a:prstGeom prst="rect">
            <a:avLst/>
          </a:prstGeom>
          <a:noFill/>
          <a:ln>
            <a:noFill/>
          </a:ln>
        </p:spPr>
        <p:txBody>
          <a:bodyPr spcFirstLastPara="1" wrap="square" lIns="45700" tIns="45700" rIns="45700" bIns="45700" anchor="ctr" anchorCtr="0">
            <a:spAutoFit/>
          </a:bodyPr>
          <a:lstStyle>
            <a:lvl1pPr marL="0" marR="0" lvl="0"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70"/>
        <p:cNvGrpSpPr/>
        <p:nvPr/>
      </p:nvGrpSpPr>
      <p:grpSpPr>
        <a:xfrm>
          <a:off x="0" y="0"/>
          <a:ext cx="0" cy="0"/>
          <a:chOff x="0" y="0"/>
          <a:chExt cx="0" cy="0"/>
        </a:xfrm>
      </p:grpSpPr>
      <p:sp>
        <p:nvSpPr>
          <p:cNvPr id="71" name="Google Shape;71;g1208cbdfd73_2_88"/>
          <p:cNvSpPr txBox="1">
            <a:spLocks noGrp="1"/>
          </p:cNvSpPr>
          <p:nvPr>
            <p:ph type="sldNum" idx="12"/>
          </p:nvPr>
        </p:nvSpPr>
        <p:spPr>
          <a:xfrm>
            <a:off x="23499776" y="12514894"/>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72"/>
        <p:cNvGrpSpPr/>
        <p:nvPr/>
      </p:nvGrpSpPr>
      <p:grpSpPr>
        <a:xfrm>
          <a:off x="0" y="0"/>
          <a:ext cx="0" cy="0"/>
          <a:chOff x="0" y="0"/>
          <a:chExt cx="0" cy="0"/>
        </a:xfrm>
      </p:grpSpPr>
      <p:sp>
        <p:nvSpPr>
          <p:cNvPr id="73" name="Google Shape;73;g1208cbdfd73_2_90"/>
          <p:cNvSpPr txBox="1">
            <a:spLocks noGrp="1"/>
          </p:cNvSpPr>
          <p:nvPr>
            <p:ph type="title"/>
          </p:nvPr>
        </p:nvSpPr>
        <p:spPr>
          <a:xfrm>
            <a:off x="673100" y="4572000"/>
            <a:ext cx="23050500" cy="45594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535353"/>
              </a:buClr>
              <a:buSzPts val="1800"/>
              <a:buNone/>
              <a:defRPr/>
            </a:lvl1pPr>
            <a:lvl2pPr lvl="1" algn="ctr" rtl="0">
              <a:lnSpc>
                <a:spcPct val="100000"/>
              </a:lnSpc>
              <a:spcBef>
                <a:spcPts val="0"/>
              </a:spcBef>
              <a:spcAft>
                <a:spcPts val="0"/>
              </a:spcAft>
              <a:buClr>
                <a:srgbClr val="535353"/>
              </a:buClr>
              <a:buSzPts val="1800"/>
              <a:buNone/>
              <a:defRPr/>
            </a:lvl2pPr>
            <a:lvl3pPr lvl="2" algn="ctr" rtl="0">
              <a:lnSpc>
                <a:spcPct val="100000"/>
              </a:lnSpc>
              <a:spcBef>
                <a:spcPts val="0"/>
              </a:spcBef>
              <a:spcAft>
                <a:spcPts val="0"/>
              </a:spcAft>
              <a:buClr>
                <a:srgbClr val="535353"/>
              </a:buClr>
              <a:buSzPts val="1800"/>
              <a:buNone/>
              <a:defRPr/>
            </a:lvl3pPr>
            <a:lvl4pPr lvl="3" algn="ctr" rtl="0">
              <a:lnSpc>
                <a:spcPct val="100000"/>
              </a:lnSpc>
              <a:spcBef>
                <a:spcPts val="0"/>
              </a:spcBef>
              <a:spcAft>
                <a:spcPts val="0"/>
              </a:spcAft>
              <a:buClr>
                <a:srgbClr val="535353"/>
              </a:buClr>
              <a:buSzPts val="1800"/>
              <a:buNone/>
              <a:defRPr/>
            </a:lvl4pPr>
            <a:lvl5pPr lvl="4" algn="ctr" rtl="0">
              <a:lnSpc>
                <a:spcPct val="100000"/>
              </a:lnSpc>
              <a:spcBef>
                <a:spcPts val="0"/>
              </a:spcBef>
              <a:spcAft>
                <a:spcPts val="0"/>
              </a:spcAft>
              <a:buClr>
                <a:srgbClr val="535353"/>
              </a:buClr>
              <a:buSzPts val="1800"/>
              <a:buNone/>
              <a:defRPr/>
            </a:lvl5pPr>
            <a:lvl6pPr lvl="5" algn="ctr" rtl="0">
              <a:lnSpc>
                <a:spcPct val="100000"/>
              </a:lnSpc>
              <a:spcBef>
                <a:spcPts val="0"/>
              </a:spcBef>
              <a:spcAft>
                <a:spcPts val="0"/>
              </a:spcAft>
              <a:buClr>
                <a:srgbClr val="535353"/>
              </a:buClr>
              <a:buSzPts val="1800"/>
              <a:buNone/>
              <a:defRPr/>
            </a:lvl6pPr>
            <a:lvl7pPr lvl="6" algn="ctr" rtl="0">
              <a:lnSpc>
                <a:spcPct val="100000"/>
              </a:lnSpc>
              <a:spcBef>
                <a:spcPts val="0"/>
              </a:spcBef>
              <a:spcAft>
                <a:spcPts val="0"/>
              </a:spcAft>
              <a:buClr>
                <a:srgbClr val="535353"/>
              </a:buClr>
              <a:buSzPts val="1800"/>
              <a:buNone/>
              <a:defRPr/>
            </a:lvl7pPr>
            <a:lvl8pPr lvl="7" algn="ctr" rtl="0">
              <a:lnSpc>
                <a:spcPct val="100000"/>
              </a:lnSpc>
              <a:spcBef>
                <a:spcPts val="0"/>
              </a:spcBef>
              <a:spcAft>
                <a:spcPts val="0"/>
              </a:spcAft>
              <a:buClr>
                <a:srgbClr val="535353"/>
              </a:buClr>
              <a:buSzPts val="1800"/>
              <a:buNone/>
              <a:defRPr/>
            </a:lvl8pPr>
            <a:lvl9pPr lvl="8" algn="ctr" rtl="0">
              <a:lnSpc>
                <a:spcPct val="100000"/>
              </a:lnSpc>
              <a:spcBef>
                <a:spcPts val="0"/>
              </a:spcBef>
              <a:spcAft>
                <a:spcPts val="0"/>
              </a:spcAft>
              <a:buClr>
                <a:srgbClr val="535353"/>
              </a:buClr>
              <a:buSzPts val="1800"/>
              <a:buNone/>
              <a:defRPr/>
            </a:lvl9pPr>
          </a:lstStyle>
          <a:p>
            <a:endParaRPr/>
          </a:p>
        </p:txBody>
      </p:sp>
      <p:sp>
        <p:nvSpPr>
          <p:cNvPr id="74" name="Google Shape;74;g1208cbdfd73_2_90"/>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75"/>
        <p:cNvGrpSpPr/>
        <p:nvPr/>
      </p:nvGrpSpPr>
      <p:grpSpPr>
        <a:xfrm>
          <a:off x="0" y="0"/>
          <a:ext cx="0" cy="0"/>
          <a:chOff x="0" y="0"/>
          <a:chExt cx="0" cy="0"/>
        </a:xfrm>
      </p:grpSpPr>
      <p:sp>
        <p:nvSpPr>
          <p:cNvPr id="76" name="Google Shape;76;g1208cbdfd73_2_93"/>
          <p:cNvSpPr>
            <a:spLocks noGrp="1"/>
          </p:cNvSpPr>
          <p:nvPr>
            <p:ph type="pic" idx="2"/>
          </p:nvPr>
        </p:nvSpPr>
        <p:spPr>
          <a:xfrm>
            <a:off x="10590462" y="1511300"/>
            <a:ext cx="13644900" cy="12128700"/>
          </a:xfrm>
          <a:prstGeom prst="rect">
            <a:avLst/>
          </a:prstGeom>
          <a:noFill/>
          <a:ln>
            <a:noFill/>
          </a:ln>
        </p:spPr>
      </p:sp>
      <p:sp>
        <p:nvSpPr>
          <p:cNvPr id="77" name="Google Shape;77;g1208cbdfd73_2_93"/>
          <p:cNvSpPr txBox="1">
            <a:spLocks noGrp="1"/>
          </p:cNvSpPr>
          <p:nvPr>
            <p:ph type="title"/>
          </p:nvPr>
        </p:nvSpPr>
        <p:spPr>
          <a:xfrm>
            <a:off x="673100" y="1435100"/>
            <a:ext cx="11049000" cy="5460900"/>
          </a:xfrm>
          <a:prstGeom prst="rect">
            <a:avLst/>
          </a:prstGeom>
          <a:noFill/>
          <a:ln>
            <a:noFill/>
          </a:ln>
        </p:spPr>
        <p:txBody>
          <a:bodyPr spcFirstLastPara="1" wrap="square" lIns="50800" tIns="50800" rIns="50800" bIns="50800" anchor="b" anchorCtr="0">
            <a:normAutofit/>
          </a:bodyPr>
          <a:lstStyle>
            <a:lvl1pPr lvl="0" algn="ctr" rtl="0">
              <a:lnSpc>
                <a:spcPct val="100000"/>
              </a:lnSpc>
              <a:spcBef>
                <a:spcPts val="0"/>
              </a:spcBef>
              <a:spcAft>
                <a:spcPts val="0"/>
              </a:spcAft>
              <a:buClr>
                <a:srgbClr val="535353"/>
              </a:buClr>
              <a:buSzPts val="1800"/>
              <a:buNone/>
              <a:defRPr/>
            </a:lvl1pPr>
            <a:lvl2pPr lvl="1" algn="ctr" rtl="0">
              <a:lnSpc>
                <a:spcPct val="100000"/>
              </a:lnSpc>
              <a:spcBef>
                <a:spcPts val="0"/>
              </a:spcBef>
              <a:spcAft>
                <a:spcPts val="0"/>
              </a:spcAft>
              <a:buClr>
                <a:srgbClr val="535353"/>
              </a:buClr>
              <a:buSzPts val="1800"/>
              <a:buNone/>
              <a:defRPr/>
            </a:lvl2pPr>
            <a:lvl3pPr lvl="2" algn="ctr" rtl="0">
              <a:lnSpc>
                <a:spcPct val="100000"/>
              </a:lnSpc>
              <a:spcBef>
                <a:spcPts val="0"/>
              </a:spcBef>
              <a:spcAft>
                <a:spcPts val="0"/>
              </a:spcAft>
              <a:buClr>
                <a:srgbClr val="535353"/>
              </a:buClr>
              <a:buSzPts val="1800"/>
              <a:buNone/>
              <a:defRPr/>
            </a:lvl3pPr>
            <a:lvl4pPr lvl="3" algn="ctr" rtl="0">
              <a:lnSpc>
                <a:spcPct val="100000"/>
              </a:lnSpc>
              <a:spcBef>
                <a:spcPts val="0"/>
              </a:spcBef>
              <a:spcAft>
                <a:spcPts val="0"/>
              </a:spcAft>
              <a:buClr>
                <a:srgbClr val="535353"/>
              </a:buClr>
              <a:buSzPts val="1800"/>
              <a:buNone/>
              <a:defRPr/>
            </a:lvl4pPr>
            <a:lvl5pPr lvl="4" algn="ctr" rtl="0">
              <a:lnSpc>
                <a:spcPct val="100000"/>
              </a:lnSpc>
              <a:spcBef>
                <a:spcPts val="0"/>
              </a:spcBef>
              <a:spcAft>
                <a:spcPts val="0"/>
              </a:spcAft>
              <a:buClr>
                <a:srgbClr val="535353"/>
              </a:buClr>
              <a:buSzPts val="1800"/>
              <a:buNone/>
              <a:defRPr/>
            </a:lvl5pPr>
            <a:lvl6pPr lvl="5" algn="ctr" rtl="0">
              <a:lnSpc>
                <a:spcPct val="100000"/>
              </a:lnSpc>
              <a:spcBef>
                <a:spcPts val="0"/>
              </a:spcBef>
              <a:spcAft>
                <a:spcPts val="0"/>
              </a:spcAft>
              <a:buClr>
                <a:srgbClr val="535353"/>
              </a:buClr>
              <a:buSzPts val="1800"/>
              <a:buNone/>
              <a:defRPr/>
            </a:lvl6pPr>
            <a:lvl7pPr lvl="6" algn="ctr" rtl="0">
              <a:lnSpc>
                <a:spcPct val="100000"/>
              </a:lnSpc>
              <a:spcBef>
                <a:spcPts val="0"/>
              </a:spcBef>
              <a:spcAft>
                <a:spcPts val="0"/>
              </a:spcAft>
              <a:buClr>
                <a:srgbClr val="535353"/>
              </a:buClr>
              <a:buSzPts val="1800"/>
              <a:buNone/>
              <a:defRPr/>
            </a:lvl7pPr>
            <a:lvl8pPr lvl="7" algn="ctr" rtl="0">
              <a:lnSpc>
                <a:spcPct val="100000"/>
              </a:lnSpc>
              <a:spcBef>
                <a:spcPts val="0"/>
              </a:spcBef>
              <a:spcAft>
                <a:spcPts val="0"/>
              </a:spcAft>
              <a:buClr>
                <a:srgbClr val="535353"/>
              </a:buClr>
              <a:buSzPts val="1800"/>
              <a:buNone/>
              <a:defRPr/>
            </a:lvl8pPr>
            <a:lvl9pPr lvl="8" algn="ctr" rtl="0">
              <a:lnSpc>
                <a:spcPct val="100000"/>
              </a:lnSpc>
              <a:spcBef>
                <a:spcPts val="0"/>
              </a:spcBef>
              <a:spcAft>
                <a:spcPts val="0"/>
              </a:spcAft>
              <a:buClr>
                <a:srgbClr val="535353"/>
              </a:buClr>
              <a:buSzPts val="1800"/>
              <a:buNone/>
              <a:defRPr/>
            </a:lvl9pPr>
          </a:lstStyle>
          <a:p>
            <a:endParaRPr/>
          </a:p>
        </p:txBody>
      </p:sp>
      <p:sp>
        <p:nvSpPr>
          <p:cNvPr id="78" name="Google Shape;78;g1208cbdfd73_2_93"/>
          <p:cNvSpPr txBox="1">
            <a:spLocks noGrp="1"/>
          </p:cNvSpPr>
          <p:nvPr>
            <p:ph type="body" idx="1"/>
          </p:nvPr>
        </p:nvSpPr>
        <p:spPr>
          <a:xfrm>
            <a:off x="673100" y="6870700"/>
            <a:ext cx="11049000" cy="5460900"/>
          </a:xfrm>
          <a:prstGeom prst="rect">
            <a:avLst/>
          </a:prstGeom>
          <a:noFill/>
          <a:ln>
            <a:noFill/>
          </a:ln>
        </p:spPr>
        <p:txBody>
          <a:bodyPr spcFirstLastPara="1" wrap="square" lIns="50800" tIns="50800" rIns="50800" bIns="50800" anchor="t" anchorCtr="0">
            <a:normAutofit/>
          </a:bodyPr>
          <a:lstStyle>
            <a:lvl1pPr marL="457200" lvl="0" indent="-228600" algn="ctr" rtl="0">
              <a:lnSpc>
                <a:spcPct val="100000"/>
              </a:lnSpc>
              <a:spcBef>
                <a:spcPts val="0"/>
              </a:spcBef>
              <a:spcAft>
                <a:spcPts val="0"/>
              </a:spcAft>
              <a:buClr>
                <a:srgbClr val="535353"/>
              </a:buClr>
              <a:buSzPts val="1800"/>
              <a:buNone/>
              <a:defRPr/>
            </a:lvl1pPr>
            <a:lvl2pPr marL="914400" lvl="1" indent="-228600" algn="ctr" rtl="0">
              <a:lnSpc>
                <a:spcPct val="100000"/>
              </a:lnSpc>
              <a:spcBef>
                <a:spcPts val="0"/>
              </a:spcBef>
              <a:spcAft>
                <a:spcPts val="0"/>
              </a:spcAft>
              <a:buClr>
                <a:srgbClr val="535353"/>
              </a:buClr>
              <a:buSzPts val="1800"/>
              <a:buNone/>
              <a:defRPr/>
            </a:lvl2pPr>
            <a:lvl3pPr marL="1371600" lvl="2" indent="-228600" algn="ctr" rtl="0">
              <a:lnSpc>
                <a:spcPct val="100000"/>
              </a:lnSpc>
              <a:spcBef>
                <a:spcPts val="0"/>
              </a:spcBef>
              <a:spcAft>
                <a:spcPts val="0"/>
              </a:spcAft>
              <a:buClr>
                <a:srgbClr val="535353"/>
              </a:buClr>
              <a:buSzPts val="1800"/>
              <a:buNone/>
              <a:defRPr/>
            </a:lvl3pPr>
            <a:lvl4pPr marL="1828800" lvl="3" indent="-228600" algn="ctr" rtl="0">
              <a:lnSpc>
                <a:spcPct val="100000"/>
              </a:lnSpc>
              <a:spcBef>
                <a:spcPts val="0"/>
              </a:spcBef>
              <a:spcAft>
                <a:spcPts val="0"/>
              </a:spcAft>
              <a:buClr>
                <a:srgbClr val="535353"/>
              </a:buClr>
              <a:buSzPts val="1800"/>
              <a:buNone/>
              <a:defRPr/>
            </a:lvl4pPr>
            <a:lvl5pPr marL="2286000" lvl="4" indent="-228600" algn="ctr" rtl="0">
              <a:lnSpc>
                <a:spcPct val="100000"/>
              </a:lnSpc>
              <a:spcBef>
                <a:spcPts val="0"/>
              </a:spcBef>
              <a:spcAft>
                <a:spcPts val="0"/>
              </a:spcAft>
              <a:buClr>
                <a:srgbClr val="535353"/>
              </a:buClr>
              <a:buSzPts val="1800"/>
              <a:buNone/>
              <a:defRPr/>
            </a:lvl5pPr>
            <a:lvl6pPr marL="2743200" lvl="5" indent="-322326" algn="l" rtl="0">
              <a:lnSpc>
                <a:spcPct val="100000"/>
              </a:lnSpc>
              <a:spcBef>
                <a:spcPts val="5300"/>
              </a:spcBef>
              <a:spcAft>
                <a:spcPts val="0"/>
              </a:spcAft>
              <a:buClr>
                <a:srgbClr val="535353"/>
              </a:buClr>
              <a:buSzPts val="1476"/>
              <a:buChar char="•"/>
              <a:defRPr/>
            </a:lvl6pPr>
            <a:lvl7pPr marL="3200400" lvl="6" indent="-322326" algn="l" rtl="0">
              <a:lnSpc>
                <a:spcPct val="100000"/>
              </a:lnSpc>
              <a:spcBef>
                <a:spcPts val="5300"/>
              </a:spcBef>
              <a:spcAft>
                <a:spcPts val="0"/>
              </a:spcAft>
              <a:buClr>
                <a:srgbClr val="535353"/>
              </a:buClr>
              <a:buSzPts val="1476"/>
              <a:buChar char="•"/>
              <a:defRPr/>
            </a:lvl7pPr>
            <a:lvl8pPr marL="3657600" lvl="7" indent="-322326" algn="l" rtl="0">
              <a:lnSpc>
                <a:spcPct val="100000"/>
              </a:lnSpc>
              <a:spcBef>
                <a:spcPts val="5300"/>
              </a:spcBef>
              <a:spcAft>
                <a:spcPts val="0"/>
              </a:spcAft>
              <a:buClr>
                <a:srgbClr val="535353"/>
              </a:buClr>
              <a:buSzPts val="1476"/>
              <a:buChar char="•"/>
              <a:defRPr/>
            </a:lvl8pPr>
            <a:lvl9pPr marL="4114800" lvl="8" indent="-322326" algn="l" rtl="0">
              <a:lnSpc>
                <a:spcPct val="100000"/>
              </a:lnSpc>
              <a:spcBef>
                <a:spcPts val="5300"/>
              </a:spcBef>
              <a:spcAft>
                <a:spcPts val="0"/>
              </a:spcAft>
              <a:buClr>
                <a:srgbClr val="535353"/>
              </a:buClr>
              <a:buSzPts val="1476"/>
              <a:buChar char="•"/>
              <a:defRPr/>
            </a:lvl9pPr>
          </a:lstStyle>
          <a:p>
            <a:endParaRPr/>
          </a:p>
        </p:txBody>
      </p:sp>
      <p:sp>
        <p:nvSpPr>
          <p:cNvPr id="79" name="Google Shape;79;g1208cbdfd73_2_93"/>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80"/>
        <p:cNvGrpSpPr/>
        <p:nvPr/>
      </p:nvGrpSpPr>
      <p:grpSpPr>
        <a:xfrm>
          <a:off x="0" y="0"/>
          <a:ext cx="0" cy="0"/>
          <a:chOff x="0" y="0"/>
          <a:chExt cx="0" cy="0"/>
        </a:xfrm>
      </p:grpSpPr>
      <p:sp>
        <p:nvSpPr>
          <p:cNvPr id="81" name="Google Shape;81;g1208cbdfd73_2_98"/>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535353"/>
              </a:buClr>
              <a:buSzPts val="1800"/>
              <a:buNone/>
              <a:defRPr/>
            </a:lvl1pPr>
            <a:lvl2pPr lvl="1" algn="ctr" rtl="0">
              <a:lnSpc>
                <a:spcPct val="100000"/>
              </a:lnSpc>
              <a:spcBef>
                <a:spcPts val="0"/>
              </a:spcBef>
              <a:spcAft>
                <a:spcPts val="0"/>
              </a:spcAft>
              <a:buClr>
                <a:srgbClr val="535353"/>
              </a:buClr>
              <a:buSzPts val="1800"/>
              <a:buNone/>
              <a:defRPr/>
            </a:lvl2pPr>
            <a:lvl3pPr lvl="2" algn="ctr" rtl="0">
              <a:lnSpc>
                <a:spcPct val="100000"/>
              </a:lnSpc>
              <a:spcBef>
                <a:spcPts val="0"/>
              </a:spcBef>
              <a:spcAft>
                <a:spcPts val="0"/>
              </a:spcAft>
              <a:buClr>
                <a:srgbClr val="535353"/>
              </a:buClr>
              <a:buSzPts val="1800"/>
              <a:buNone/>
              <a:defRPr/>
            </a:lvl3pPr>
            <a:lvl4pPr lvl="3" algn="ctr" rtl="0">
              <a:lnSpc>
                <a:spcPct val="100000"/>
              </a:lnSpc>
              <a:spcBef>
                <a:spcPts val="0"/>
              </a:spcBef>
              <a:spcAft>
                <a:spcPts val="0"/>
              </a:spcAft>
              <a:buClr>
                <a:srgbClr val="535353"/>
              </a:buClr>
              <a:buSzPts val="1800"/>
              <a:buNone/>
              <a:defRPr/>
            </a:lvl4pPr>
            <a:lvl5pPr lvl="4" algn="ctr" rtl="0">
              <a:lnSpc>
                <a:spcPct val="100000"/>
              </a:lnSpc>
              <a:spcBef>
                <a:spcPts val="0"/>
              </a:spcBef>
              <a:spcAft>
                <a:spcPts val="0"/>
              </a:spcAft>
              <a:buClr>
                <a:srgbClr val="535353"/>
              </a:buClr>
              <a:buSzPts val="1800"/>
              <a:buNone/>
              <a:defRPr/>
            </a:lvl5pPr>
            <a:lvl6pPr lvl="5" algn="ctr" rtl="0">
              <a:lnSpc>
                <a:spcPct val="100000"/>
              </a:lnSpc>
              <a:spcBef>
                <a:spcPts val="0"/>
              </a:spcBef>
              <a:spcAft>
                <a:spcPts val="0"/>
              </a:spcAft>
              <a:buClr>
                <a:srgbClr val="535353"/>
              </a:buClr>
              <a:buSzPts val="1800"/>
              <a:buNone/>
              <a:defRPr/>
            </a:lvl6pPr>
            <a:lvl7pPr lvl="6" algn="ctr" rtl="0">
              <a:lnSpc>
                <a:spcPct val="100000"/>
              </a:lnSpc>
              <a:spcBef>
                <a:spcPts val="0"/>
              </a:spcBef>
              <a:spcAft>
                <a:spcPts val="0"/>
              </a:spcAft>
              <a:buClr>
                <a:srgbClr val="535353"/>
              </a:buClr>
              <a:buSzPts val="1800"/>
              <a:buNone/>
              <a:defRPr/>
            </a:lvl7pPr>
            <a:lvl8pPr lvl="7" algn="ctr" rtl="0">
              <a:lnSpc>
                <a:spcPct val="100000"/>
              </a:lnSpc>
              <a:spcBef>
                <a:spcPts val="0"/>
              </a:spcBef>
              <a:spcAft>
                <a:spcPts val="0"/>
              </a:spcAft>
              <a:buClr>
                <a:srgbClr val="535353"/>
              </a:buClr>
              <a:buSzPts val="1800"/>
              <a:buNone/>
              <a:defRPr/>
            </a:lvl8pPr>
            <a:lvl9pPr lvl="8" algn="ctr" rtl="0">
              <a:lnSpc>
                <a:spcPct val="100000"/>
              </a:lnSpc>
              <a:spcBef>
                <a:spcPts val="0"/>
              </a:spcBef>
              <a:spcAft>
                <a:spcPts val="0"/>
              </a:spcAft>
              <a:buClr>
                <a:srgbClr val="535353"/>
              </a:buClr>
              <a:buSzPts val="1800"/>
              <a:buNone/>
              <a:defRPr/>
            </a:lvl9pPr>
          </a:lstStyle>
          <a:p>
            <a:endParaRPr/>
          </a:p>
        </p:txBody>
      </p:sp>
      <p:sp>
        <p:nvSpPr>
          <p:cNvPr id="82" name="Google Shape;82;g1208cbdfd73_2_98"/>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83"/>
        <p:cNvGrpSpPr/>
        <p:nvPr/>
      </p:nvGrpSpPr>
      <p:grpSpPr>
        <a:xfrm>
          <a:off x="0" y="0"/>
          <a:ext cx="0" cy="0"/>
          <a:chOff x="0" y="0"/>
          <a:chExt cx="0" cy="0"/>
        </a:xfrm>
      </p:grpSpPr>
      <p:sp>
        <p:nvSpPr>
          <p:cNvPr id="84" name="Google Shape;84;g1208cbdfd73_2_101"/>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535353"/>
              </a:buClr>
              <a:buSzPts val="1800"/>
              <a:buNone/>
              <a:defRPr/>
            </a:lvl1pPr>
            <a:lvl2pPr lvl="1" algn="ctr" rtl="0">
              <a:lnSpc>
                <a:spcPct val="100000"/>
              </a:lnSpc>
              <a:spcBef>
                <a:spcPts val="0"/>
              </a:spcBef>
              <a:spcAft>
                <a:spcPts val="0"/>
              </a:spcAft>
              <a:buClr>
                <a:srgbClr val="535353"/>
              </a:buClr>
              <a:buSzPts val="1800"/>
              <a:buNone/>
              <a:defRPr/>
            </a:lvl2pPr>
            <a:lvl3pPr lvl="2" algn="ctr" rtl="0">
              <a:lnSpc>
                <a:spcPct val="100000"/>
              </a:lnSpc>
              <a:spcBef>
                <a:spcPts val="0"/>
              </a:spcBef>
              <a:spcAft>
                <a:spcPts val="0"/>
              </a:spcAft>
              <a:buClr>
                <a:srgbClr val="535353"/>
              </a:buClr>
              <a:buSzPts val="1800"/>
              <a:buNone/>
              <a:defRPr/>
            </a:lvl3pPr>
            <a:lvl4pPr lvl="3" algn="ctr" rtl="0">
              <a:lnSpc>
                <a:spcPct val="100000"/>
              </a:lnSpc>
              <a:spcBef>
                <a:spcPts val="0"/>
              </a:spcBef>
              <a:spcAft>
                <a:spcPts val="0"/>
              </a:spcAft>
              <a:buClr>
                <a:srgbClr val="535353"/>
              </a:buClr>
              <a:buSzPts val="1800"/>
              <a:buNone/>
              <a:defRPr/>
            </a:lvl4pPr>
            <a:lvl5pPr lvl="4" algn="ctr" rtl="0">
              <a:lnSpc>
                <a:spcPct val="100000"/>
              </a:lnSpc>
              <a:spcBef>
                <a:spcPts val="0"/>
              </a:spcBef>
              <a:spcAft>
                <a:spcPts val="0"/>
              </a:spcAft>
              <a:buClr>
                <a:srgbClr val="535353"/>
              </a:buClr>
              <a:buSzPts val="1800"/>
              <a:buNone/>
              <a:defRPr/>
            </a:lvl5pPr>
            <a:lvl6pPr lvl="5" algn="ctr" rtl="0">
              <a:lnSpc>
                <a:spcPct val="100000"/>
              </a:lnSpc>
              <a:spcBef>
                <a:spcPts val="0"/>
              </a:spcBef>
              <a:spcAft>
                <a:spcPts val="0"/>
              </a:spcAft>
              <a:buClr>
                <a:srgbClr val="535353"/>
              </a:buClr>
              <a:buSzPts val="1800"/>
              <a:buNone/>
              <a:defRPr/>
            </a:lvl6pPr>
            <a:lvl7pPr lvl="6" algn="ctr" rtl="0">
              <a:lnSpc>
                <a:spcPct val="100000"/>
              </a:lnSpc>
              <a:spcBef>
                <a:spcPts val="0"/>
              </a:spcBef>
              <a:spcAft>
                <a:spcPts val="0"/>
              </a:spcAft>
              <a:buClr>
                <a:srgbClr val="535353"/>
              </a:buClr>
              <a:buSzPts val="1800"/>
              <a:buNone/>
              <a:defRPr/>
            </a:lvl7pPr>
            <a:lvl8pPr lvl="7" algn="ctr" rtl="0">
              <a:lnSpc>
                <a:spcPct val="100000"/>
              </a:lnSpc>
              <a:spcBef>
                <a:spcPts val="0"/>
              </a:spcBef>
              <a:spcAft>
                <a:spcPts val="0"/>
              </a:spcAft>
              <a:buClr>
                <a:srgbClr val="535353"/>
              </a:buClr>
              <a:buSzPts val="1800"/>
              <a:buNone/>
              <a:defRPr/>
            </a:lvl8pPr>
            <a:lvl9pPr lvl="8" algn="ctr" rtl="0">
              <a:lnSpc>
                <a:spcPct val="100000"/>
              </a:lnSpc>
              <a:spcBef>
                <a:spcPts val="0"/>
              </a:spcBef>
              <a:spcAft>
                <a:spcPts val="0"/>
              </a:spcAft>
              <a:buClr>
                <a:srgbClr val="535353"/>
              </a:buClr>
              <a:buSzPts val="1800"/>
              <a:buNone/>
              <a:defRPr/>
            </a:lvl9pPr>
          </a:lstStyle>
          <a:p>
            <a:endParaRPr/>
          </a:p>
        </p:txBody>
      </p:sp>
      <p:sp>
        <p:nvSpPr>
          <p:cNvPr id="85" name="Google Shape;85;g1208cbdfd73_2_101"/>
          <p:cNvSpPr txBox="1">
            <a:spLocks noGrp="1"/>
          </p:cNvSpPr>
          <p:nvPr>
            <p:ph type="body" idx="1"/>
          </p:nvPr>
        </p:nvSpPr>
        <p:spPr>
          <a:xfrm>
            <a:off x="673100" y="3835400"/>
            <a:ext cx="23050500" cy="8864700"/>
          </a:xfrm>
          <a:prstGeom prst="rect">
            <a:avLst/>
          </a:prstGeom>
          <a:noFill/>
          <a:ln>
            <a:noFill/>
          </a:ln>
        </p:spPr>
        <p:txBody>
          <a:bodyPr spcFirstLastPara="1" wrap="square" lIns="50800" tIns="50800" rIns="50800" bIns="50800" anchor="ctr" anchorCtr="0">
            <a:normAutofit/>
          </a:bodyPr>
          <a:lstStyle>
            <a:lvl1pPr marL="457200" lvl="0" indent="-561848" algn="l" rtl="0">
              <a:lnSpc>
                <a:spcPct val="120000"/>
              </a:lnSpc>
              <a:spcBef>
                <a:spcPts val="6500"/>
              </a:spcBef>
              <a:spcAft>
                <a:spcPts val="0"/>
              </a:spcAft>
              <a:buClr>
                <a:srgbClr val="535353"/>
              </a:buClr>
              <a:buSzPts val="5248"/>
              <a:buFont typeface="Gill Sans"/>
              <a:buChar char="•"/>
              <a:defRPr sz="6400"/>
            </a:lvl1pPr>
            <a:lvl2pPr marL="914400" lvl="1" indent="-561848" algn="l" rtl="0">
              <a:lnSpc>
                <a:spcPct val="120000"/>
              </a:lnSpc>
              <a:spcBef>
                <a:spcPts val="6500"/>
              </a:spcBef>
              <a:spcAft>
                <a:spcPts val="0"/>
              </a:spcAft>
              <a:buClr>
                <a:srgbClr val="535353"/>
              </a:buClr>
              <a:buSzPts val="5248"/>
              <a:buFont typeface="Gill Sans"/>
              <a:buChar char="•"/>
              <a:defRPr sz="6400"/>
            </a:lvl2pPr>
            <a:lvl3pPr marL="1371600" lvl="2" indent="-561848" algn="l" rtl="0">
              <a:lnSpc>
                <a:spcPct val="120000"/>
              </a:lnSpc>
              <a:spcBef>
                <a:spcPts val="6500"/>
              </a:spcBef>
              <a:spcAft>
                <a:spcPts val="0"/>
              </a:spcAft>
              <a:buClr>
                <a:srgbClr val="535353"/>
              </a:buClr>
              <a:buSzPts val="5248"/>
              <a:buFont typeface="Gill Sans"/>
              <a:buChar char="•"/>
              <a:defRPr sz="6400"/>
            </a:lvl3pPr>
            <a:lvl4pPr marL="1828800" lvl="3" indent="-561848" algn="l" rtl="0">
              <a:lnSpc>
                <a:spcPct val="120000"/>
              </a:lnSpc>
              <a:spcBef>
                <a:spcPts val="6500"/>
              </a:spcBef>
              <a:spcAft>
                <a:spcPts val="0"/>
              </a:spcAft>
              <a:buClr>
                <a:srgbClr val="535353"/>
              </a:buClr>
              <a:buSzPts val="5248"/>
              <a:buFont typeface="Gill Sans"/>
              <a:buChar char="•"/>
              <a:defRPr sz="6400"/>
            </a:lvl4pPr>
            <a:lvl5pPr marL="2286000" lvl="4" indent="-561848" algn="l" rtl="0">
              <a:lnSpc>
                <a:spcPct val="120000"/>
              </a:lnSpc>
              <a:spcBef>
                <a:spcPts val="6500"/>
              </a:spcBef>
              <a:spcAft>
                <a:spcPts val="0"/>
              </a:spcAft>
              <a:buClr>
                <a:srgbClr val="535353"/>
              </a:buClr>
              <a:buSzPts val="5248"/>
              <a:buFont typeface="Gill Sans"/>
              <a:buChar char="•"/>
              <a:defRPr sz="6400"/>
            </a:lvl5pPr>
            <a:lvl6pPr marL="2743200" lvl="5" indent="-322326" algn="l" rtl="0">
              <a:lnSpc>
                <a:spcPct val="100000"/>
              </a:lnSpc>
              <a:spcBef>
                <a:spcPts val="5300"/>
              </a:spcBef>
              <a:spcAft>
                <a:spcPts val="0"/>
              </a:spcAft>
              <a:buClr>
                <a:srgbClr val="535353"/>
              </a:buClr>
              <a:buSzPts val="1476"/>
              <a:buChar char="•"/>
              <a:defRPr/>
            </a:lvl6pPr>
            <a:lvl7pPr marL="3200400" lvl="6" indent="-322326" algn="l" rtl="0">
              <a:lnSpc>
                <a:spcPct val="100000"/>
              </a:lnSpc>
              <a:spcBef>
                <a:spcPts val="5300"/>
              </a:spcBef>
              <a:spcAft>
                <a:spcPts val="0"/>
              </a:spcAft>
              <a:buClr>
                <a:srgbClr val="535353"/>
              </a:buClr>
              <a:buSzPts val="1476"/>
              <a:buChar char="•"/>
              <a:defRPr/>
            </a:lvl7pPr>
            <a:lvl8pPr marL="3657600" lvl="7" indent="-322326" algn="l" rtl="0">
              <a:lnSpc>
                <a:spcPct val="100000"/>
              </a:lnSpc>
              <a:spcBef>
                <a:spcPts val="5300"/>
              </a:spcBef>
              <a:spcAft>
                <a:spcPts val="0"/>
              </a:spcAft>
              <a:buClr>
                <a:srgbClr val="535353"/>
              </a:buClr>
              <a:buSzPts val="1476"/>
              <a:buChar char="•"/>
              <a:defRPr/>
            </a:lvl8pPr>
            <a:lvl9pPr marL="4114800" lvl="8" indent="-322326" algn="l" rtl="0">
              <a:lnSpc>
                <a:spcPct val="100000"/>
              </a:lnSpc>
              <a:spcBef>
                <a:spcPts val="5300"/>
              </a:spcBef>
              <a:spcAft>
                <a:spcPts val="0"/>
              </a:spcAft>
              <a:buClr>
                <a:srgbClr val="535353"/>
              </a:buClr>
              <a:buSzPts val="1476"/>
              <a:buChar char="•"/>
              <a:defRPr/>
            </a:lvl9pPr>
          </a:lstStyle>
          <a:p>
            <a:endParaRPr/>
          </a:p>
        </p:txBody>
      </p:sp>
      <p:sp>
        <p:nvSpPr>
          <p:cNvPr id="86" name="Google Shape;86;g1208cbdfd73_2_101"/>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4"/>
        <p:cNvGrpSpPr/>
        <p:nvPr/>
      </p:nvGrpSpPr>
      <p:grpSpPr>
        <a:xfrm>
          <a:off x="0" y="0"/>
          <a:ext cx="0" cy="0"/>
          <a:chOff x="0" y="0"/>
          <a:chExt cx="0" cy="0"/>
        </a:xfrm>
      </p:grpSpPr>
      <p:sp>
        <p:nvSpPr>
          <p:cNvPr id="15" name="Google Shape;15;p26"/>
          <p:cNvSpPr>
            <a:spLocks noGrp="1"/>
          </p:cNvSpPr>
          <p:nvPr>
            <p:ph type="pic" idx="2"/>
          </p:nvPr>
        </p:nvSpPr>
        <p:spPr>
          <a:xfrm>
            <a:off x="4280774" y="-1688429"/>
            <a:ext cx="15829857" cy="11849101"/>
          </a:xfrm>
          <a:prstGeom prst="rect">
            <a:avLst/>
          </a:prstGeom>
          <a:noFill/>
          <a:ln>
            <a:noFill/>
          </a:ln>
        </p:spPr>
      </p:sp>
      <p:sp>
        <p:nvSpPr>
          <p:cNvPr id="16" name="Google Shape;16;p26"/>
          <p:cNvSpPr txBox="1">
            <a:spLocks noGrp="1"/>
          </p:cNvSpPr>
          <p:nvPr>
            <p:ph type="title"/>
          </p:nvPr>
        </p:nvSpPr>
        <p:spPr>
          <a:xfrm>
            <a:off x="2387600" y="9728200"/>
            <a:ext cx="19621500" cy="18034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17" name="Google Shape;17;p26"/>
          <p:cNvSpPr txBox="1">
            <a:spLocks noGrp="1"/>
          </p:cNvSpPr>
          <p:nvPr>
            <p:ph type="body" idx="1"/>
          </p:nvPr>
        </p:nvSpPr>
        <p:spPr>
          <a:xfrm>
            <a:off x="2387600" y="11518900"/>
            <a:ext cx="19621500" cy="16002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18" name="Google Shape;18;p26"/>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87"/>
        <p:cNvGrpSpPr/>
        <p:nvPr/>
      </p:nvGrpSpPr>
      <p:grpSpPr>
        <a:xfrm>
          <a:off x="0" y="0"/>
          <a:ext cx="0" cy="0"/>
          <a:chOff x="0" y="0"/>
          <a:chExt cx="0" cy="0"/>
        </a:xfrm>
      </p:grpSpPr>
      <p:sp>
        <p:nvSpPr>
          <p:cNvPr id="88" name="Google Shape;88;g1208cbdfd73_2_105"/>
          <p:cNvSpPr>
            <a:spLocks noGrp="1"/>
          </p:cNvSpPr>
          <p:nvPr>
            <p:ph type="pic" idx="2"/>
          </p:nvPr>
        </p:nvSpPr>
        <p:spPr>
          <a:xfrm>
            <a:off x="11814854" y="3230213"/>
            <a:ext cx="11753100" cy="10447200"/>
          </a:xfrm>
          <a:prstGeom prst="rect">
            <a:avLst/>
          </a:prstGeom>
          <a:noFill/>
          <a:ln>
            <a:noFill/>
          </a:ln>
        </p:spPr>
      </p:sp>
      <p:sp>
        <p:nvSpPr>
          <p:cNvPr id="89" name="Google Shape;89;g1208cbdfd73_2_105"/>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rtl="0">
              <a:lnSpc>
                <a:spcPct val="100000"/>
              </a:lnSpc>
              <a:spcBef>
                <a:spcPts val="0"/>
              </a:spcBef>
              <a:spcAft>
                <a:spcPts val="0"/>
              </a:spcAft>
              <a:buClr>
                <a:srgbClr val="535353"/>
              </a:buClr>
              <a:buSzPts val="1800"/>
              <a:buNone/>
              <a:defRPr/>
            </a:lvl1pPr>
            <a:lvl2pPr lvl="1" algn="ctr" rtl="0">
              <a:lnSpc>
                <a:spcPct val="100000"/>
              </a:lnSpc>
              <a:spcBef>
                <a:spcPts val="0"/>
              </a:spcBef>
              <a:spcAft>
                <a:spcPts val="0"/>
              </a:spcAft>
              <a:buClr>
                <a:srgbClr val="535353"/>
              </a:buClr>
              <a:buSzPts val="1800"/>
              <a:buNone/>
              <a:defRPr/>
            </a:lvl2pPr>
            <a:lvl3pPr lvl="2" algn="ctr" rtl="0">
              <a:lnSpc>
                <a:spcPct val="100000"/>
              </a:lnSpc>
              <a:spcBef>
                <a:spcPts val="0"/>
              </a:spcBef>
              <a:spcAft>
                <a:spcPts val="0"/>
              </a:spcAft>
              <a:buClr>
                <a:srgbClr val="535353"/>
              </a:buClr>
              <a:buSzPts val="1800"/>
              <a:buNone/>
              <a:defRPr/>
            </a:lvl3pPr>
            <a:lvl4pPr lvl="3" algn="ctr" rtl="0">
              <a:lnSpc>
                <a:spcPct val="100000"/>
              </a:lnSpc>
              <a:spcBef>
                <a:spcPts val="0"/>
              </a:spcBef>
              <a:spcAft>
                <a:spcPts val="0"/>
              </a:spcAft>
              <a:buClr>
                <a:srgbClr val="535353"/>
              </a:buClr>
              <a:buSzPts val="1800"/>
              <a:buNone/>
              <a:defRPr/>
            </a:lvl4pPr>
            <a:lvl5pPr lvl="4" algn="ctr" rtl="0">
              <a:lnSpc>
                <a:spcPct val="100000"/>
              </a:lnSpc>
              <a:spcBef>
                <a:spcPts val="0"/>
              </a:spcBef>
              <a:spcAft>
                <a:spcPts val="0"/>
              </a:spcAft>
              <a:buClr>
                <a:srgbClr val="535353"/>
              </a:buClr>
              <a:buSzPts val="1800"/>
              <a:buNone/>
              <a:defRPr/>
            </a:lvl5pPr>
            <a:lvl6pPr lvl="5" algn="ctr" rtl="0">
              <a:lnSpc>
                <a:spcPct val="100000"/>
              </a:lnSpc>
              <a:spcBef>
                <a:spcPts val="0"/>
              </a:spcBef>
              <a:spcAft>
                <a:spcPts val="0"/>
              </a:spcAft>
              <a:buClr>
                <a:srgbClr val="535353"/>
              </a:buClr>
              <a:buSzPts val="1800"/>
              <a:buNone/>
              <a:defRPr/>
            </a:lvl6pPr>
            <a:lvl7pPr lvl="6" algn="ctr" rtl="0">
              <a:lnSpc>
                <a:spcPct val="100000"/>
              </a:lnSpc>
              <a:spcBef>
                <a:spcPts val="0"/>
              </a:spcBef>
              <a:spcAft>
                <a:spcPts val="0"/>
              </a:spcAft>
              <a:buClr>
                <a:srgbClr val="535353"/>
              </a:buClr>
              <a:buSzPts val="1800"/>
              <a:buNone/>
              <a:defRPr/>
            </a:lvl7pPr>
            <a:lvl8pPr lvl="7" algn="ctr" rtl="0">
              <a:lnSpc>
                <a:spcPct val="100000"/>
              </a:lnSpc>
              <a:spcBef>
                <a:spcPts val="0"/>
              </a:spcBef>
              <a:spcAft>
                <a:spcPts val="0"/>
              </a:spcAft>
              <a:buClr>
                <a:srgbClr val="535353"/>
              </a:buClr>
              <a:buSzPts val="1800"/>
              <a:buNone/>
              <a:defRPr/>
            </a:lvl8pPr>
            <a:lvl9pPr lvl="8" algn="ctr" rtl="0">
              <a:lnSpc>
                <a:spcPct val="100000"/>
              </a:lnSpc>
              <a:spcBef>
                <a:spcPts val="0"/>
              </a:spcBef>
              <a:spcAft>
                <a:spcPts val="0"/>
              </a:spcAft>
              <a:buClr>
                <a:srgbClr val="535353"/>
              </a:buClr>
              <a:buSzPts val="1800"/>
              <a:buNone/>
              <a:defRPr/>
            </a:lvl9pPr>
          </a:lstStyle>
          <a:p>
            <a:endParaRPr/>
          </a:p>
        </p:txBody>
      </p:sp>
      <p:sp>
        <p:nvSpPr>
          <p:cNvPr id="90" name="Google Shape;90;g1208cbdfd73_2_105"/>
          <p:cNvSpPr txBox="1">
            <a:spLocks noGrp="1"/>
          </p:cNvSpPr>
          <p:nvPr>
            <p:ph type="body" idx="1"/>
          </p:nvPr>
        </p:nvSpPr>
        <p:spPr>
          <a:xfrm>
            <a:off x="673100" y="3835400"/>
            <a:ext cx="11049000" cy="8864700"/>
          </a:xfrm>
          <a:prstGeom prst="rect">
            <a:avLst/>
          </a:prstGeom>
          <a:noFill/>
          <a:ln>
            <a:noFill/>
          </a:ln>
        </p:spPr>
        <p:txBody>
          <a:bodyPr spcFirstLastPara="1" wrap="square" lIns="50800" tIns="50800" rIns="50800" bIns="50800" anchor="ctr" anchorCtr="0">
            <a:normAutofit/>
          </a:bodyPr>
          <a:lstStyle>
            <a:lvl1pPr marL="457200" lvl="0" indent="-322326" algn="l" rtl="0">
              <a:lnSpc>
                <a:spcPct val="100000"/>
              </a:lnSpc>
              <a:spcBef>
                <a:spcPts val="5300"/>
              </a:spcBef>
              <a:spcAft>
                <a:spcPts val="0"/>
              </a:spcAft>
              <a:buClr>
                <a:srgbClr val="535353"/>
              </a:buClr>
              <a:buSzPts val="1476"/>
              <a:buChar char="•"/>
              <a:defRPr/>
            </a:lvl1pPr>
            <a:lvl2pPr marL="914400" lvl="1" indent="-322326" algn="l" rtl="0">
              <a:lnSpc>
                <a:spcPct val="100000"/>
              </a:lnSpc>
              <a:spcBef>
                <a:spcPts val="5300"/>
              </a:spcBef>
              <a:spcAft>
                <a:spcPts val="0"/>
              </a:spcAft>
              <a:buClr>
                <a:srgbClr val="535353"/>
              </a:buClr>
              <a:buSzPts val="1476"/>
              <a:buChar char="•"/>
              <a:defRPr/>
            </a:lvl2pPr>
            <a:lvl3pPr marL="1371600" lvl="2" indent="-322325" algn="l" rtl="0">
              <a:lnSpc>
                <a:spcPct val="100000"/>
              </a:lnSpc>
              <a:spcBef>
                <a:spcPts val="5300"/>
              </a:spcBef>
              <a:spcAft>
                <a:spcPts val="0"/>
              </a:spcAft>
              <a:buClr>
                <a:srgbClr val="535353"/>
              </a:buClr>
              <a:buSzPts val="1476"/>
              <a:buChar char="•"/>
              <a:defRPr/>
            </a:lvl3pPr>
            <a:lvl4pPr marL="1828800" lvl="3" indent="-322325" algn="l" rtl="0">
              <a:lnSpc>
                <a:spcPct val="100000"/>
              </a:lnSpc>
              <a:spcBef>
                <a:spcPts val="5300"/>
              </a:spcBef>
              <a:spcAft>
                <a:spcPts val="0"/>
              </a:spcAft>
              <a:buClr>
                <a:srgbClr val="535353"/>
              </a:buClr>
              <a:buSzPts val="1476"/>
              <a:buChar char="•"/>
              <a:defRPr/>
            </a:lvl4pPr>
            <a:lvl5pPr marL="2286000" lvl="4" indent="-322326" algn="l" rtl="0">
              <a:lnSpc>
                <a:spcPct val="100000"/>
              </a:lnSpc>
              <a:spcBef>
                <a:spcPts val="5300"/>
              </a:spcBef>
              <a:spcAft>
                <a:spcPts val="0"/>
              </a:spcAft>
              <a:buClr>
                <a:srgbClr val="535353"/>
              </a:buClr>
              <a:buSzPts val="1476"/>
              <a:buChar char="•"/>
              <a:defRPr/>
            </a:lvl5pPr>
            <a:lvl6pPr marL="2743200" lvl="5" indent="-322326" algn="l" rtl="0">
              <a:lnSpc>
                <a:spcPct val="100000"/>
              </a:lnSpc>
              <a:spcBef>
                <a:spcPts val="5300"/>
              </a:spcBef>
              <a:spcAft>
                <a:spcPts val="0"/>
              </a:spcAft>
              <a:buClr>
                <a:srgbClr val="535353"/>
              </a:buClr>
              <a:buSzPts val="1476"/>
              <a:buChar char="•"/>
              <a:defRPr/>
            </a:lvl6pPr>
            <a:lvl7pPr marL="3200400" lvl="6" indent="-322326" algn="l" rtl="0">
              <a:lnSpc>
                <a:spcPct val="100000"/>
              </a:lnSpc>
              <a:spcBef>
                <a:spcPts val="5300"/>
              </a:spcBef>
              <a:spcAft>
                <a:spcPts val="0"/>
              </a:spcAft>
              <a:buClr>
                <a:srgbClr val="535353"/>
              </a:buClr>
              <a:buSzPts val="1476"/>
              <a:buChar char="•"/>
              <a:defRPr/>
            </a:lvl7pPr>
            <a:lvl8pPr marL="3657600" lvl="7" indent="-322326" algn="l" rtl="0">
              <a:lnSpc>
                <a:spcPct val="100000"/>
              </a:lnSpc>
              <a:spcBef>
                <a:spcPts val="5300"/>
              </a:spcBef>
              <a:spcAft>
                <a:spcPts val="0"/>
              </a:spcAft>
              <a:buClr>
                <a:srgbClr val="535353"/>
              </a:buClr>
              <a:buSzPts val="1476"/>
              <a:buChar char="•"/>
              <a:defRPr/>
            </a:lvl8pPr>
            <a:lvl9pPr marL="4114800" lvl="8" indent="-322326" algn="l" rtl="0">
              <a:lnSpc>
                <a:spcPct val="100000"/>
              </a:lnSpc>
              <a:spcBef>
                <a:spcPts val="5300"/>
              </a:spcBef>
              <a:spcAft>
                <a:spcPts val="0"/>
              </a:spcAft>
              <a:buClr>
                <a:srgbClr val="535353"/>
              </a:buClr>
              <a:buSzPts val="1476"/>
              <a:buChar char="•"/>
              <a:defRPr/>
            </a:lvl9pPr>
          </a:lstStyle>
          <a:p>
            <a:endParaRPr/>
          </a:p>
        </p:txBody>
      </p:sp>
      <p:sp>
        <p:nvSpPr>
          <p:cNvPr id="91" name="Google Shape;91;g1208cbdfd73_2_105"/>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92"/>
        <p:cNvGrpSpPr/>
        <p:nvPr/>
      </p:nvGrpSpPr>
      <p:grpSpPr>
        <a:xfrm>
          <a:off x="0" y="0"/>
          <a:ext cx="0" cy="0"/>
          <a:chOff x="0" y="0"/>
          <a:chExt cx="0" cy="0"/>
        </a:xfrm>
      </p:grpSpPr>
      <p:sp>
        <p:nvSpPr>
          <p:cNvPr id="93" name="Google Shape;93;g1208cbdfd73_2_110"/>
          <p:cNvSpPr txBox="1">
            <a:spLocks noGrp="1"/>
          </p:cNvSpPr>
          <p:nvPr>
            <p:ph type="body" idx="1"/>
          </p:nvPr>
        </p:nvSpPr>
        <p:spPr>
          <a:xfrm>
            <a:off x="1435100" y="1066800"/>
            <a:ext cx="21501000" cy="11556900"/>
          </a:xfrm>
          <a:prstGeom prst="rect">
            <a:avLst/>
          </a:prstGeom>
          <a:noFill/>
          <a:ln>
            <a:noFill/>
          </a:ln>
        </p:spPr>
        <p:txBody>
          <a:bodyPr spcFirstLastPara="1" wrap="square" lIns="50800" tIns="50800" rIns="50800" bIns="50800" anchor="ctr" anchorCtr="0">
            <a:normAutofit/>
          </a:bodyPr>
          <a:lstStyle>
            <a:lvl1pPr marL="457200" lvl="0" indent="-561848" algn="l" rtl="0">
              <a:lnSpc>
                <a:spcPct val="120000"/>
              </a:lnSpc>
              <a:spcBef>
                <a:spcPts val="6500"/>
              </a:spcBef>
              <a:spcAft>
                <a:spcPts val="0"/>
              </a:spcAft>
              <a:buClr>
                <a:srgbClr val="535353"/>
              </a:buClr>
              <a:buSzPts val="5248"/>
              <a:buFont typeface="Gill Sans"/>
              <a:buChar char="•"/>
              <a:defRPr sz="6400"/>
            </a:lvl1pPr>
            <a:lvl2pPr marL="914400" lvl="1" indent="-561848" algn="l" rtl="0">
              <a:lnSpc>
                <a:spcPct val="120000"/>
              </a:lnSpc>
              <a:spcBef>
                <a:spcPts val="6500"/>
              </a:spcBef>
              <a:spcAft>
                <a:spcPts val="0"/>
              </a:spcAft>
              <a:buClr>
                <a:srgbClr val="535353"/>
              </a:buClr>
              <a:buSzPts val="5248"/>
              <a:buFont typeface="Gill Sans"/>
              <a:buChar char="•"/>
              <a:defRPr sz="6400"/>
            </a:lvl2pPr>
            <a:lvl3pPr marL="1371600" lvl="2" indent="-561848" algn="l" rtl="0">
              <a:lnSpc>
                <a:spcPct val="120000"/>
              </a:lnSpc>
              <a:spcBef>
                <a:spcPts val="6500"/>
              </a:spcBef>
              <a:spcAft>
                <a:spcPts val="0"/>
              </a:spcAft>
              <a:buClr>
                <a:srgbClr val="535353"/>
              </a:buClr>
              <a:buSzPts val="5248"/>
              <a:buFont typeface="Gill Sans"/>
              <a:buChar char="•"/>
              <a:defRPr sz="6400"/>
            </a:lvl3pPr>
            <a:lvl4pPr marL="1828800" lvl="3" indent="-561848" algn="l" rtl="0">
              <a:lnSpc>
                <a:spcPct val="120000"/>
              </a:lnSpc>
              <a:spcBef>
                <a:spcPts val="6500"/>
              </a:spcBef>
              <a:spcAft>
                <a:spcPts val="0"/>
              </a:spcAft>
              <a:buClr>
                <a:srgbClr val="535353"/>
              </a:buClr>
              <a:buSzPts val="5248"/>
              <a:buFont typeface="Gill Sans"/>
              <a:buChar char="•"/>
              <a:defRPr sz="6400"/>
            </a:lvl4pPr>
            <a:lvl5pPr marL="2286000" lvl="4" indent="-561848" algn="l" rtl="0">
              <a:lnSpc>
                <a:spcPct val="120000"/>
              </a:lnSpc>
              <a:spcBef>
                <a:spcPts val="6500"/>
              </a:spcBef>
              <a:spcAft>
                <a:spcPts val="0"/>
              </a:spcAft>
              <a:buClr>
                <a:srgbClr val="535353"/>
              </a:buClr>
              <a:buSzPts val="5248"/>
              <a:buFont typeface="Gill Sans"/>
              <a:buChar char="•"/>
              <a:defRPr sz="6400"/>
            </a:lvl5pPr>
            <a:lvl6pPr marL="2743200" lvl="5" indent="-322326" algn="l" rtl="0">
              <a:lnSpc>
                <a:spcPct val="100000"/>
              </a:lnSpc>
              <a:spcBef>
                <a:spcPts val="5300"/>
              </a:spcBef>
              <a:spcAft>
                <a:spcPts val="0"/>
              </a:spcAft>
              <a:buClr>
                <a:srgbClr val="535353"/>
              </a:buClr>
              <a:buSzPts val="1476"/>
              <a:buChar char="•"/>
              <a:defRPr/>
            </a:lvl6pPr>
            <a:lvl7pPr marL="3200400" lvl="6" indent="-322326" algn="l" rtl="0">
              <a:lnSpc>
                <a:spcPct val="100000"/>
              </a:lnSpc>
              <a:spcBef>
                <a:spcPts val="5300"/>
              </a:spcBef>
              <a:spcAft>
                <a:spcPts val="0"/>
              </a:spcAft>
              <a:buClr>
                <a:srgbClr val="535353"/>
              </a:buClr>
              <a:buSzPts val="1476"/>
              <a:buChar char="•"/>
              <a:defRPr/>
            </a:lvl7pPr>
            <a:lvl8pPr marL="3657600" lvl="7" indent="-322326" algn="l" rtl="0">
              <a:lnSpc>
                <a:spcPct val="100000"/>
              </a:lnSpc>
              <a:spcBef>
                <a:spcPts val="5300"/>
              </a:spcBef>
              <a:spcAft>
                <a:spcPts val="0"/>
              </a:spcAft>
              <a:buClr>
                <a:srgbClr val="535353"/>
              </a:buClr>
              <a:buSzPts val="1476"/>
              <a:buChar char="•"/>
              <a:defRPr/>
            </a:lvl8pPr>
            <a:lvl9pPr marL="4114800" lvl="8" indent="-322326" algn="l" rtl="0">
              <a:lnSpc>
                <a:spcPct val="100000"/>
              </a:lnSpc>
              <a:spcBef>
                <a:spcPts val="5300"/>
              </a:spcBef>
              <a:spcAft>
                <a:spcPts val="0"/>
              </a:spcAft>
              <a:buClr>
                <a:srgbClr val="535353"/>
              </a:buClr>
              <a:buSzPts val="1476"/>
              <a:buChar char="•"/>
              <a:defRPr/>
            </a:lvl9pPr>
          </a:lstStyle>
          <a:p>
            <a:endParaRPr/>
          </a:p>
        </p:txBody>
      </p:sp>
      <p:sp>
        <p:nvSpPr>
          <p:cNvPr id="94" name="Google Shape;94;g1208cbdfd73_2_110"/>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95"/>
        <p:cNvGrpSpPr/>
        <p:nvPr/>
      </p:nvGrpSpPr>
      <p:grpSpPr>
        <a:xfrm>
          <a:off x="0" y="0"/>
          <a:ext cx="0" cy="0"/>
          <a:chOff x="0" y="0"/>
          <a:chExt cx="0" cy="0"/>
        </a:xfrm>
      </p:grpSpPr>
      <p:sp>
        <p:nvSpPr>
          <p:cNvPr id="96" name="Google Shape;96;g1208cbdfd73_2_113"/>
          <p:cNvSpPr>
            <a:spLocks noGrp="1"/>
          </p:cNvSpPr>
          <p:nvPr>
            <p:ph type="pic" idx="2"/>
          </p:nvPr>
        </p:nvSpPr>
        <p:spPr>
          <a:xfrm>
            <a:off x="12407900" y="5715000"/>
            <a:ext cx="11023500" cy="8255100"/>
          </a:xfrm>
          <a:prstGeom prst="rect">
            <a:avLst/>
          </a:prstGeom>
          <a:noFill/>
          <a:ln>
            <a:noFill/>
          </a:ln>
        </p:spPr>
      </p:sp>
      <p:sp>
        <p:nvSpPr>
          <p:cNvPr id="97" name="Google Shape;97;g1208cbdfd73_2_113"/>
          <p:cNvSpPr>
            <a:spLocks noGrp="1"/>
          </p:cNvSpPr>
          <p:nvPr>
            <p:ph type="pic" idx="3"/>
          </p:nvPr>
        </p:nvSpPr>
        <p:spPr>
          <a:xfrm>
            <a:off x="12420600" y="-673100"/>
            <a:ext cx="11023500" cy="8255100"/>
          </a:xfrm>
          <a:prstGeom prst="rect">
            <a:avLst/>
          </a:prstGeom>
          <a:noFill/>
          <a:ln>
            <a:noFill/>
          </a:ln>
        </p:spPr>
      </p:sp>
      <p:sp>
        <p:nvSpPr>
          <p:cNvPr id="98" name="Google Shape;98;g1208cbdfd73_2_113"/>
          <p:cNvSpPr>
            <a:spLocks noGrp="1"/>
          </p:cNvSpPr>
          <p:nvPr>
            <p:ph type="pic" idx="4"/>
          </p:nvPr>
        </p:nvSpPr>
        <p:spPr>
          <a:xfrm>
            <a:off x="-825499" y="-2108200"/>
            <a:ext cx="13804800" cy="18443100"/>
          </a:xfrm>
          <a:prstGeom prst="rect">
            <a:avLst/>
          </a:prstGeom>
          <a:noFill/>
          <a:ln>
            <a:noFill/>
          </a:ln>
        </p:spPr>
      </p:sp>
      <p:sp>
        <p:nvSpPr>
          <p:cNvPr id="99" name="Google Shape;99;g1208cbdfd73_2_113"/>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0"/>
        <p:cNvGrpSpPr/>
        <p:nvPr/>
      </p:nvGrpSpPr>
      <p:grpSpPr>
        <a:xfrm>
          <a:off x="0" y="0"/>
          <a:ext cx="0" cy="0"/>
          <a:chOff x="0" y="0"/>
          <a:chExt cx="0" cy="0"/>
        </a:xfrm>
      </p:grpSpPr>
      <p:sp>
        <p:nvSpPr>
          <p:cNvPr id="101" name="Google Shape;101;g1208cbdfd73_2_118"/>
          <p:cNvSpPr txBox="1">
            <a:spLocks noGrp="1"/>
          </p:cNvSpPr>
          <p:nvPr>
            <p:ph type="body" idx="1"/>
          </p:nvPr>
        </p:nvSpPr>
        <p:spPr>
          <a:xfrm>
            <a:off x="2387600" y="8001000"/>
            <a:ext cx="19621500" cy="687300"/>
          </a:xfrm>
          <a:prstGeom prst="rect">
            <a:avLst/>
          </a:prstGeom>
          <a:noFill/>
          <a:ln>
            <a:noFill/>
          </a:ln>
        </p:spPr>
        <p:txBody>
          <a:bodyPr spcFirstLastPara="1" wrap="square" lIns="50800" tIns="50800" rIns="50800" bIns="50800" anchor="t" anchorCtr="0">
            <a:spAutoFit/>
          </a:bodyPr>
          <a:lstStyle>
            <a:lvl1pPr marL="457200" lvl="0" indent="-228600" algn="ctr" rtl="0">
              <a:lnSpc>
                <a:spcPct val="100000"/>
              </a:lnSpc>
              <a:spcBef>
                <a:spcPts val="0"/>
              </a:spcBef>
              <a:spcAft>
                <a:spcPts val="0"/>
              </a:spcAft>
              <a:buClr>
                <a:srgbClr val="535353"/>
              </a:buClr>
              <a:buSzPts val="3800"/>
              <a:buFont typeface="Gill Sans"/>
              <a:buNone/>
              <a:defRPr sz="3800"/>
            </a:lvl1pPr>
            <a:lvl2pPr marL="914400" lvl="1" indent="-322326" algn="l" rtl="0">
              <a:lnSpc>
                <a:spcPct val="100000"/>
              </a:lnSpc>
              <a:spcBef>
                <a:spcPts val="5300"/>
              </a:spcBef>
              <a:spcAft>
                <a:spcPts val="0"/>
              </a:spcAft>
              <a:buClr>
                <a:srgbClr val="535353"/>
              </a:buClr>
              <a:buSzPts val="1476"/>
              <a:buChar char="•"/>
              <a:defRPr/>
            </a:lvl2pPr>
            <a:lvl3pPr marL="1371600" lvl="2" indent="-322325" algn="l" rtl="0">
              <a:lnSpc>
                <a:spcPct val="100000"/>
              </a:lnSpc>
              <a:spcBef>
                <a:spcPts val="5300"/>
              </a:spcBef>
              <a:spcAft>
                <a:spcPts val="0"/>
              </a:spcAft>
              <a:buClr>
                <a:srgbClr val="535353"/>
              </a:buClr>
              <a:buSzPts val="1476"/>
              <a:buChar char="•"/>
              <a:defRPr/>
            </a:lvl3pPr>
            <a:lvl4pPr marL="1828800" lvl="3" indent="-322325" algn="l" rtl="0">
              <a:lnSpc>
                <a:spcPct val="100000"/>
              </a:lnSpc>
              <a:spcBef>
                <a:spcPts val="5300"/>
              </a:spcBef>
              <a:spcAft>
                <a:spcPts val="0"/>
              </a:spcAft>
              <a:buClr>
                <a:srgbClr val="535353"/>
              </a:buClr>
              <a:buSzPts val="1476"/>
              <a:buChar char="•"/>
              <a:defRPr/>
            </a:lvl4pPr>
            <a:lvl5pPr marL="2286000" lvl="4" indent="-322326" algn="l" rtl="0">
              <a:lnSpc>
                <a:spcPct val="100000"/>
              </a:lnSpc>
              <a:spcBef>
                <a:spcPts val="5300"/>
              </a:spcBef>
              <a:spcAft>
                <a:spcPts val="0"/>
              </a:spcAft>
              <a:buClr>
                <a:srgbClr val="535353"/>
              </a:buClr>
              <a:buSzPts val="1476"/>
              <a:buChar char="•"/>
              <a:defRPr/>
            </a:lvl5pPr>
            <a:lvl6pPr marL="2743200" lvl="5" indent="-322326" algn="l" rtl="0">
              <a:lnSpc>
                <a:spcPct val="100000"/>
              </a:lnSpc>
              <a:spcBef>
                <a:spcPts val="5300"/>
              </a:spcBef>
              <a:spcAft>
                <a:spcPts val="0"/>
              </a:spcAft>
              <a:buClr>
                <a:srgbClr val="535353"/>
              </a:buClr>
              <a:buSzPts val="1476"/>
              <a:buChar char="•"/>
              <a:defRPr/>
            </a:lvl6pPr>
            <a:lvl7pPr marL="3200400" lvl="6" indent="-322326" algn="l" rtl="0">
              <a:lnSpc>
                <a:spcPct val="100000"/>
              </a:lnSpc>
              <a:spcBef>
                <a:spcPts val="5300"/>
              </a:spcBef>
              <a:spcAft>
                <a:spcPts val="0"/>
              </a:spcAft>
              <a:buClr>
                <a:srgbClr val="535353"/>
              </a:buClr>
              <a:buSzPts val="1476"/>
              <a:buChar char="•"/>
              <a:defRPr/>
            </a:lvl7pPr>
            <a:lvl8pPr marL="3657600" lvl="7" indent="-322326" algn="l" rtl="0">
              <a:lnSpc>
                <a:spcPct val="100000"/>
              </a:lnSpc>
              <a:spcBef>
                <a:spcPts val="5300"/>
              </a:spcBef>
              <a:spcAft>
                <a:spcPts val="0"/>
              </a:spcAft>
              <a:buClr>
                <a:srgbClr val="535353"/>
              </a:buClr>
              <a:buSzPts val="1476"/>
              <a:buChar char="•"/>
              <a:defRPr/>
            </a:lvl8pPr>
            <a:lvl9pPr marL="4114800" lvl="8" indent="-322326" algn="l" rtl="0">
              <a:lnSpc>
                <a:spcPct val="100000"/>
              </a:lnSpc>
              <a:spcBef>
                <a:spcPts val="5300"/>
              </a:spcBef>
              <a:spcAft>
                <a:spcPts val="0"/>
              </a:spcAft>
              <a:buClr>
                <a:srgbClr val="535353"/>
              </a:buClr>
              <a:buSzPts val="1476"/>
              <a:buChar char="•"/>
              <a:defRPr/>
            </a:lvl9pPr>
          </a:lstStyle>
          <a:p>
            <a:endParaRPr/>
          </a:p>
        </p:txBody>
      </p:sp>
      <p:sp>
        <p:nvSpPr>
          <p:cNvPr id="102" name="Google Shape;102;g1208cbdfd73_2_118"/>
          <p:cNvSpPr txBox="1">
            <a:spLocks noGrp="1"/>
          </p:cNvSpPr>
          <p:nvPr>
            <p:ph type="body" idx="2"/>
          </p:nvPr>
        </p:nvSpPr>
        <p:spPr>
          <a:xfrm>
            <a:off x="2374900" y="5866846"/>
            <a:ext cx="19621500" cy="902700"/>
          </a:xfrm>
          <a:prstGeom prst="rect">
            <a:avLst/>
          </a:prstGeom>
          <a:noFill/>
          <a:ln>
            <a:noFill/>
          </a:ln>
        </p:spPr>
        <p:txBody>
          <a:bodyPr spcFirstLastPara="1" wrap="square" lIns="50800" tIns="50800" rIns="50800" bIns="50800" anchor="ctr" anchorCtr="0">
            <a:spAutoFit/>
          </a:bodyPr>
          <a:lstStyle>
            <a:lvl1pPr marL="457200" lvl="0" indent="-228600" algn="ctr" rtl="0">
              <a:lnSpc>
                <a:spcPct val="100000"/>
              </a:lnSpc>
              <a:spcBef>
                <a:spcPts val="0"/>
              </a:spcBef>
              <a:spcAft>
                <a:spcPts val="0"/>
              </a:spcAft>
              <a:buClr>
                <a:srgbClr val="535353"/>
              </a:buClr>
              <a:buSzPts val="1800"/>
              <a:buNone/>
              <a:defRPr/>
            </a:lvl1pPr>
            <a:lvl2pPr marL="914400" lvl="1" indent="-322326" algn="l" rtl="0">
              <a:lnSpc>
                <a:spcPct val="100000"/>
              </a:lnSpc>
              <a:spcBef>
                <a:spcPts val="5300"/>
              </a:spcBef>
              <a:spcAft>
                <a:spcPts val="0"/>
              </a:spcAft>
              <a:buClr>
                <a:srgbClr val="535353"/>
              </a:buClr>
              <a:buSzPts val="1476"/>
              <a:buChar char="•"/>
              <a:defRPr/>
            </a:lvl2pPr>
            <a:lvl3pPr marL="1371600" lvl="2" indent="-322325" algn="l" rtl="0">
              <a:lnSpc>
                <a:spcPct val="100000"/>
              </a:lnSpc>
              <a:spcBef>
                <a:spcPts val="5300"/>
              </a:spcBef>
              <a:spcAft>
                <a:spcPts val="0"/>
              </a:spcAft>
              <a:buClr>
                <a:srgbClr val="535353"/>
              </a:buClr>
              <a:buSzPts val="1476"/>
              <a:buChar char="•"/>
              <a:defRPr/>
            </a:lvl3pPr>
            <a:lvl4pPr marL="1828800" lvl="3" indent="-322325" algn="l" rtl="0">
              <a:lnSpc>
                <a:spcPct val="100000"/>
              </a:lnSpc>
              <a:spcBef>
                <a:spcPts val="5300"/>
              </a:spcBef>
              <a:spcAft>
                <a:spcPts val="0"/>
              </a:spcAft>
              <a:buClr>
                <a:srgbClr val="535353"/>
              </a:buClr>
              <a:buSzPts val="1476"/>
              <a:buChar char="•"/>
              <a:defRPr/>
            </a:lvl4pPr>
            <a:lvl5pPr marL="2286000" lvl="4" indent="-322326" algn="l" rtl="0">
              <a:lnSpc>
                <a:spcPct val="100000"/>
              </a:lnSpc>
              <a:spcBef>
                <a:spcPts val="5300"/>
              </a:spcBef>
              <a:spcAft>
                <a:spcPts val="0"/>
              </a:spcAft>
              <a:buClr>
                <a:srgbClr val="535353"/>
              </a:buClr>
              <a:buSzPts val="1476"/>
              <a:buChar char="•"/>
              <a:defRPr/>
            </a:lvl5pPr>
            <a:lvl6pPr marL="2743200" lvl="5" indent="-322326" algn="l" rtl="0">
              <a:lnSpc>
                <a:spcPct val="100000"/>
              </a:lnSpc>
              <a:spcBef>
                <a:spcPts val="5300"/>
              </a:spcBef>
              <a:spcAft>
                <a:spcPts val="0"/>
              </a:spcAft>
              <a:buClr>
                <a:srgbClr val="535353"/>
              </a:buClr>
              <a:buSzPts val="1476"/>
              <a:buChar char="•"/>
              <a:defRPr/>
            </a:lvl6pPr>
            <a:lvl7pPr marL="3200400" lvl="6" indent="-322326" algn="l" rtl="0">
              <a:lnSpc>
                <a:spcPct val="100000"/>
              </a:lnSpc>
              <a:spcBef>
                <a:spcPts val="5300"/>
              </a:spcBef>
              <a:spcAft>
                <a:spcPts val="0"/>
              </a:spcAft>
              <a:buClr>
                <a:srgbClr val="535353"/>
              </a:buClr>
              <a:buSzPts val="1476"/>
              <a:buChar char="•"/>
              <a:defRPr/>
            </a:lvl7pPr>
            <a:lvl8pPr marL="3657600" lvl="7" indent="-322326" algn="l" rtl="0">
              <a:lnSpc>
                <a:spcPct val="100000"/>
              </a:lnSpc>
              <a:spcBef>
                <a:spcPts val="5300"/>
              </a:spcBef>
              <a:spcAft>
                <a:spcPts val="0"/>
              </a:spcAft>
              <a:buClr>
                <a:srgbClr val="535353"/>
              </a:buClr>
              <a:buSzPts val="1476"/>
              <a:buChar char="•"/>
              <a:defRPr/>
            </a:lvl8pPr>
            <a:lvl9pPr marL="4114800" lvl="8" indent="-322326" algn="l" rtl="0">
              <a:lnSpc>
                <a:spcPct val="100000"/>
              </a:lnSpc>
              <a:spcBef>
                <a:spcPts val="5300"/>
              </a:spcBef>
              <a:spcAft>
                <a:spcPts val="0"/>
              </a:spcAft>
              <a:buClr>
                <a:srgbClr val="535353"/>
              </a:buClr>
              <a:buSzPts val="1476"/>
              <a:buChar char="•"/>
              <a:defRPr/>
            </a:lvl9pPr>
          </a:lstStyle>
          <a:p>
            <a:endParaRPr/>
          </a:p>
        </p:txBody>
      </p:sp>
      <p:sp>
        <p:nvSpPr>
          <p:cNvPr id="103" name="Google Shape;103;g1208cbdfd73_2_118"/>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04"/>
        <p:cNvGrpSpPr/>
        <p:nvPr/>
      </p:nvGrpSpPr>
      <p:grpSpPr>
        <a:xfrm>
          <a:off x="0" y="0"/>
          <a:ext cx="0" cy="0"/>
          <a:chOff x="0" y="0"/>
          <a:chExt cx="0" cy="0"/>
        </a:xfrm>
      </p:grpSpPr>
      <p:sp>
        <p:nvSpPr>
          <p:cNvPr id="105" name="Google Shape;105;g1208cbdfd73_2_122"/>
          <p:cNvSpPr>
            <a:spLocks noGrp="1"/>
          </p:cNvSpPr>
          <p:nvPr>
            <p:ph type="pic" idx="2"/>
          </p:nvPr>
        </p:nvSpPr>
        <p:spPr>
          <a:xfrm>
            <a:off x="1" y="0"/>
            <a:ext cx="24384000" cy="13716000"/>
          </a:xfrm>
          <a:prstGeom prst="rect">
            <a:avLst/>
          </a:prstGeom>
          <a:noFill/>
          <a:ln>
            <a:noFill/>
          </a:ln>
        </p:spPr>
      </p:sp>
      <p:sp>
        <p:nvSpPr>
          <p:cNvPr id="106" name="Google Shape;106;g1208cbdfd73_2_122"/>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p:cSld name="1_Blank">
    <p:bg>
      <p:bgPr>
        <a:solidFill>
          <a:srgbClr val="FFFFFF"/>
        </a:solidFill>
        <a:effectLst/>
      </p:bgPr>
    </p:bg>
    <p:spTree>
      <p:nvGrpSpPr>
        <p:cNvPr id="1" name="Shape 107"/>
        <p:cNvGrpSpPr/>
        <p:nvPr/>
      </p:nvGrpSpPr>
      <p:grpSpPr>
        <a:xfrm>
          <a:off x="0" y="0"/>
          <a:ext cx="0" cy="0"/>
          <a:chOff x="0" y="0"/>
          <a:chExt cx="0" cy="0"/>
        </a:xfrm>
      </p:grpSpPr>
      <p:sp>
        <p:nvSpPr>
          <p:cNvPr id="108" name="Google Shape;108;g1208cbdfd73_2_125"/>
          <p:cNvSpPr txBox="1">
            <a:spLocks noGrp="1"/>
          </p:cNvSpPr>
          <p:nvPr>
            <p:ph type="sldNum" idx="12"/>
          </p:nvPr>
        </p:nvSpPr>
        <p:spPr>
          <a:xfrm>
            <a:off x="11959032" y="13081000"/>
            <a:ext cx="453300" cy="47190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efault Slide">
  <p:cSld name="Default Slide">
    <p:bg>
      <p:bgPr>
        <a:solidFill>
          <a:srgbClr val="FFFFFF"/>
        </a:solidFill>
        <a:effectLst/>
      </p:bgPr>
    </p:bg>
    <p:spTree>
      <p:nvGrpSpPr>
        <p:cNvPr id="1" name="Shape 109"/>
        <p:cNvGrpSpPr/>
        <p:nvPr/>
      </p:nvGrpSpPr>
      <p:grpSpPr>
        <a:xfrm>
          <a:off x="0" y="0"/>
          <a:ext cx="0" cy="0"/>
          <a:chOff x="0" y="0"/>
          <a:chExt cx="0" cy="0"/>
        </a:xfrm>
      </p:grpSpPr>
      <p:sp>
        <p:nvSpPr>
          <p:cNvPr id="110" name="Google Shape;110;g1208cbdfd73_2_127"/>
          <p:cNvSpPr/>
          <p:nvPr/>
        </p:nvSpPr>
        <p:spPr>
          <a:xfrm>
            <a:off x="22109949" y="752553"/>
            <a:ext cx="731400" cy="731400"/>
          </a:xfrm>
          <a:prstGeom prst="ellipse">
            <a:avLst/>
          </a:prstGeom>
          <a:solidFill>
            <a:srgbClr val="D3D2D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5000"/>
              <a:buFont typeface="Calibri"/>
              <a:buNone/>
            </a:pPr>
            <a:endParaRPr sz="5000" b="0" i="0" u="none" strike="noStrike" cap="none">
              <a:solidFill>
                <a:srgbClr val="535353"/>
              </a:solidFill>
              <a:latin typeface="Gill Sans"/>
              <a:ea typeface="Gill Sans"/>
              <a:cs typeface="Gill Sans"/>
              <a:sym typeface="Gill Sans"/>
            </a:endParaRPr>
          </a:p>
        </p:txBody>
      </p:sp>
      <p:sp>
        <p:nvSpPr>
          <p:cNvPr id="111" name="Google Shape;111;g1208cbdfd73_2_127"/>
          <p:cNvSpPr txBox="1">
            <a:spLocks noGrp="1"/>
          </p:cNvSpPr>
          <p:nvPr>
            <p:ph type="sldNum" idx="12"/>
          </p:nvPr>
        </p:nvSpPr>
        <p:spPr>
          <a:xfrm>
            <a:off x="22276428" y="916182"/>
            <a:ext cx="443100" cy="461700"/>
          </a:xfrm>
          <a:prstGeom prst="rect">
            <a:avLst/>
          </a:prstGeom>
          <a:noFill/>
          <a:ln>
            <a:noFill/>
          </a:ln>
        </p:spPr>
        <p:txBody>
          <a:bodyPr spcFirstLastPara="1" wrap="square" lIns="45700" tIns="45700" rIns="45700" bIns="45700" anchor="ctr" anchorCtr="0">
            <a:sp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9"/>
        <p:cNvGrpSpPr/>
        <p:nvPr/>
      </p:nvGrpSpPr>
      <p:grpSpPr>
        <a:xfrm>
          <a:off x="0" y="0"/>
          <a:ext cx="0" cy="0"/>
          <a:chOff x="0" y="0"/>
          <a:chExt cx="0" cy="0"/>
        </a:xfrm>
      </p:grpSpPr>
      <p:sp>
        <p:nvSpPr>
          <p:cNvPr id="20" name="Google Shape;20;p25"/>
          <p:cNvSpPr txBox="1">
            <a:spLocks noGrp="1"/>
          </p:cNvSpPr>
          <p:nvPr>
            <p:ph type="title"/>
          </p:nvPr>
        </p:nvSpPr>
        <p:spPr>
          <a:xfrm>
            <a:off x="673100" y="2870200"/>
            <a:ext cx="23050499" cy="45593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1" name="Google Shape;21;p25"/>
          <p:cNvSpPr txBox="1">
            <a:spLocks noGrp="1"/>
          </p:cNvSpPr>
          <p:nvPr>
            <p:ph type="body" idx="1"/>
          </p:nvPr>
        </p:nvSpPr>
        <p:spPr>
          <a:xfrm>
            <a:off x="673100" y="7416800"/>
            <a:ext cx="23050499" cy="18161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22" name="Google Shape;22;p25"/>
          <p:cNvSpPr txBox="1">
            <a:spLocks noGrp="1"/>
          </p:cNvSpPr>
          <p:nvPr>
            <p:ph type="sldNum" idx="12"/>
          </p:nvPr>
        </p:nvSpPr>
        <p:spPr>
          <a:xfrm>
            <a:off x="23723600" y="13024800"/>
            <a:ext cx="419100" cy="457200"/>
          </a:xfrm>
          <a:prstGeom prst="rect">
            <a:avLst/>
          </a:prstGeom>
          <a:noFill/>
          <a:ln>
            <a:noFill/>
          </a:ln>
        </p:spPr>
        <p:txBody>
          <a:bodyPr spcFirstLastPara="1" wrap="square" lIns="50800" tIns="50800" rIns="50800" bIns="50800" anchor="b" anchorCtr="0">
            <a:norm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23"/>
        <p:cNvGrpSpPr/>
        <p:nvPr/>
      </p:nvGrpSpPr>
      <p:grpSpPr>
        <a:xfrm>
          <a:off x="0" y="0"/>
          <a:ext cx="0" cy="0"/>
          <a:chOff x="0" y="0"/>
          <a:chExt cx="0" cy="0"/>
        </a:xfrm>
      </p:grpSpPr>
      <p:sp>
        <p:nvSpPr>
          <p:cNvPr id="24" name="Google Shape;24;p27"/>
          <p:cNvSpPr txBox="1">
            <a:spLocks noGrp="1"/>
          </p:cNvSpPr>
          <p:nvPr>
            <p:ph type="title"/>
          </p:nvPr>
        </p:nvSpPr>
        <p:spPr>
          <a:xfrm>
            <a:off x="673100" y="4572000"/>
            <a:ext cx="23050499" cy="4559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5" name="Google Shape;25;p27"/>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6"/>
        <p:cNvGrpSpPr/>
        <p:nvPr/>
      </p:nvGrpSpPr>
      <p:grpSpPr>
        <a:xfrm>
          <a:off x="0" y="0"/>
          <a:ext cx="0" cy="0"/>
          <a:chOff x="0" y="0"/>
          <a:chExt cx="0" cy="0"/>
        </a:xfrm>
      </p:grpSpPr>
      <p:sp>
        <p:nvSpPr>
          <p:cNvPr id="27" name="Google Shape;27;p28"/>
          <p:cNvSpPr>
            <a:spLocks noGrp="1"/>
          </p:cNvSpPr>
          <p:nvPr>
            <p:ph type="pic" idx="2"/>
          </p:nvPr>
        </p:nvSpPr>
        <p:spPr>
          <a:xfrm>
            <a:off x="10590462" y="1511300"/>
            <a:ext cx="13644824" cy="12128732"/>
          </a:xfrm>
          <a:prstGeom prst="rect">
            <a:avLst/>
          </a:prstGeom>
          <a:noFill/>
          <a:ln>
            <a:noFill/>
          </a:ln>
        </p:spPr>
      </p:sp>
      <p:sp>
        <p:nvSpPr>
          <p:cNvPr id="28" name="Google Shape;28;p28"/>
          <p:cNvSpPr txBox="1">
            <a:spLocks noGrp="1"/>
          </p:cNvSpPr>
          <p:nvPr>
            <p:ph type="title"/>
          </p:nvPr>
        </p:nvSpPr>
        <p:spPr>
          <a:xfrm>
            <a:off x="673100" y="1435100"/>
            <a:ext cx="11049000" cy="5461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9" name="Google Shape;29;p28"/>
          <p:cNvSpPr txBox="1">
            <a:spLocks noGrp="1"/>
          </p:cNvSpPr>
          <p:nvPr>
            <p:ph type="body" idx="1"/>
          </p:nvPr>
        </p:nvSpPr>
        <p:spPr>
          <a:xfrm>
            <a:off x="673100" y="6870700"/>
            <a:ext cx="11049000" cy="5461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0" name="Google Shape;30;p28"/>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33" name="Google Shape;33;p29"/>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36" name="Google Shape;36;p30"/>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7" name="Google Shape;37;p30"/>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8"/>
        <p:cNvGrpSpPr/>
        <p:nvPr/>
      </p:nvGrpSpPr>
      <p:grpSpPr>
        <a:xfrm>
          <a:off x="0" y="0"/>
          <a:ext cx="0" cy="0"/>
          <a:chOff x="0" y="0"/>
          <a:chExt cx="0" cy="0"/>
        </a:xfrm>
      </p:grpSpPr>
      <p:sp>
        <p:nvSpPr>
          <p:cNvPr id="39" name="Google Shape;39;p31"/>
          <p:cNvSpPr>
            <a:spLocks noGrp="1"/>
          </p:cNvSpPr>
          <p:nvPr>
            <p:ph type="pic" idx="2"/>
          </p:nvPr>
        </p:nvSpPr>
        <p:spPr>
          <a:xfrm>
            <a:off x="11814854" y="3230211"/>
            <a:ext cx="11753235" cy="10447317"/>
          </a:xfrm>
          <a:prstGeom prst="rect">
            <a:avLst/>
          </a:prstGeom>
          <a:noFill/>
          <a:ln>
            <a:noFill/>
          </a:ln>
        </p:spPr>
      </p:sp>
      <p:sp>
        <p:nvSpPr>
          <p:cNvPr id="40" name="Google Shape;40;p31"/>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41" name="Google Shape;41;p31"/>
          <p:cNvSpPr txBox="1">
            <a:spLocks noGrp="1"/>
          </p:cNvSpPr>
          <p:nvPr>
            <p:ph type="body" idx="1"/>
          </p:nvPr>
        </p:nvSpPr>
        <p:spPr>
          <a:xfrm>
            <a:off x="673100" y="3835400"/>
            <a:ext cx="11049000" cy="8864600"/>
          </a:xfrm>
          <a:prstGeom prst="rect">
            <a:avLst/>
          </a:prstGeom>
          <a:noFill/>
          <a:ln>
            <a:noFill/>
          </a:ln>
        </p:spPr>
        <p:txBody>
          <a:bodyPr spcFirstLastPara="1" wrap="square" lIns="50800" tIns="50800" rIns="50800" bIns="50800" anchor="ctr" anchorCtr="0">
            <a:normAutofit/>
          </a:bodyPr>
          <a:lstStyle>
            <a:lvl1pPr marL="457200" lvl="0" indent="-322326" algn="l">
              <a:lnSpc>
                <a:spcPct val="100000"/>
              </a:lnSpc>
              <a:spcBef>
                <a:spcPts val="5300"/>
              </a:spcBef>
              <a:spcAft>
                <a:spcPts val="0"/>
              </a:spcAft>
              <a:buClr>
                <a:srgbClr val="535353"/>
              </a:buClr>
              <a:buSzPts val="1476"/>
              <a:buChar char="•"/>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2" name="Google Shape;42;p31"/>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43"/>
        <p:cNvGrpSpPr/>
        <p:nvPr/>
      </p:nvGrpSpPr>
      <p:grpSpPr>
        <a:xfrm>
          <a:off x="0" y="0"/>
          <a:ext cx="0" cy="0"/>
          <a:chOff x="0" y="0"/>
          <a:chExt cx="0" cy="0"/>
        </a:xfrm>
      </p:grpSpPr>
      <p:sp>
        <p:nvSpPr>
          <p:cNvPr id="44" name="Google Shape;44;p32"/>
          <p:cNvSpPr txBox="1">
            <a:spLocks noGrp="1"/>
          </p:cNvSpPr>
          <p:nvPr>
            <p:ph type="body" idx="1"/>
          </p:nvPr>
        </p:nvSpPr>
        <p:spPr>
          <a:xfrm>
            <a:off x="1435100" y="1066800"/>
            <a:ext cx="21501100" cy="115570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5" name="Google Shape;45;p32"/>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alpha val="49019"/>
          </a:srgbClr>
        </a:solidFill>
        <a:effectLst/>
      </p:bgPr>
    </p:bg>
    <p:spTree>
      <p:nvGrpSpPr>
        <p:cNvPr id="1" name="Shape 5"/>
        <p:cNvGrpSpPr/>
        <p:nvPr/>
      </p:nvGrpSpPr>
      <p:grpSpPr>
        <a:xfrm>
          <a:off x="0" y="0"/>
          <a:ext cx="0" cy="0"/>
          <a:chOff x="0" y="0"/>
          <a:chExt cx="0" cy="0"/>
        </a:xfrm>
      </p:grpSpPr>
      <p:pic>
        <p:nvPicPr>
          <p:cNvPr id="6" name="Google Shape;6;p23"/>
          <p:cNvPicPr preferRelativeResize="0"/>
          <p:nvPr/>
        </p:nvPicPr>
        <p:blipFill rotWithShape="1">
          <a:blip r:embed="rId16">
            <a:alphaModFix/>
          </a:blip>
          <a:srcRect t="2114" r="2248"/>
          <a:stretch/>
        </p:blipFill>
        <p:spPr>
          <a:xfrm>
            <a:off x="0" y="0"/>
            <a:ext cx="24384001" cy="12366874"/>
          </a:xfrm>
          <a:prstGeom prst="rect">
            <a:avLst/>
          </a:prstGeom>
          <a:noFill/>
          <a:ln>
            <a:noFill/>
          </a:ln>
        </p:spPr>
      </p:pic>
      <p:sp>
        <p:nvSpPr>
          <p:cNvPr id="7" name="Google Shape;7;p23"/>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1pPr>
            <a:lvl2pPr marR="0" lvl="1"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2pPr>
            <a:lvl3pPr marR="0" lvl="2"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3pPr>
            <a:lvl4pPr marR="0" lvl="3"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4pPr>
            <a:lvl5pPr marR="0" lvl="4"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5pPr>
            <a:lvl6pPr marR="0" lvl="5"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6pPr>
            <a:lvl7pPr marR="0" lvl="6"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7pPr>
            <a:lvl8pPr marR="0" lvl="7"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8pPr>
            <a:lvl9pPr marR="0" lvl="8"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9pPr>
          </a:lstStyle>
          <a:p>
            <a:endParaRPr/>
          </a:p>
        </p:txBody>
      </p:sp>
      <p:sp>
        <p:nvSpPr>
          <p:cNvPr id="8" name="Google Shape;8;p23"/>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marR="0" lvl="0"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L="914400" marR="0" lvl="1"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L="1371600" marR="0" lvl="2"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L="1828800" marR="0" lvl="3"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L="2286000" marR="0" lvl="4"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L="2743200" marR="0" lvl="5"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L="3200400" marR="0" lvl="6"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L="3657600" marR="0" lvl="7"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L="4114800" marR="0" lvl="8"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9" name="Google Shape;9;p23"/>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0" name="Google Shape;10;p23"/>
          <p:cNvSpPr txBox="1"/>
          <p:nvPr/>
        </p:nvSpPr>
        <p:spPr>
          <a:xfrm>
            <a:off x="7391700" y="13075575"/>
            <a:ext cx="8352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pic>
        <p:nvPicPr>
          <p:cNvPr id="11" name="Google Shape;11;p23"/>
          <p:cNvPicPr preferRelativeResize="0"/>
          <p:nvPr/>
        </p:nvPicPr>
        <p:blipFill rotWithShape="1">
          <a:blip r:embed="rId17">
            <a:alphaModFix/>
          </a:blip>
          <a:srcRect l="9022" t="12608" r="9029" b="9173"/>
          <a:stretch/>
        </p:blipFill>
        <p:spPr>
          <a:xfrm>
            <a:off x="407325" y="579154"/>
            <a:ext cx="2408651" cy="73484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F6F6">
            <a:alpha val="48630"/>
          </a:srgbClr>
        </a:solidFill>
        <a:effectLst/>
      </p:bgPr>
    </p:bg>
    <p:spTree>
      <p:nvGrpSpPr>
        <p:cNvPr id="1" name="Shape 63"/>
        <p:cNvGrpSpPr/>
        <p:nvPr/>
      </p:nvGrpSpPr>
      <p:grpSpPr>
        <a:xfrm>
          <a:off x="0" y="0"/>
          <a:ext cx="0" cy="0"/>
          <a:chOff x="0" y="0"/>
          <a:chExt cx="0" cy="0"/>
        </a:xfrm>
      </p:grpSpPr>
      <p:pic>
        <p:nvPicPr>
          <p:cNvPr id="64" name="Google Shape;64;g1208cbdfd73_2_81"/>
          <p:cNvPicPr preferRelativeResize="0"/>
          <p:nvPr/>
        </p:nvPicPr>
        <p:blipFill rotWithShape="1">
          <a:blip r:embed="rId14">
            <a:alphaModFix/>
          </a:blip>
          <a:srcRect t="2114" r="2248"/>
          <a:stretch/>
        </p:blipFill>
        <p:spPr>
          <a:xfrm>
            <a:off x="1" y="1"/>
            <a:ext cx="24384001" cy="12366874"/>
          </a:xfrm>
          <a:prstGeom prst="rect">
            <a:avLst/>
          </a:prstGeom>
          <a:noFill/>
          <a:ln>
            <a:noFill/>
          </a:ln>
        </p:spPr>
      </p:pic>
      <p:sp>
        <p:nvSpPr>
          <p:cNvPr id="65" name="Google Shape;65;g1208cbdfd73_2_81"/>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1pPr>
            <a:lvl2pPr marR="0" lvl="1"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2pPr>
            <a:lvl3pPr marR="0" lvl="2"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3pPr>
            <a:lvl4pPr marR="0" lvl="3"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4pPr>
            <a:lvl5pPr marR="0" lvl="4"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5pPr>
            <a:lvl6pPr marR="0" lvl="5"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6pPr>
            <a:lvl7pPr marR="0" lvl="6"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7pPr>
            <a:lvl8pPr marR="0" lvl="7"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8pPr>
            <a:lvl9pPr marR="0" lvl="8"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9pPr>
          </a:lstStyle>
          <a:p>
            <a:endParaRPr/>
          </a:p>
        </p:txBody>
      </p:sp>
      <p:sp>
        <p:nvSpPr>
          <p:cNvPr id="66" name="Google Shape;66;g1208cbdfd73_2_81"/>
          <p:cNvSpPr txBox="1">
            <a:spLocks noGrp="1"/>
          </p:cNvSpPr>
          <p:nvPr>
            <p:ph type="body" idx="1"/>
          </p:nvPr>
        </p:nvSpPr>
        <p:spPr>
          <a:xfrm>
            <a:off x="673100" y="3835400"/>
            <a:ext cx="23050500" cy="8864700"/>
          </a:xfrm>
          <a:prstGeom prst="rect">
            <a:avLst/>
          </a:prstGeom>
          <a:noFill/>
          <a:ln>
            <a:noFill/>
          </a:ln>
        </p:spPr>
        <p:txBody>
          <a:bodyPr spcFirstLastPara="1" wrap="square" lIns="50800" tIns="50800" rIns="50800" bIns="50800" anchor="ctr" anchorCtr="0">
            <a:normAutofit/>
          </a:bodyPr>
          <a:lstStyle>
            <a:lvl1pPr marL="457200" marR="0" lvl="0"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L="914400" marR="0" lvl="1"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L="1371600" marR="0" lvl="2"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L="1828800" marR="0" lvl="3"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L="2286000" marR="0" lvl="4"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L="2743200" marR="0" lvl="5"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L="3200400" marR="0" lvl="6"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L="3657600" marR="0" lvl="7"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L="4114800" marR="0" lvl="8"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67" name="Google Shape;67;g1208cbdfd73_2_81"/>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68" name="Google Shape;68;g1208cbdfd73_2_81"/>
          <p:cNvSpPr txBox="1"/>
          <p:nvPr/>
        </p:nvSpPr>
        <p:spPr>
          <a:xfrm>
            <a:off x="6658252" y="13075577"/>
            <a:ext cx="11067600" cy="4617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1800" b="0" i="0" u="none" strike="noStrike" cap="none">
                <a:solidFill>
                  <a:schemeClr val="dk1"/>
                </a:solidFill>
                <a:latin typeface="Arial"/>
                <a:ea typeface="Arial"/>
                <a:cs typeface="Arial"/>
                <a:sym typeface="Arial"/>
              </a:rPr>
              <a:t>Proprietary content. ©Great Learning. All Rights Reserved. Unauthorized use or distribution prohibited</a:t>
            </a:r>
            <a:endParaRPr sz="1800" b="0" i="0" u="none" strike="noStrike" cap="none">
              <a:solidFill>
                <a:schemeClr val="dk1"/>
              </a:solidFill>
              <a:latin typeface="Arial"/>
              <a:ea typeface="Arial"/>
              <a:cs typeface="Arial"/>
              <a:sym typeface="Arial"/>
            </a:endParaRPr>
          </a:p>
        </p:txBody>
      </p:sp>
      <p:pic>
        <p:nvPicPr>
          <p:cNvPr id="69" name="Google Shape;69;g1208cbdfd73_2_81"/>
          <p:cNvPicPr preferRelativeResize="0"/>
          <p:nvPr/>
        </p:nvPicPr>
        <p:blipFill rotWithShape="1">
          <a:blip r:embed="rId15">
            <a:alphaModFix/>
          </a:blip>
          <a:srcRect l="9022" t="12608" r="9030" b="9174"/>
          <a:stretch/>
        </p:blipFill>
        <p:spPr>
          <a:xfrm>
            <a:off x="660400" y="903112"/>
            <a:ext cx="2408651" cy="73484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xpertup.com/2018/05/11/loss-functions-and-optimization-algorithm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in.mathworks.com/matlabcentral/fileexchange/83533-classic-optimiza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www.xpertup.com/2018/05/11/loss-functions-and-optimization-algorithm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www.xpertup.com/2018/05/11/loss-functions-and-optimization-algorithm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deepai.org/machine-learning-glossary-and-terms/backpropagation" TargetMode="External"/><Relationship Id="rId4" Type="http://schemas.openxmlformats.org/officeDocument/2006/relationships/hyperlink" Target="http://webenergeek.com/wp/index.php/en/2015/11/10/neural-network-back-propagation-algorith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hmkcode.com/ai/backpropagation-step-by-step/" TargetMode="External"/><Relationship Id="rId4" Type="http://schemas.openxmlformats.org/officeDocument/2006/relationships/hyperlink" Target="https://towardsdatascience.com/under-the-hood-of-neural-networks-part-1-fully-connected-5223b7f78528"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towardsdatascience.com/under-the-hood-of-neural-networks-part-1-fully-connected-5223b7f7852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hmkcode.com/ai/backpropagation-step-by-ste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upload.wikimedia.org/wikipedia/commons/thumb/5/53/Sigmoid-function-2.svg/2000px-Sigmoid-function-2.svg.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g1208cbdfd73_2_65"/>
          <p:cNvSpPr/>
          <p:nvPr/>
        </p:nvSpPr>
        <p:spPr>
          <a:xfrm>
            <a:off x="74" y="900"/>
            <a:ext cx="24384000" cy="13716000"/>
          </a:xfrm>
          <a:prstGeom prst="rect">
            <a:avLst/>
          </a:prstGeom>
          <a:noFill/>
          <a:ln w="28425" cap="flat" cmpd="sng">
            <a:solidFill>
              <a:srgbClr val="1836B2"/>
            </a:solidFill>
            <a:prstDash val="solid"/>
            <a:miter lim="8000"/>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7" name="Google Shape;117;g1208cbdfd73_2_65"/>
          <p:cNvSpPr/>
          <p:nvPr/>
        </p:nvSpPr>
        <p:spPr>
          <a:xfrm>
            <a:off x="1713961" y="4668295"/>
            <a:ext cx="21514800" cy="7998900"/>
          </a:xfrm>
          <a:prstGeom prst="roundRect">
            <a:avLst>
              <a:gd name="adj" fmla="val 11919"/>
            </a:avLst>
          </a:prstGeom>
          <a:solidFill>
            <a:srgbClr val="D5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None/>
            </a:pPr>
            <a:endParaRPr sz="5000" b="0" i="0" u="none" strike="noStrike" cap="none">
              <a:solidFill>
                <a:srgbClr val="535353"/>
              </a:solidFill>
              <a:latin typeface="Gill Sans"/>
              <a:ea typeface="Gill Sans"/>
              <a:cs typeface="Gill Sans"/>
              <a:sym typeface="Gill Sans"/>
            </a:endParaRPr>
          </a:p>
        </p:txBody>
      </p:sp>
      <p:sp>
        <p:nvSpPr>
          <p:cNvPr id="118" name="Google Shape;118;g1208cbdfd73_2_65"/>
          <p:cNvSpPr/>
          <p:nvPr/>
        </p:nvSpPr>
        <p:spPr>
          <a:xfrm>
            <a:off x="1697126" y="3938640"/>
            <a:ext cx="21548700" cy="1809600"/>
          </a:xfrm>
          <a:prstGeom prst="rect">
            <a:avLst/>
          </a:prstGeom>
          <a:solidFill>
            <a:srgbClr val="3974AE"/>
          </a:solidFill>
          <a:ln>
            <a:noFill/>
          </a:ln>
          <a:effectLst>
            <a:outerShdw blurRad="63500" dist="25400" dir="5400000" rotWithShape="0">
              <a:srgbClr val="7587A0">
                <a:alpha val="4863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None/>
            </a:pPr>
            <a:endParaRPr sz="5000" b="0" i="0" u="none" strike="noStrike" cap="none">
              <a:solidFill>
                <a:srgbClr val="535353"/>
              </a:solidFill>
              <a:latin typeface="Gill Sans"/>
              <a:ea typeface="Gill Sans"/>
              <a:cs typeface="Gill Sans"/>
              <a:sym typeface="Gill Sans"/>
            </a:endParaRPr>
          </a:p>
        </p:txBody>
      </p:sp>
      <p:sp>
        <p:nvSpPr>
          <p:cNvPr id="119" name="Google Shape;119;g1208cbdfd73_2_65"/>
          <p:cNvSpPr txBox="1"/>
          <p:nvPr/>
        </p:nvSpPr>
        <p:spPr>
          <a:xfrm>
            <a:off x="1680272" y="4330491"/>
            <a:ext cx="215487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None/>
            </a:pPr>
            <a:r>
              <a:rPr lang="en-US" sz="7500">
                <a:solidFill>
                  <a:srgbClr val="FFFFFF"/>
                </a:solidFill>
              </a:rPr>
              <a:t>Introduction to Neural Network - Week 2</a:t>
            </a:r>
            <a:endParaRPr sz="1400" b="0" i="0" u="none" strike="noStrike" cap="none">
              <a:solidFill>
                <a:srgbClr val="000000"/>
              </a:solidFill>
              <a:latin typeface="Arial"/>
              <a:ea typeface="Arial"/>
              <a:cs typeface="Arial"/>
              <a:sym typeface="Arial"/>
            </a:endParaRPr>
          </a:p>
        </p:txBody>
      </p:sp>
      <p:cxnSp>
        <p:nvCxnSpPr>
          <p:cNvPr id="120" name="Google Shape;120;g1208cbdfd73_2_65"/>
          <p:cNvCxnSpPr/>
          <p:nvPr/>
        </p:nvCxnSpPr>
        <p:spPr>
          <a:xfrm rot="10800000">
            <a:off x="10340357" y="6800296"/>
            <a:ext cx="0" cy="4804800"/>
          </a:xfrm>
          <a:prstGeom prst="straightConnector1">
            <a:avLst/>
          </a:prstGeom>
          <a:noFill/>
          <a:ln w="12700" cap="flat" cmpd="sng">
            <a:solidFill>
              <a:srgbClr val="1F2631"/>
            </a:solidFill>
            <a:prstDash val="solid"/>
            <a:miter lim="400000"/>
            <a:headEnd type="none" w="sm" len="sm"/>
            <a:tailEnd type="none" w="sm" len="sm"/>
          </a:ln>
        </p:spPr>
      </p:cxnSp>
      <p:sp>
        <p:nvSpPr>
          <p:cNvPr id="121" name="Google Shape;121;g1208cbdfd73_2_65"/>
          <p:cNvSpPr txBox="1"/>
          <p:nvPr/>
        </p:nvSpPr>
        <p:spPr>
          <a:xfrm>
            <a:off x="2071845" y="7304686"/>
            <a:ext cx="7543200" cy="3796800"/>
          </a:xfrm>
          <a:prstGeom prst="rect">
            <a:avLst/>
          </a:prstGeom>
          <a:noFill/>
          <a:ln>
            <a:noFill/>
          </a:ln>
        </p:spPr>
        <p:txBody>
          <a:bodyPr spcFirstLastPara="1" wrap="square" lIns="50800" tIns="50800" rIns="50800" bIns="50800" anchor="ctr" anchorCtr="0">
            <a:spAutoFit/>
          </a:bodyPr>
          <a:lstStyle/>
          <a:p>
            <a:pPr marL="0" marR="0" lvl="0" indent="0" algn="r" rtl="0">
              <a:lnSpc>
                <a:spcPct val="80000"/>
              </a:lnSpc>
              <a:spcBef>
                <a:spcPts val="0"/>
              </a:spcBef>
              <a:spcAft>
                <a:spcPts val="0"/>
              </a:spcAft>
              <a:buNone/>
            </a:pPr>
            <a:r>
              <a:rPr lang="en-US" sz="10000" b="0" i="0" u="none" strike="noStrike" cap="none">
                <a:solidFill>
                  <a:srgbClr val="3974AE"/>
                </a:solidFill>
                <a:latin typeface="Arial"/>
                <a:ea typeface="Arial"/>
                <a:cs typeface="Arial"/>
                <a:sym typeface="Arial"/>
              </a:rPr>
              <a:t>POST GRADUATE </a:t>
            </a:r>
            <a:r>
              <a:rPr lang="en-US" sz="10000" b="0" i="0" u="none" strike="noStrike" cap="none">
                <a:solidFill>
                  <a:srgbClr val="3C4452"/>
                </a:solidFill>
                <a:latin typeface="Arial"/>
                <a:ea typeface="Arial"/>
                <a:cs typeface="Arial"/>
                <a:sym typeface="Arial"/>
              </a:rPr>
              <a:t>PROGRAM</a:t>
            </a:r>
            <a:endParaRPr sz="1400" b="0" i="0" u="none" strike="noStrike" cap="none">
              <a:solidFill>
                <a:srgbClr val="000000"/>
              </a:solidFill>
              <a:latin typeface="Arial"/>
              <a:ea typeface="Arial"/>
              <a:cs typeface="Arial"/>
              <a:sym typeface="Arial"/>
            </a:endParaRPr>
          </a:p>
        </p:txBody>
      </p:sp>
      <p:sp>
        <p:nvSpPr>
          <p:cNvPr id="122" name="Google Shape;122;g1208cbdfd73_2_65"/>
          <p:cNvSpPr txBox="1"/>
          <p:nvPr/>
        </p:nvSpPr>
        <p:spPr>
          <a:xfrm>
            <a:off x="11435803" y="6769760"/>
            <a:ext cx="10430700" cy="379680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None/>
            </a:pPr>
            <a:r>
              <a:rPr lang="en-US" sz="30000" b="0" i="0" u="none" strike="noStrike" cap="none">
                <a:solidFill>
                  <a:srgbClr val="3974AE"/>
                </a:solidFill>
                <a:latin typeface="Arial"/>
                <a:ea typeface="Arial"/>
                <a:cs typeface="Arial"/>
                <a:sym typeface="Arial"/>
              </a:rPr>
              <a:t>AI</a:t>
            </a:r>
            <a:r>
              <a:rPr lang="en-US" sz="30000" b="0" i="0" u="none" strike="noStrike" cap="none">
                <a:solidFill>
                  <a:srgbClr val="3C4452"/>
                </a:solidFill>
                <a:latin typeface="Arial"/>
                <a:ea typeface="Arial"/>
                <a:cs typeface="Arial"/>
                <a:sym typeface="Arial"/>
              </a:rPr>
              <a:t>ML</a:t>
            </a:r>
            <a:endParaRPr sz="1400" b="0" i="0" u="none" strike="noStrike" cap="none">
              <a:solidFill>
                <a:srgbClr val="000000"/>
              </a:solidFill>
              <a:latin typeface="Arial"/>
              <a:ea typeface="Arial"/>
              <a:cs typeface="Arial"/>
              <a:sym typeface="Arial"/>
            </a:endParaRPr>
          </a:p>
        </p:txBody>
      </p:sp>
      <p:sp>
        <p:nvSpPr>
          <p:cNvPr id="123" name="Google Shape;123;g1208cbdfd73_2_65"/>
          <p:cNvSpPr txBox="1"/>
          <p:nvPr/>
        </p:nvSpPr>
        <p:spPr>
          <a:xfrm>
            <a:off x="11955867" y="10416921"/>
            <a:ext cx="9390600" cy="86610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None/>
            </a:pPr>
            <a:r>
              <a:rPr lang="en-US" sz="3100" b="0" i="0" u="none" strike="noStrike" cap="none">
                <a:solidFill>
                  <a:srgbClr val="3C4452"/>
                </a:solidFill>
                <a:latin typeface="Arial"/>
                <a:ea typeface="Arial"/>
                <a:cs typeface="Arial"/>
                <a:sym typeface="Arial"/>
              </a:rPr>
              <a:t>ARTIFICIAL INTELLIGENCE &amp; MACHINE LEARNING</a:t>
            </a:r>
            <a:endParaRPr sz="1400" b="0" i="0" u="none" strike="noStrike" cap="none">
              <a:solidFill>
                <a:srgbClr val="000000"/>
              </a:solidFill>
              <a:latin typeface="Arial"/>
              <a:ea typeface="Arial"/>
              <a:cs typeface="Arial"/>
              <a:sym typeface="Arial"/>
            </a:endParaRPr>
          </a:p>
        </p:txBody>
      </p:sp>
      <p:pic>
        <p:nvPicPr>
          <p:cNvPr id="124" name="Google Shape;124;g1208cbdfd73_2_65" descr="Screenshot 2021-02-22 at 11.52.34 AM.png"/>
          <p:cNvPicPr preferRelativeResize="0"/>
          <p:nvPr/>
        </p:nvPicPr>
        <p:blipFill rotWithShape="1">
          <a:blip r:embed="rId3">
            <a:alphaModFix/>
          </a:blip>
          <a:srcRect/>
          <a:stretch/>
        </p:blipFill>
        <p:spPr>
          <a:xfrm>
            <a:off x="7420632" y="676719"/>
            <a:ext cx="3287532" cy="1135694"/>
          </a:xfrm>
          <a:prstGeom prst="rect">
            <a:avLst/>
          </a:prstGeom>
          <a:noFill/>
          <a:ln>
            <a:noFill/>
          </a:ln>
        </p:spPr>
      </p:pic>
      <p:pic>
        <p:nvPicPr>
          <p:cNvPr id="125" name="Google Shape;125;g1208cbdfd73_2_65" descr="Screenshot 2021-02-22 at 11.52.22 AM.png"/>
          <p:cNvPicPr preferRelativeResize="0"/>
          <p:nvPr/>
        </p:nvPicPr>
        <p:blipFill rotWithShape="1">
          <a:blip r:embed="rId4">
            <a:alphaModFix/>
          </a:blip>
          <a:srcRect/>
          <a:stretch/>
        </p:blipFill>
        <p:spPr>
          <a:xfrm>
            <a:off x="3355043" y="733704"/>
            <a:ext cx="4065590" cy="1168652"/>
          </a:xfrm>
          <a:prstGeom prst="rect">
            <a:avLst/>
          </a:prstGeom>
          <a:noFill/>
          <a:ln>
            <a:noFill/>
          </a:ln>
        </p:spPr>
      </p:pic>
      <p:cxnSp>
        <p:nvCxnSpPr>
          <p:cNvPr id="126" name="Google Shape;126;g1208cbdfd73_2_65"/>
          <p:cNvCxnSpPr/>
          <p:nvPr/>
        </p:nvCxnSpPr>
        <p:spPr>
          <a:xfrm rot="10800000">
            <a:off x="3355042" y="750130"/>
            <a:ext cx="0" cy="1135800"/>
          </a:xfrm>
          <a:prstGeom prst="straightConnector1">
            <a:avLst/>
          </a:prstGeom>
          <a:noFill/>
          <a:ln w="9525" cap="flat" cmpd="sng">
            <a:solidFill>
              <a:schemeClr val="accent6"/>
            </a:solidFill>
            <a:prstDash val="solid"/>
            <a:miter lim="400000"/>
            <a:headEnd type="none" w="sm" len="sm"/>
            <a:tailEnd type="none" w="sm" len="sm"/>
          </a:ln>
        </p:spPr>
      </p:cxnSp>
      <p:cxnSp>
        <p:nvCxnSpPr>
          <p:cNvPr id="127" name="Google Shape;127;g1208cbdfd73_2_65"/>
          <p:cNvCxnSpPr/>
          <p:nvPr/>
        </p:nvCxnSpPr>
        <p:spPr>
          <a:xfrm rot="10800000">
            <a:off x="7435886" y="733704"/>
            <a:ext cx="0" cy="1135800"/>
          </a:xfrm>
          <a:prstGeom prst="straightConnector1">
            <a:avLst/>
          </a:prstGeom>
          <a:noFill/>
          <a:ln w="9525" cap="flat" cmpd="sng">
            <a:solidFill>
              <a:schemeClr val="accent6"/>
            </a:solidFill>
            <a:prstDash val="solid"/>
            <a:miter lim="400000"/>
            <a:headEnd type="none" w="sm" len="sm"/>
            <a:tailEnd type="none" w="sm" len="sm"/>
          </a:ln>
        </p:spPr>
      </p:cxnSp>
      <p:sp>
        <p:nvSpPr>
          <p:cNvPr id="128" name="Google Shape;128;g1208cbdfd73_2_65"/>
          <p:cNvSpPr txBox="1">
            <a:spLocks noGrp="1"/>
          </p:cNvSpPr>
          <p:nvPr>
            <p:ph type="sldNum" idx="12"/>
          </p:nvPr>
        </p:nvSpPr>
        <p:spPr>
          <a:xfrm>
            <a:off x="23499776" y="12884226"/>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SzPts val="24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2"/>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Softmax</a:t>
            </a:r>
            <a:endParaRPr sz="7500" b="1" i="0" u="none" strike="noStrike" cap="none">
              <a:solidFill>
                <a:srgbClr val="437BB2"/>
              </a:solidFill>
              <a:latin typeface="Arial"/>
              <a:ea typeface="Arial"/>
              <a:cs typeface="Arial"/>
              <a:sym typeface="Arial"/>
            </a:endParaRPr>
          </a:p>
        </p:txBody>
      </p:sp>
      <p:sp>
        <p:nvSpPr>
          <p:cNvPr id="323" name="Google Shape;323;p42"/>
          <p:cNvSpPr txBox="1">
            <a:spLocks noGrp="1"/>
          </p:cNvSpPr>
          <p:nvPr>
            <p:ph type="body" idx="1"/>
          </p:nvPr>
        </p:nvSpPr>
        <p:spPr>
          <a:xfrm>
            <a:off x="934278" y="3677013"/>
            <a:ext cx="22164260" cy="9383003"/>
          </a:xfrm>
          <a:prstGeom prst="rect">
            <a:avLst/>
          </a:prstGeom>
          <a:noFill/>
          <a:ln>
            <a:noFill/>
          </a:ln>
        </p:spPr>
        <p:txBody>
          <a:bodyPr spcFirstLastPara="1" wrap="square" lIns="91425" tIns="91425" rIns="91425" bIns="91425" anchor="t" anchorCtr="0">
            <a:noAutofit/>
          </a:bodyPr>
          <a:lstStyle/>
          <a:p>
            <a:pPr marL="800100" lvl="0" indent="-685800" algn="l" rtl="0">
              <a:lnSpc>
                <a:spcPct val="100000"/>
              </a:lnSpc>
              <a:spcBef>
                <a:spcPts val="0"/>
              </a:spcBef>
              <a:spcAft>
                <a:spcPts val="0"/>
              </a:spcAft>
              <a:buSzPts val="1800"/>
              <a:buFont typeface="Noto Sans Symbols"/>
              <a:buChar char="❖"/>
            </a:pPr>
            <a:r>
              <a:rPr lang="en-US" dirty="0" err="1"/>
              <a:t>Softmax</a:t>
            </a:r>
            <a:r>
              <a:rPr lang="en-US" dirty="0"/>
              <a:t> function is a multinomial logistic classifier, i.e. it can handle multiple classes</a:t>
            </a:r>
            <a:endParaRPr dirty="0"/>
          </a:p>
          <a:p>
            <a:pPr marL="800100" lvl="0" indent="-685800" algn="l" rtl="0">
              <a:lnSpc>
                <a:spcPct val="150000"/>
              </a:lnSpc>
              <a:spcBef>
                <a:spcPts val="1600"/>
              </a:spcBef>
              <a:spcAft>
                <a:spcPts val="0"/>
              </a:spcAft>
              <a:buSzPts val="1800"/>
              <a:buFont typeface="Noto Sans Symbols"/>
              <a:buChar char="❖"/>
            </a:pPr>
            <a:r>
              <a:rPr lang="en-US" dirty="0" err="1"/>
              <a:t>Softmax</a:t>
            </a:r>
            <a:r>
              <a:rPr lang="en-US" dirty="0"/>
              <a:t> typically the last layer of a neural network based classifier</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Softmax Contd..</a:t>
            </a:r>
            <a:endParaRPr sz="7500" b="1" i="0" u="none" strike="noStrike" cap="none">
              <a:solidFill>
                <a:srgbClr val="437BB2"/>
              </a:solidFill>
              <a:latin typeface="Arial"/>
              <a:ea typeface="Arial"/>
              <a:cs typeface="Arial"/>
              <a:sym typeface="Arial"/>
            </a:endParaRPr>
          </a:p>
        </p:txBody>
      </p:sp>
      <p:pic>
        <p:nvPicPr>
          <p:cNvPr id="329" name="Google Shape;329;p43"/>
          <p:cNvPicPr preferRelativeResize="0"/>
          <p:nvPr/>
        </p:nvPicPr>
        <p:blipFill rotWithShape="1">
          <a:blip r:embed="rId3">
            <a:alphaModFix/>
          </a:blip>
          <a:srcRect/>
          <a:stretch/>
        </p:blipFill>
        <p:spPr>
          <a:xfrm>
            <a:off x="2981720" y="3568606"/>
            <a:ext cx="16801309" cy="77656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1"/>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12</a:t>
            </a:fld>
            <a:endParaRPr/>
          </a:p>
        </p:txBody>
      </p:sp>
      <p:sp>
        <p:nvSpPr>
          <p:cNvPr id="251" name="Google Shape;251;p11"/>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Error and Loss Function</a:t>
            </a:r>
            <a:endParaRPr sz="7500" b="1" i="0" u="none" strike="noStrike" cap="none">
              <a:solidFill>
                <a:srgbClr val="437BB2"/>
              </a:solidFill>
              <a:latin typeface="Arial"/>
              <a:ea typeface="Arial"/>
              <a:cs typeface="Arial"/>
              <a:sym typeface="Arial"/>
            </a:endParaRPr>
          </a:p>
        </p:txBody>
      </p:sp>
      <p:grpSp>
        <p:nvGrpSpPr>
          <p:cNvPr id="252" name="Google Shape;252;p11"/>
          <p:cNvGrpSpPr/>
          <p:nvPr/>
        </p:nvGrpSpPr>
        <p:grpSpPr>
          <a:xfrm>
            <a:off x="934278" y="4221308"/>
            <a:ext cx="18665688" cy="7364699"/>
            <a:chOff x="0" y="67217"/>
            <a:chExt cx="18665688" cy="7364699"/>
          </a:xfrm>
        </p:grpSpPr>
        <p:sp>
          <p:nvSpPr>
            <p:cNvPr id="253" name="Google Shape;253;p11"/>
            <p:cNvSpPr/>
            <p:nvPr/>
          </p:nvSpPr>
          <p:spPr>
            <a:xfrm>
              <a:off x="0" y="67217"/>
              <a:ext cx="18665688" cy="1392299"/>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1"/>
            <p:cNvSpPr txBox="1"/>
            <p:nvPr/>
          </p:nvSpPr>
          <p:spPr>
            <a:xfrm>
              <a:off x="67966" y="135183"/>
              <a:ext cx="18529756" cy="1256367"/>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rgbClr val="000000"/>
                </a:buClr>
                <a:buSzPts val="3500"/>
                <a:buFont typeface="Arial"/>
                <a:buNone/>
              </a:pPr>
              <a:r>
                <a:rPr lang="en-US" sz="3500" b="0" i="0" u="none" strike="noStrike" cap="none">
                  <a:solidFill>
                    <a:srgbClr val="FFFFFF"/>
                  </a:solidFill>
                  <a:latin typeface="Calibri"/>
                  <a:ea typeface="Calibri"/>
                  <a:cs typeface="Calibri"/>
                  <a:sym typeface="Calibri"/>
                </a:rPr>
                <a:t>In most learning networks, error is calculated as the difference between the actual output and the predicted output.</a:t>
              </a:r>
              <a:endParaRPr sz="1400" b="0" i="0" u="none" strike="noStrike" cap="none">
                <a:solidFill>
                  <a:srgbClr val="000000"/>
                </a:solidFill>
                <a:latin typeface="Arial"/>
                <a:ea typeface="Arial"/>
                <a:cs typeface="Arial"/>
                <a:sym typeface="Arial"/>
              </a:endParaRPr>
            </a:p>
          </p:txBody>
        </p:sp>
        <p:sp>
          <p:nvSpPr>
            <p:cNvPr id="255" name="Google Shape;255;p11"/>
            <p:cNvSpPr/>
            <p:nvPr/>
          </p:nvSpPr>
          <p:spPr>
            <a:xfrm>
              <a:off x="0" y="1560317"/>
              <a:ext cx="18665688" cy="1392299"/>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1"/>
            <p:cNvSpPr txBox="1"/>
            <p:nvPr/>
          </p:nvSpPr>
          <p:spPr>
            <a:xfrm>
              <a:off x="67966" y="1628283"/>
              <a:ext cx="18529756" cy="1256367"/>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rgbClr val="000000"/>
                </a:buClr>
                <a:buSzPts val="3500"/>
                <a:buFont typeface="Arial"/>
                <a:buNone/>
              </a:pPr>
              <a:r>
                <a:rPr lang="en-US" sz="3500" b="0" i="0" u="none" strike="noStrike" cap="none">
                  <a:solidFill>
                    <a:srgbClr val="FFFFFF"/>
                  </a:solidFill>
                  <a:latin typeface="Calibri"/>
                  <a:ea typeface="Calibri"/>
                  <a:cs typeface="Calibri"/>
                  <a:sym typeface="Calibri"/>
                </a:rPr>
                <a:t>The function that is used to compute this error is known as Loss Function.</a:t>
              </a:r>
              <a:endParaRPr sz="1400" b="0" i="0" u="none" strike="noStrike" cap="none">
                <a:solidFill>
                  <a:srgbClr val="000000"/>
                </a:solidFill>
                <a:latin typeface="Arial"/>
                <a:ea typeface="Arial"/>
                <a:cs typeface="Arial"/>
                <a:sym typeface="Arial"/>
              </a:endParaRPr>
            </a:p>
          </p:txBody>
        </p:sp>
        <p:sp>
          <p:nvSpPr>
            <p:cNvPr id="257" name="Google Shape;257;p11"/>
            <p:cNvSpPr/>
            <p:nvPr/>
          </p:nvSpPr>
          <p:spPr>
            <a:xfrm>
              <a:off x="0" y="3053417"/>
              <a:ext cx="18665688" cy="1392299"/>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1"/>
            <p:cNvSpPr txBox="1"/>
            <p:nvPr/>
          </p:nvSpPr>
          <p:spPr>
            <a:xfrm>
              <a:off x="67966" y="3121383"/>
              <a:ext cx="18529756" cy="1256367"/>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rgbClr val="000000"/>
                </a:buClr>
                <a:buSzPts val="3500"/>
                <a:buFont typeface="Arial"/>
                <a:buNone/>
              </a:pPr>
              <a:r>
                <a:rPr lang="en-US" sz="3500" b="0" i="0" u="none" strike="noStrike" cap="none">
                  <a:solidFill>
                    <a:srgbClr val="FFFFFF"/>
                  </a:solidFill>
                  <a:latin typeface="Calibri"/>
                  <a:ea typeface="Calibri"/>
                  <a:cs typeface="Calibri"/>
                  <a:sym typeface="Calibri"/>
                </a:rPr>
                <a:t>Different loss functions will give different errors for the same prediction, and thus have a considerable effect on the performance of the model.</a:t>
              </a:r>
              <a:endParaRPr sz="1400" b="0" i="0" u="none" strike="noStrike" cap="none">
                <a:solidFill>
                  <a:srgbClr val="000000"/>
                </a:solidFill>
                <a:latin typeface="Arial"/>
                <a:ea typeface="Arial"/>
                <a:cs typeface="Arial"/>
                <a:sym typeface="Arial"/>
              </a:endParaRPr>
            </a:p>
          </p:txBody>
        </p:sp>
        <p:sp>
          <p:nvSpPr>
            <p:cNvPr id="259" name="Google Shape;259;p11"/>
            <p:cNvSpPr/>
            <p:nvPr/>
          </p:nvSpPr>
          <p:spPr>
            <a:xfrm>
              <a:off x="0" y="4546517"/>
              <a:ext cx="18665688" cy="1392299"/>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1"/>
            <p:cNvSpPr txBox="1"/>
            <p:nvPr/>
          </p:nvSpPr>
          <p:spPr>
            <a:xfrm>
              <a:off x="67966" y="4614483"/>
              <a:ext cx="18529756" cy="1256367"/>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rgbClr val="000000"/>
                </a:buClr>
                <a:buSzPts val="3500"/>
                <a:buFont typeface="Arial"/>
                <a:buNone/>
              </a:pPr>
              <a:r>
                <a:rPr lang="en-US" sz="3500" b="0" i="0" u="none" strike="noStrike" cap="none">
                  <a:solidFill>
                    <a:srgbClr val="FFFFFF"/>
                  </a:solidFill>
                  <a:latin typeface="Calibri"/>
                  <a:ea typeface="Calibri"/>
                  <a:cs typeface="Calibri"/>
                  <a:sym typeface="Calibri"/>
                </a:rPr>
                <a:t>One of the most widely used loss function is mean square error, which calculates the square of difference between actual value and predicted value.</a:t>
              </a:r>
              <a:endParaRPr sz="1400" b="0" i="0" u="none" strike="noStrike" cap="none">
                <a:solidFill>
                  <a:srgbClr val="000000"/>
                </a:solidFill>
                <a:latin typeface="Arial"/>
                <a:ea typeface="Arial"/>
                <a:cs typeface="Arial"/>
                <a:sym typeface="Arial"/>
              </a:endParaRPr>
            </a:p>
          </p:txBody>
        </p:sp>
        <p:sp>
          <p:nvSpPr>
            <p:cNvPr id="261" name="Google Shape;261;p11"/>
            <p:cNvSpPr/>
            <p:nvPr/>
          </p:nvSpPr>
          <p:spPr>
            <a:xfrm>
              <a:off x="0" y="6039617"/>
              <a:ext cx="18665688" cy="1392299"/>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1"/>
            <p:cNvSpPr txBox="1"/>
            <p:nvPr/>
          </p:nvSpPr>
          <p:spPr>
            <a:xfrm>
              <a:off x="67966" y="6107583"/>
              <a:ext cx="18529756" cy="1256367"/>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rgbClr val="000000"/>
                </a:buClr>
                <a:buSzPts val="3500"/>
                <a:buFont typeface="Arial"/>
                <a:buNone/>
              </a:pPr>
              <a:r>
                <a:rPr lang="en-US" sz="3500" b="0" i="0" u="none" strike="noStrike" cap="none">
                  <a:solidFill>
                    <a:srgbClr val="FFFFFF"/>
                  </a:solidFill>
                  <a:latin typeface="Calibri"/>
                  <a:ea typeface="Calibri"/>
                  <a:cs typeface="Calibri"/>
                  <a:sym typeface="Calibri"/>
                </a:rPr>
                <a:t>Different loss functions are used to deal with different type of tasks, i.e. regression and classification.</a:t>
              </a:r>
              <a:endParaRPr sz="1400" b="0" i="0" u="none" strike="noStrike" cap="none">
                <a:solidFill>
                  <a:srgbClr val="000000"/>
                </a:solidFill>
                <a:latin typeface="Arial"/>
                <a:ea typeface="Arial"/>
                <a:cs typeface="Arial"/>
                <a:sym typeface="Arial"/>
              </a:endParaRPr>
            </a:p>
          </p:txBody>
        </p:sp>
      </p:grpSp>
      <p:sp>
        <p:nvSpPr>
          <p:cNvPr id="263" name="Google Shape;263;p11"/>
          <p:cNvSpPr txBox="1"/>
          <p:nvPr/>
        </p:nvSpPr>
        <p:spPr>
          <a:xfrm>
            <a:off x="934278" y="11912203"/>
            <a:ext cx="3386400" cy="26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000000"/>
                </a:solidFill>
                <a:latin typeface="Helvetica Neue"/>
                <a:ea typeface="Helvetica Neue"/>
                <a:cs typeface="Helvetica Neue"/>
                <a:sym typeface="Helvetica Neue"/>
              </a:rPr>
              <a:t>Text source: </a:t>
            </a:r>
            <a:r>
              <a:rPr lang="en-US" sz="600" b="0" i="1" u="sng" strike="noStrike" cap="none">
                <a:solidFill>
                  <a:srgbClr val="365F9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xpertup</a:t>
            </a:r>
            <a:endParaRPr sz="600" b="0" i="1" u="none" strike="noStrike" cap="none">
              <a:solidFill>
                <a:srgbClr val="365F9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a:spLocks noGrp="1"/>
          </p:cNvSpPr>
          <p:nvPr>
            <p:ph type="title"/>
          </p:nvPr>
        </p:nvSpPr>
        <p:spPr>
          <a:xfrm>
            <a:off x="6178963" y="6016200"/>
            <a:ext cx="12026074"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solidFill>
                  <a:srgbClr val="365F91"/>
                </a:solidFill>
                <a:latin typeface="Arial"/>
                <a:ea typeface="Arial"/>
                <a:cs typeface="Arial"/>
                <a:sym typeface="Arial"/>
              </a:rPr>
              <a:t>CROSS-ENTROPY</a:t>
            </a:r>
            <a:r>
              <a:rPr lang="en-US">
                <a:latin typeface="Arial"/>
                <a:ea typeface="Arial"/>
                <a:cs typeface="Arial"/>
                <a:sym typeface="Arial"/>
              </a:rPr>
              <a:t> </a:t>
            </a:r>
            <a:r>
              <a:rPr lang="en-US">
                <a:solidFill>
                  <a:srgbClr val="039BE5"/>
                </a:solidFill>
                <a:latin typeface="Arial"/>
                <a:ea typeface="Arial"/>
                <a:cs typeface="Arial"/>
                <a:sym typeface="Arial"/>
              </a:rPr>
              <a:t>LOSS</a:t>
            </a:r>
            <a:endParaRPr>
              <a:solidFill>
                <a:srgbClr val="039BE5"/>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5"/>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dirty="0">
                <a:solidFill>
                  <a:srgbClr val="437BB2"/>
                </a:solidFill>
                <a:latin typeface="Arial"/>
                <a:ea typeface="Arial"/>
                <a:cs typeface="Arial"/>
                <a:sym typeface="Arial"/>
              </a:rPr>
              <a:t>Cross Entropy Loss</a:t>
            </a:r>
            <a:endParaRPr sz="7500" b="1" i="0" u="none" strike="noStrike" cap="none" dirty="0">
              <a:solidFill>
                <a:srgbClr val="437BB2"/>
              </a:solidFill>
              <a:latin typeface="Arial"/>
              <a:ea typeface="Arial"/>
              <a:cs typeface="Arial"/>
              <a:sym typeface="Arial"/>
            </a:endParaRPr>
          </a:p>
        </p:txBody>
      </p:sp>
      <p:sp>
        <p:nvSpPr>
          <p:cNvPr id="340" name="Google Shape;340;p45"/>
          <p:cNvSpPr txBox="1">
            <a:spLocks noGrp="1"/>
          </p:cNvSpPr>
          <p:nvPr>
            <p:ph type="body" idx="1"/>
          </p:nvPr>
        </p:nvSpPr>
        <p:spPr>
          <a:xfrm>
            <a:off x="934277" y="3736648"/>
            <a:ext cx="22164259" cy="8130673"/>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US" sz="3200">
                <a:latin typeface="Arial"/>
                <a:ea typeface="Arial"/>
                <a:cs typeface="Arial"/>
                <a:sym typeface="Arial"/>
              </a:rPr>
              <a:t>Cross-entropy loss (often called Log loss) quantifies our unhappiness for the predicted output based on its deviation from the desired output</a:t>
            </a:r>
            <a:endParaRPr sz="3200">
              <a:latin typeface="Arial"/>
              <a:ea typeface="Arial"/>
              <a:cs typeface="Arial"/>
              <a:sym typeface="Arial"/>
            </a:endParaRPr>
          </a:p>
          <a:p>
            <a:pPr marL="457200" lvl="0" indent="-330200" algn="l" rtl="0">
              <a:lnSpc>
                <a:spcPct val="100000"/>
              </a:lnSpc>
              <a:spcBef>
                <a:spcPts val="1600"/>
              </a:spcBef>
              <a:spcAft>
                <a:spcPts val="0"/>
              </a:spcAft>
              <a:buSzPts val="1600"/>
              <a:buChar char="●"/>
            </a:pPr>
            <a:r>
              <a:rPr lang="en-US" sz="3200">
                <a:latin typeface="Arial"/>
                <a:ea typeface="Arial"/>
                <a:cs typeface="Arial"/>
                <a:sym typeface="Arial"/>
              </a:rPr>
              <a:t>Perfect prediction would have a loss of 0</a:t>
            </a:r>
            <a:endParaRPr sz="3200">
              <a:latin typeface="Arial"/>
              <a:ea typeface="Arial"/>
              <a:cs typeface="Arial"/>
              <a:sym typeface="Arial"/>
            </a:endParaRPr>
          </a:p>
          <a:p>
            <a:pPr marL="457200" lvl="0" indent="-330200" algn="l" rtl="0">
              <a:lnSpc>
                <a:spcPct val="100000"/>
              </a:lnSpc>
              <a:spcBef>
                <a:spcPts val="1600"/>
              </a:spcBef>
              <a:spcAft>
                <a:spcPts val="1600"/>
              </a:spcAft>
              <a:buSzPts val="1600"/>
              <a:buChar char="●"/>
            </a:pPr>
            <a:r>
              <a:rPr lang="en-US" sz="3200">
                <a:latin typeface="Arial"/>
                <a:ea typeface="Arial"/>
                <a:cs typeface="Arial"/>
                <a:sym typeface="Arial"/>
              </a:rPr>
              <a:t>With gradient descent, we try to reduce this (cross-entropy) loss for a classification problem</a:t>
            </a:r>
            <a:endParaRPr sz="3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sldNum" idx="12"/>
          </p:nvPr>
        </p:nvSpPr>
        <p:spPr>
          <a:xfrm>
            <a:off x="23499775" y="12268673"/>
            <a:ext cx="419100" cy="1087477"/>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sz="3200">
                <a:latin typeface="Arial"/>
                <a:ea typeface="Arial"/>
                <a:cs typeface="Arial"/>
                <a:sym typeface="Arial"/>
              </a:rPr>
              <a:t>15</a:t>
            </a:fld>
            <a:endParaRPr sz="3200">
              <a:latin typeface="Arial"/>
              <a:ea typeface="Arial"/>
              <a:cs typeface="Arial"/>
              <a:sym typeface="Arial"/>
            </a:endParaRPr>
          </a:p>
        </p:txBody>
      </p:sp>
      <p:sp>
        <p:nvSpPr>
          <p:cNvPr id="269" name="Google Shape;269;p12"/>
          <p:cNvSpPr txBox="1"/>
          <p:nvPr/>
        </p:nvSpPr>
        <p:spPr>
          <a:xfrm>
            <a:off x="934278" y="2055079"/>
            <a:ext cx="22164260" cy="1118255"/>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3200"/>
              <a:buFont typeface="Arial"/>
              <a:buNone/>
            </a:pPr>
            <a:r>
              <a:rPr lang="en-US" sz="6600" b="1" i="0" u="none" strike="noStrike" cap="none" dirty="0">
                <a:solidFill>
                  <a:srgbClr val="437BB2"/>
                </a:solidFill>
                <a:latin typeface="Arial"/>
                <a:ea typeface="Arial"/>
                <a:cs typeface="Arial"/>
                <a:sym typeface="Arial"/>
              </a:rPr>
              <a:t>Optimization</a:t>
            </a:r>
            <a:endParaRPr sz="6600" b="1" i="0" u="none" strike="noStrike" cap="none" dirty="0">
              <a:solidFill>
                <a:srgbClr val="437BB2"/>
              </a:solidFill>
              <a:latin typeface="Arial"/>
              <a:ea typeface="Arial"/>
              <a:cs typeface="Arial"/>
              <a:sym typeface="Arial"/>
            </a:endParaRPr>
          </a:p>
        </p:txBody>
      </p:sp>
      <p:pic>
        <p:nvPicPr>
          <p:cNvPr id="270" name="Google Shape;270;p12"/>
          <p:cNvPicPr preferRelativeResize="0"/>
          <p:nvPr/>
        </p:nvPicPr>
        <p:blipFill rotWithShape="1">
          <a:blip r:embed="rId3">
            <a:alphaModFix/>
          </a:blip>
          <a:srcRect/>
          <a:stretch/>
        </p:blipFill>
        <p:spPr>
          <a:xfrm>
            <a:off x="934278" y="3576506"/>
            <a:ext cx="9467029" cy="6958972"/>
          </a:xfrm>
          <a:prstGeom prst="rect">
            <a:avLst/>
          </a:prstGeom>
          <a:noFill/>
          <a:ln>
            <a:noFill/>
          </a:ln>
        </p:spPr>
      </p:pic>
      <p:sp>
        <p:nvSpPr>
          <p:cNvPr id="271" name="Google Shape;271;p12"/>
          <p:cNvSpPr txBox="1"/>
          <p:nvPr/>
        </p:nvSpPr>
        <p:spPr>
          <a:xfrm>
            <a:off x="14368012" y="5461035"/>
            <a:ext cx="7498075" cy="89703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434343"/>
                </a:solidFill>
                <a:latin typeface="Arial"/>
                <a:ea typeface="Arial"/>
                <a:cs typeface="Arial"/>
                <a:sym typeface="Arial"/>
              </a:rPr>
              <a:t>The goal of optimization is to find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434343"/>
                </a:solidFill>
                <a:latin typeface="Arial"/>
                <a:ea typeface="Arial"/>
                <a:cs typeface="Arial"/>
                <a:sym typeface="Arial"/>
              </a:rPr>
              <a:t>a set of weights that minimize the loss function</a:t>
            </a:r>
            <a:endParaRPr sz="3200" b="0" i="0" u="none" strike="noStrike" cap="none">
              <a:solidFill>
                <a:srgbClr val="434343"/>
              </a:solidFill>
              <a:latin typeface="Arial"/>
              <a:ea typeface="Arial"/>
              <a:cs typeface="Arial"/>
              <a:sym typeface="Arial"/>
            </a:endParaRPr>
          </a:p>
        </p:txBody>
      </p:sp>
      <p:sp>
        <p:nvSpPr>
          <p:cNvPr id="272" name="Google Shape;272;p12"/>
          <p:cNvSpPr txBox="1"/>
          <p:nvPr/>
        </p:nvSpPr>
        <p:spPr>
          <a:xfrm>
            <a:off x="934278" y="11792935"/>
            <a:ext cx="3386400" cy="26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rgbClr val="000000"/>
                </a:solidFill>
                <a:latin typeface="Helvetica Neue"/>
                <a:ea typeface="Helvetica Neue"/>
                <a:cs typeface="Helvetica Neue"/>
                <a:sym typeface="Helvetica Neue"/>
              </a:rPr>
              <a:t>Image source: </a:t>
            </a:r>
            <a:r>
              <a:rPr lang="en-US" sz="900" b="0" i="1" u="sng" strike="noStrike" cap="none">
                <a:solidFill>
                  <a:srgbClr val="000000"/>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Mathworks</a:t>
            </a:r>
            <a:endParaRPr sz="900" b="0" i="1" u="none" strike="noStrike" cap="none">
              <a:solidFill>
                <a:srgbClr val="365F9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16</a:t>
            </a:fld>
            <a:endParaRPr/>
          </a:p>
        </p:txBody>
      </p:sp>
      <p:sp>
        <p:nvSpPr>
          <p:cNvPr id="278" name="Google Shape;278;p13"/>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Gradient</a:t>
            </a:r>
            <a:endParaRPr sz="7500" b="1" i="0" u="none" strike="noStrike" cap="none">
              <a:solidFill>
                <a:srgbClr val="437BB2"/>
              </a:solidFill>
              <a:latin typeface="Arial"/>
              <a:ea typeface="Arial"/>
              <a:cs typeface="Arial"/>
              <a:sym typeface="Arial"/>
            </a:endParaRPr>
          </a:p>
        </p:txBody>
      </p:sp>
      <p:pic>
        <p:nvPicPr>
          <p:cNvPr id="279" name="Google Shape;279;p13"/>
          <p:cNvPicPr preferRelativeResize="0"/>
          <p:nvPr/>
        </p:nvPicPr>
        <p:blipFill rotWithShape="1">
          <a:blip r:embed="rId3">
            <a:alphaModFix/>
          </a:blip>
          <a:srcRect/>
          <a:stretch/>
        </p:blipFill>
        <p:spPr>
          <a:xfrm>
            <a:off x="741772" y="4179962"/>
            <a:ext cx="11209456" cy="6077221"/>
          </a:xfrm>
          <a:prstGeom prst="rect">
            <a:avLst/>
          </a:prstGeom>
          <a:noFill/>
          <a:ln>
            <a:noFill/>
          </a:ln>
        </p:spPr>
      </p:pic>
      <p:sp>
        <p:nvSpPr>
          <p:cNvPr id="280" name="Google Shape;280;p13"/>
          <p:cNvSpPr txBox="1"/>
          <p:nvPr/>
        </p:nvSpPr>
        <p:spPr>
          <a:xfrm>
            <a:off x="13781236" y="4179961"/>
            <a:ext cx="5103111" cy="7051255"/>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000000"/>
              </a:buClr>
              <a:buSzPts val="3200"/>
              <a:buFont typeface="Arial"/>
              <a:buChar char="•"/>
            </a:pPr>
            <a:r>
              <a:rPr lang="en-US" sz="3200" b="0" i="0" u="none" strike="noStrike" cap="none">
                <a:solidFill>
                  <a:srgbClr val="434343"/>
                </a:solidFill>
                <a:latin typeface="Helvetica Neue"/>
                <a:ea typeface="Helvetica Neue"/>
                <a:cs typeface="Helvetica Neue"/>
                <a:sym typeface="Helvetica Neue"/>
              </a:rPr>
              <a:t>Optimization functions usually calculate the </a:t>
            </a:r>
            <a:r>
              <a:rPr lang="en-US" sz="3200" b="1" i="0" u="none" strike="noStrike" cap="none">
                <a:solidFill>
                  <a:srgbClr val="434343"/>
                </a:solidFill>
                <a:latin typeface="Helvetica Neue"/>
                <a:ea typeface="Helvetica Neue"/>
                <a:cs typeface="Helvetica Neue"/>
                <a:sym typeface="Helvetica Neue"/>
              </a:rPr>
              <a:t>gradient</a:t>
            </a:r>
            <a:r>
              <a:rPr lang="en-US" sz="3200" b="0" i="0" u="none" strike="noStrike" cap="none">
                <a:solidFill>
                  <a:srgbClr val="434343"/>
                </a:solidFill>
                <a:latin typeface="Helvetica Neue"/>
                <a:ea typeface="Helvetica Neue"/>
                <a:cs typeface="Helvetica Neue"/>
                <a:sym typeface="Helvetica Neue"/>
              </a:rPr>
              <a:t> i.e. the partial derivative of loss function with respect to weights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200"/>
              <a:buFont typeface="Arial"/>
              <a:buNone/>
            </a:pPr>
            <a:endParaRPr sz="3200" b="0" i="0" u="none" strike="noStrike" cap="none">
              <a:solidFill>
                <a:srgbClr val="434343"/>
              </a:solidFill>
              <a:latin typeface="Helvetica Neue"/>
              <a:ea typeface="Helvetica Neue"/>
              <a:cs typeface="Helvetica Neue"/>
              <a:sym typeface="Helvetica Neue"/>
            </a:endParaRPr>
          </a:p>
          <a:p>
            <a:pPr marL="285750" marR="0" lvl="0" indent="-285750" algn="just" rtl="0">
              <a:lnSpc>
                <a:spcPct val="100000"/>
              </a:lnSpc>
              <a:spcBef>
                <a:spcPts val="0"/>
              </a:spcBef>
              <a:spcAft>
                <a:spcPts val="0"/>
              </a:spcAft>
              <a:buClr>
                <a:srgbClr val="000000"/>
              </a:buClr>
              <a:buSzPts val="3200"/>
              <a:buFont typeface="Arial"/>
              <a:buChar char="•"/>
            </a:pPr>
            <a:r>
              <a:rPr lang="en-US" sz="3200" b="0" i="0" u="none" strike="noStrike" cap="none">
                <a:solidFill>
                  <a:srgbClr val="434343"/>
                </a:solidFill>
                <a:latin typeface="Helvetica Neue"/>
                <a:ea typeface="Helvetica Neue"/>
                <a:cs typeface="Helvetica Neue"/>
                <a:sym typeface="Helvetica Neue"/>
              </a:rPr>
              <a:t>The weights are modified in the opposite direction of the calculated gradient. This cycle is repeated until we reach the minima of loss function.</a:t>
            </a:r>
            <a:endParaRPr sz="3200" b="0" i="0" u="none" strike="noStrike" cap="none">
              <a:solidFill>
                <a:srgbClr val="434343"/>
              </a:solidFill>
              <a:latin typeface="Helvetica Neue"/>
              <a:ea typeface="Helvetica Neue"/>
              <a:cs typeface="Helvetica Neue"/>
              <a:sym typeface="Helvetica Neue"/>
            </a:endParaRPr>
          </a:p>
        </p:txBody>
      </p:sp>
      <p:sp>
        <p:nvSpPr>
          <p:cNvPr id="281" name="Google Shape;281;p13"/>
          <p:cNvSpPr txBox="1"/>
          <p:nvPr/>
        </p:nvSpPr>
        <p:spPr>
          <a:xfrm>
            <a:off x="934278" y="11892326"/>
            <a:ext cx="3386400" cy="26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000000"/>
                </a:solidFill>
                <a:latin typeface="Helvetica Neue"/>
                <a:ea typeface="Helvetica Neue"/>
                <a:cs typeface="Helvetica Neue"/>
                <a:sym typeface="Helvetica Neue"/>
              </a:rPr>
              <a:t>text source: </a:t>
            </a:r>
            <a:r>
              <a:rPr lang="en-US" sz="600" b="0" i="1" u="sng" strike="noStrike" cap="none">
                <a:solidFill>
                  <a:srgbClr val="365F9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xpertup</a:t>
            </a:r>
            <a:endParaRPr sz="600" b="0" i="1" u="none" strike="noStrike" cap="none">
              <a:solidFill>
                <a:srgbClr val="365F9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txBox="1">
            <a:spLocks noGrp="1"/>
          </p:cNvSpPr>
          <p:nvPr>
            <p:ph type="sldNum" idx="12"/>
          </p:nvPr>
        </p:nvSpPr>
        <p:spPr>
          <a:xfrm>
            <a:off x="23499775" y="12268673"/>
            <a:ext cx="419100" cy="1087477"/>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sz="3200"/>
              <a:t>17</a:t>
            </a:fld>
            <a:endParaRPr sz="3200"/>
          </a:p>
        </p:txBody>
      </p:sp>
      <p:sp>
        <p:nvSpPr>
          <p:cNvPr id="287" name="Google Shape;287;p14"/>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Gradient</a:t>
            </a:r>
            <a:r>
              <a:rPr lang="en-US" sz="3200" b="1" i="0" u="none" strike="noStrike" cap="none">
                <a:solidFill>
                  <a:srgbClr val="437BB2"/>
                </a:solidFill>
                <a:latin typeface="Arial"/>
                <a:ea typeface="Arial"/>
                <a:cs typeface="Arial"/>
                <a:sym typeface="Arial"/>
              </a:rPr>
              <a:t> </a:t>
            </a:r>
            <a:r>
              <a:rPr lang="en-US" sz="6500" b="1" i="0" u="none" strike="noStrike" cap="none">
                <a:solidFill>
                  <a:srgbClr val="437BB2"/>
                </a:solidFill>
                <a:latin typeface="Arial"/>
                <a:ea typeface="Arial"/>
                <a:cs typeface="Arial"/>
                <a:sym typeface="Arial"/>
              </a:rPr>
              <a:t>Descent</a:t>
            </a:r>
            <a:endParaRPr sz="6500" b="1" i="0" u="none" strike="noStrike" cap="none">
              <a:solidFill>
                <a:srgbClr val="437BB2"/>
              </a:solidFill>
              <a:latin typeface="Arial"/>
              <a:ea typeface="Arial"/>
              <a:cs typeface="Arial"/>
              <a:sym typeface="Arial"/>
            </a:endParaRPr>
          </a:p>
        </p:txBody>
      </p:sp>
      <p:pic>
        <p:nvPicPr>
          <p:cNvPr id="288" name="Google Shape;288;p14"/>
          <p:cNvPicPr preferRelativeResize="0"/>
          <p:nvPr/>
        </p:nvPicPr>
        <p:blipFill rotWithShape="1">
          <a:blip r:embed="rId3">
            <a:alphaModFix/>
          </a:blip>
          <a:srcRect/>
          <a:stretch/>
        </p:blipFill>
        <p:spPr>
          <a:xfrm>
            <a:off x="636775" y="3165639"/>
            <a:ext cx="8765642" cy="8487588"/>
          </a:xfrm>
          <a:prstGeom prst="rect">
            <a:avLst/>
          </a:prstGeom>
          <a:noFill/>
          <a:ln>
            <a:noFill/>
          </a:ln>
        </p:spPr>
      </p:pic>
      <p:sp>
        <p:nvSpPr>
          <p:cNvPr id="289" name="Google Shape;289;p14"/>
          <p:cNvSpPr txBox="1"/>
          <p:nvPr/>
        </p:nvSpPr>
        <p:spPr>
          <a:xfrm>
            <a:off x="12192000" y="5339953"/>
            <a:ext cx="8765642" cy="651281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434343"/>
                </a:solidFill>
                <a:latin typeface="Helvetica Neue"/>
                <a:ea typeface="Helvetica Neue"/>
                <a:cs typeface="Helvetica Neue"/>
                <a:sym typeface="Helvetica Neue"/>
              </a:rPr>
              <a:t>The procedure of repeatedly evaluating the gradient and then performing a parameter update is called Gradient Descent.</a:t>
            </a:r>
            <a:endParaRPr sz="3200" b="0" i="0" u="none" strike="noStrike" cap="none">
              <a:solidFill>
                <a:srgbClr val="434343"/>
              </a:solidFill>
              <a:latin typeface="Helvetica Neue"/>
              <a:ea typeface="Helvetica Neue"/>
              <a:cs typeface="Helvetica Neue"/>
              <a:sym typeface="Helvetica Neue"/>
            </a:endParaRPr>
          </a:p>
        </p:txBody>
      </p:sp>
      <p:sp>
        <p:nvSpPr>
          <p:cNvPr id="290" name="Google Shape;290;p14"/>
          <p:cNvSpPr txBox="1"/>
          <p:nvPr/>
        </p:nvSpPr>
        <p:spPr>
          <a:xfrm>
            <a:off x="1534475" y="11653227"/>
            <a:ext cx="3386400" cy="26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000000"/>
                </a:solidFill>
                <a:latin typeface="Helvetica Neue"/>
                <a:ea typeface="Helvetica Neue"/>
                <a:cs typeface="Helvetica Neue"/>
                <a:sym typeface="Helvetica Neue"/>
              </a:rPr>
              <a:t>Image source: </a:t>
            </a:r>
            <a:r>
              <a:rPr lang="en-US" sz="600" b="0" i="1" u="sng" strike="noStrike" cap="none">
                <a:solidFill>
                  <a:srgbClr val="365F9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xpertup</a:t>
            </a:r>
            <a:endParaRPr sz="600" b="0" i="1" u="none" strike="noStrike" cap="none">
              <a:solidFill>
                <a:srgbClr val="365F9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18</a:t>
            </a:fld>
            <a:endParaRPr/>
          </a:p>
        </p:txBody>
      </p:sp>
      <p:sp>
        <p:nvSpPr>
          <p:cNvPr id="148" name="Google Shape;148;p1"/>
          <p:cNvSpPr txBox="1"/>
          <p:nvPr/>
        </p:nvSpPr>
        <p:spPr>
          <a:xfrm>
            <a:off x="1335515" y="2207152"/>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dirty="0">
                <a:solidFill>
                  <a:srgbClr val="437BB2"/>
                </a:solidFill>
                <a:latin typeface="Arial"/>
                <a:ea typeface="Arial"/>
                <a:cs typeface="Arial"/>
                <a:sym typeface="Arial"/>
              </a:rPr>
              <a:t>Hyper paramete</a:t>
            </a:r>
            <a:r>
              <a:rPr lang="en-US" sz="6500" b="1" dirty="0">
                <a:solidFill>
                  <a:srgbClr val="437BB2"/>
                </a:solidFill>
              </a:rPr>
              <a:t>r tuning in Neural Network</a:t>
            </a:r>
            <a:endParaRPr sz="7500" b="1" i="0" u="none" strike="noStrike" cap="none" dirty="0">
              <a:solidFill>
                <a:srgbClr val="437BB2"/>
              </a:solidFill>
              <a:latin typeface="Arial"/>
              <a:ea typeface="Arial"/>
              <a:cs typeface="Arial"/>
              <a:sym typeface="Arial"/>
            </a:endParaRPr>
          </a:p>
        </p:txBody>
      </p:sp>
      <p:sp>
        <p:nvSpPr>
          <p:cNvPr id="5" name="Google Shape;149;p1">
            <a:extLst>
              <a:ext uri="{FF2B5EF4-FFF2-40B4-BE49-F238E27FC236}">
                <a16:creationId xmlns:a16="http://schemas.microsoft.com/office/drawing/2014/main" id="{75EE36BB-E865-524F-87E6-2267F780C48E}"/>
              </a:ext>
            </a:extLst>
          </p:cNvPr>
          <p:cNvSpPr/>
          <p:nvPr/>
        </p:nvSpPr>
        <p:spPr>
          <a:xfrm>
            <a:off x="934277" y="3720477"/>
            <a:ext cx="16995913" cy="2308284"/>
          </a:xfrm>
          <a:prstGeom prst="rect">
            <a:avLst/>
          </a:prstGeom>
          <a:noFill/>
          <a:ln>
            <a:noFill/>
          </a:ln>
        </p:spPr>
        <p:txBody>
          <a:bodyPr spcFirstLastPara="1" wrap="square" lIns="91425" tIns="45700" rIns="91425" bIns="45700" anchor="t" anchorCtr="0">
            <a:spAutoFit/>
          </a:bodyPr>
          <a:lstStyle/>
          <a:p>
            <a:pPr marL="571500" indent="-457200">
              <a:lnSpc>
                <a:spcPct val="150000"/>
              </a:lnSpc>
              <a:buSzPts val="1800"/>
              <a:buFont typeface="Noto Sans Symbols"/>
              <a:buChar char="❖"/>
            </a:pPr>
            <a:r>
              <a:rPr lang="en-US" sz="3200" b="0" i="0" u="none" strike="noStrike" cap="none" dirty="0">
                <a:solidFill>
                  <a:srgbClr val="000000"/>
                </a:solidFill>
                <a:latin typeface="Arial"/>
                <a:ea typeface="Arial"/>
                <a:cs typeface="Arial"/>
                <a:sym typeface="Arial"/>
              </a:rPr>
              <a:t>Similar to Hyper parameters in M</a:t>
            </a:r>
            <a:r>
              <a:rPr lang="en-US" sz="3200" dirty="0"/>
              <a:t>L algorithms such as Decision tree, Random forest such as </a:t>
            </a:r>
            <a:r>
              <a:rPr lang="en-US" sz="3200" dirty="0" err="1"/>
              <a:t>Max_Depth</a:t>
            </a:r>
            <a:r>
              <a:rPr lang="en-US" sz="3200" dirty="0"/>
              <a:t>, </a:t>
            </a:r>
            <a:r>
              <a:rPr lang="en-US" sz="3200" dirty="0" err="1"/>
              <a:t>Min_sample</a:t>
            </a:r>
            <a:r>
              <a:rPr lang="en-US" sz="3200" dirty="0"/>
              <a:t>, </a:t>
            </a:r>
            <a:r>
              <a:rPr lang="en-US" sz="3200" dirty="0" err="1"/>
              <a:t>Min_sample_leaf</a:t>
            </a:r>
            <a:r>
              <a:rPr lang="en-US" sz="3200" dirty="0"/>
              <a:t>, </a:t>
            </a:r>
            <a:r>
              <a:rPr lang="en-US" sz="3200" dirty="0" err="1"/>
              <a:t>max_leaf_node</a:t>
            </a:r>
            <a:r>
              <a:rPr lang="en-US" sz="3200" dirty="0"/>
              <a:t> </a:t>
            </a:r>
            <a:r>
              <a:rPr lang="en-US" sz="3200" dirty="0" err="1"/>
              <a:t>etc</a:t>
            </a:r>
            <a:endParaRPr lang="en-US" sz="3200" dirty="0"/>
          </a:p>
          <a:p>
            <a:pPr marL="571500" indent="-457200">
              <a:lnSpc>
                <a:spcPct val="150000"/>
              </a:lnSpc>
              <a:buSzPts val="1800"/>
              <a:buFont typeface="Noto Sans Symbols"/>
              <a:buChar char="❖"/>
            </a:pPr>
            <a:r>
              <a:rPr lang="en-US" sz="3200" dirty="0"/>
              <a:t>The Hyperparameters in Neural Networks are</a:t>
            </a:r>
          </a:p>
        </p:txBody>
      </p:sp>
      <p:sp>
        <p:nvSpPr>
          <p:cNvPr id="2" name="TextBox 1">
            <a:extLst>
              <a:ext uri="{FF2B5EF4-FFF2-40B4-BE49-F238E27FC236}">
                <a16:creationId xmlns:a16="http://schemas.microsoft.com/office/drawing/2014/main" id="{71C43130-CE1A-FE44-A0FC-32801389B154}"/>
              </a:ext>
            </a:extLst>
          </p:cNvPr>
          <p:cNvSpPr txBox="1"/>
          <p:nvPr/>
        </p:nvSpPr>
        <p:spPr>
          <a:xfrm>
            <a:off x="6160168" y="6367031"/>
            <a:ext cx="10684043" cy="4031873"/>
          </a:xfrm>
          <a:prstGeom prst="rect">
            <a:avLst/>
          </a:prstGeom>
          <a:noFill/>
        </p:spPr>
        <p:txBody>
          <a:bodyPr wrap="square" rtlCol="0">
            <a:spAutoFit/>
          </a:bodyPr>
          <a:lstStyle/>
          <a:p>
            <a:pPr marL="571500" indent="-571500">
              <a:buFont typeface="Arial" panose="020B0604020202020204" pitchFamily="34" charset="0"/>
              <a:buChar char="•"/>
            </a:pPr>
            <a:r>
              <a:rPr lang="en-US" sz="3200" dirty="0"/>
              <a:t>Type of activation function</a:t>
            </a:r>
          </a:p>
          <a:p>
            <a:pPr marL="571500" indent="-571500">
              <a:buFont typeface="Arial" panose="020B0604020202020204" pitchFamily="34" charset="0"/>
              <a:buChar char="•"/>
            </a:pPr>
            <a:r>
              <a:rPr lang="en-US" sz="3200" dirty="0"/>
              <a:t>Number of Hidden Layers and Neurons</a:t>
            </a:r>
          </a:p>
          <a:p>
            <a:pPr marL="571500" indent="-571500">
              <a:buFont typeface="Arial" panose="020B0604020202020204" pitchFamily="34" charset="0"/>
              <a:buChar char="•"/>
            </a:pPr>
            <a:r>
              <a:rPr lang="en-US" sz="3200" dirty="0"/>
              <a:t>Optimizers</a:t>
            </a:r>
          </a:p>
          <a:p>
            <a:pPr marL="571500" indent="-571500">
              <a:buFont typeface="Arial" panose="020B0604020202020204" pitchFamily="34" charset="0"/>
              <a:buChar char="•"/>
            </a:pPr>
            <a:r>
              <a:rPr lang="en-US" sz="3200" dirty="0"/>
              <a:t>Learning Rate</a:t>
            </a:r>
          </a:p>
          <a:p>
            <a:pPr marL="571500" indent="-571500">
              <a:buFont typeface="Arial" panose="020B0604020202020204" pitchFamily="34" charset="0"/>
              <a:buChar char="•"/>
            </a:pPr>
            <a:r>
              <a:rPr lang="en-US" sz="3200" dirty="0"/>
              <a:t>Batch Size</a:t>
            </a:r>
          </a:p>
          <a:p>
            <a:pPr marL="571500" indent="-571500">
              <a:buFont typeface="Arial" panose="020B0604020202020204" pitchFamily="34" charset="0"/>
              <a:buChar char="•"/>
            </a:pPr>
            <a:r>
              <a:rPr lang="en-US" sz="3200" dirty="0"/>
              <a:t>Epochs</a:t>
            </a:r>
          </a:p>
          <a:p>
            <a:pPr marL="571500" indent="-571500">
              <a:buFont typeface="Arial" panose="020B0604020202020204" pitchFamily="34" charset="0"/>
              <a:buChar char="•"/>
            </a:pPr>
            <a:r>
              <a:rPr lang="en-US" sz="3200" dirty="0"/>
              <a:t>Loss functions</a:t>
            </a:r>
          </a:p>
          <a:p>
            <a:pPr marL="571500" indent="-571500">
              <a:buFont typeface="Arial" panose="020B0604020202020204" pitchFamily="34" charset="0"/>
              <a:buChar char="•"/>
            </a:pPr>
            <a:r>
              <a:rPr lang="en-US" sz="3200" dirty="0"/>
              <a:t>Momentum</a:t>
            </a:r>
          </a:p>
        </p:txBody>
      </p:sp>
    </p:spTree>
    <p:extLst>
      <p:ext uri="{BB962C8B-B14F-4D97-AF65-F5344CB8AC3E}">
        <p14:creationId xmlns:p14="http://schemas.microsoft.com/office/powerpoint/2010/main" val="253761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7421354" y="6437100"/>
            <a:ext cx="9541291"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b="1">
                <a:solidFill>
                  <a:srgbClr val="365F91"/>
                </a:solidFill>
              </a:rPr>
              <a:t>BACKWARD</a:t>
            </a:r>
            <a:r>
              <a:rPr lang="en-US"/>
              <a:t> </a:t>
            </a:r>
            <a:r>
              <a:rPr lang="en-US">
                <a:solidFill>
                  <a:srgbClr val="039BE5"/>
                </a:solidFill>
                <a:latin typeface="Helvetica Neue Light"/>
                <a:ea typeface="Helvetica Neue Light"/>
                <a:cs typeface="Helvetica Neue Light"/>
                <a:sym typeface="Helvetica Neue Light"/>
              </a:rPr>
              <a:t>PROPAGATION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151fa63e12_0_123"/>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2</a:t>
            </a:fld>
            <a:endParaRPr/>
          </a:p>
        </p:txBody>
      </p:sp>
      <p:sp>
        <p:nvSpPr>
          <p:cNvPr id="140" name="Google Shape;140;g1151fa63e12_0_123"/>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Brain Stormer</a:t>
            </a:r>
            <a:endParaRPr sz="7500" b="1" i="0" u="none" strike="noStrike" cap="none">
              <a:solidFill>
                <a:srgbClr val="437BB2"/>
              </a:solidFill>
              <a:latin typeface="Arial"/>
              <a:ea typeface="Arial"/>
              <a:cs typeface="Arial"/>
              <a:sym typeface="Arial"/>
            </a:endParaRPr>
          </a:p>
        </p:txBody>
      </p:sp>
      <p:sp>
        <p:nvSpPr>
          <p:cNvPr id="141" name="Google Shape;141;g1151fa63e12_0_123"/>
          <p:cNvSpPr txBox="1"/>
          <p:nvPr/>
        </p:nvSpPr>
        <p:spPr>
          <a:xfrm>
            <a:off x="934278" y="3995530"/>
            <a:ext cx="21528157" cy="7478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a:solidFill>
                  <a:srgbClr val="000000"/>
                </a:solidFill>
                <a:latin typeface="Arial"/>
                <a:ea typeface="Arial"/>
                <a:cs typeface="Arial"/>
                <a:sym typeface="Arial"/>
              </a:rPr>
              <a:t>Q1. The fundamental unit of neural network in human body is</a:t>
            </a:r>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Brain</a:t>
            </a:r>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Necleus</a:t>
            </a:r>
            <a:endParaRPr sz="32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Neuron</a:t>
            </a:r>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Axon </a:t>
            </a:r>
            <a:endParaRPr/>
          </a:p>
          <a:p>
            <a:pPr marL="514350" marR="0" lvl="0" indent="-31115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514350" marR="0" lvl="0" indent="-31115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514350" marR="0" lvl="0" indent="-31115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514350" marR="0" lvl="0" indent="-31115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514350" marR="0" lvl="0" indent="-31115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3200" b="0" i="0" u="none" strike="noStrike" cap="none">
                <a:solidFill>
                  <a:srgbClr val="000000"/>
                </a:solidFill>
                <a:latin typeface="Arial"/>
                <a:ea typeface="Arial"/>
                <a:cs typeface="Arial"/>
                <a:sym typeface="Arial"/>
              </a:rPr>
              <a:t>Q2. Artificial neural network is used for</a:t>
            </a:r>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Pattern Recognition</a:t>
            </a:r>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Classification</a:t>
            </a:r>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Regression</a:t>
            </a:r>
            <a:endParaRPr/>
          </a:p>
          <a:p>
            <a:pPr marL="514350" marR="0" lvl="0" indent="-51435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All of these</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5"/>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20</a:t>
            </a:fld>
            <a:endParaRPr/>
          </a:p>
        </p:txBody>
      </p:sp>
      <p:sp>
        <p:nvSpPr>
          <p:cNvPr id="296" name="Google Shape;296;p15"/>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Backpropagation</a:t>
            </a:r>
            <a:endParaRPr sz="7500" b="1" i="0" u="none" strike="noStrike" cap="none">
              <a:solidFill>
                <a:srgbClr val="437BB2"/>
              </a:solidFill>
              <a:latin typeface="Arial"/>
              <a:ea typeface="Arial"/>
              <a:cs typeface="Arial"/>
              <a:sym typeface="Arial"/>
            </a:endParaRPr>
          </a:p>
        </p:txBody>
      </p:sp>
      <p:pic>
        <p:nvPicPr>
          <p:cNvPr id="297" name="Google Shape;297;p15"/>
          <p:cNvPicPr preferRelativeResize="0"/>
          <p:nvPr/>
        </p:nvPicPr>
        <p:blipFill rotWithShape="1">
          <a:blip r:embed="rId3">
            <a:alphaModFix/>
          </a:blip>
          <a:srcRect/>
          <a:stretch/>
        </p:blipFill>
        <p:spPr>
          <a:xfrm>
            <a:off x="1188012" y="3576179"/>
            <a:ext cx="10818458" cy="6979178"/>
          </a:xfrm>
          <a:prstGeom prst="rect">
            <a:avLst/>
          </a:prstGeom>
          <a:noFill/>
          <a:ln>
            <a:noFill/>
          </a:ln>
        </p:spPr>
      </p:pic>
      <p:sp>
        <p:nvSpPr>
          <p:cNvPr id="298" name="Google Shape;298;p15"/>
          <p:cNvSpPr txBox="1"/>
          <p:nvPr/>
        </p:nvSpPr>
        <p:spPr>
          <a:xfrm>
            <a:off x="14333602" y="4146806"/>
            <a:ext cx="7035528" cy="298949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Backpropagation allows us to calculate the gradient of the loss function with respect to each of the weights of the network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3200"/>
              <a:buFont typeface="Arial"/>
              <a:buChar char="•"/>
            </a:pPr>
            <a:r>
              <a:rPr lang="en-US" sz="3200" b="0" i="0" u="none" strike="noStrike" cap="none">
                <a:solidFill>
                  <a:srgbClr val="000000"/>
                </a:solidFill>
                <a:latin typeface="Arial"/>
                <a:ea typeface="Arial"/>
                <a:cs typeface="Arial"/>
                <a:sym typeface="Arial"/>
              </a:rPr>
              <a:t>This enables every weight to be updated individually to gradually reduce the loss function over many training iterations.</a:t>
            </a:r>
            <a:endParaRPr sz="3200" b="0" i="0" u="none" strike="noStrike" cap="none">
              <a:solidFill>
                <a:srgbClr val="434343"/>
              </a:solidFill>
              <a:latin typeface="Helvetica Neue"/>
              <a:ea typeface="Helvetica Neue"/>
              <a:cs typeface="Helvetica Neue"/>
              <a:sym typeface="Helvetica Neue"/>
            </a:endParaRPr>
          </a:p>
        </p:txBody>
      </p:sp>
      <p:sp>
        <p:nvSpPr>
          <p:cNvPr id="299" name="Google Shape;299;p15"/>
          <p:cNvSpPr txBox="1"/>
          <p:nvPr/>
        </p:nvSpPr>
        <p:spPr>
          <a:xfrm>
            <a:off x="1188012" y="11912838"/>
            <a:ext cx="3386400" cy="26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000000"/>
                </a:solidFill>
                <a:latin typeface="Helvetica Neue"/>
                <a:ea typeface="Helvetica Neue"/>
                <a:cs typeface="Helvetica Neue"/>
                <a:sym typeface="Helvetica Neue"/>
              </a:rPr>
              <a:t>Image source: </a:t>
            </a:r>
            <a:r>
              <a:rPr lang="en-US" sz="600" b="0" i="1" u="sng" strike="noStrike" cap="none">
                <a:solidFill>
                  <a:srgbClr val="000000"/>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webenergeek</a:t>
            </a:r>
            <a:r>
              <a:rPr lang="en-US" sz="600" b="0" i="1" u="none" strike="noStrike" cap="none">
                <a:solidFill>
                  <a:srgbClr val="000000"/>
                </a:solidFill>
                <a:latin typeface="Helvetica Neue"/>
                <a:ea typeface="Helvetica Neue"/>
                <a:cs typeface="Helvetica Neue"/>
                <a:sym typeface="Helvetica Neue"/>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000000"/>
                </a:solidFill>
                <a:latin typeface="Helvetica Neue"/>
                <a:ea typeface="Helvetica Neue"/>
                <a:cs typeface="Helvetica Neue"/>
                <a:sym typeface="Helvetica Neue"/>
              </a:rPr>
              <a:t>Text source: </a:t>
            </a:r>
            <a:r>
              <a:rPr lang="en-US" sz="600" b="0" i="1" u="sng" strike="noStrike" cap="none">
                <a:solidFill>
                  <a:srgbClr val="000000"/>
                </a:solidFill>
                <a:latin typeface="Helvetica Neue"/>
                <a:ea typeface="Helvetica Neue"/>
                <a:cs typeface="Helvetica Neue"/>
                <a:sym typeface="Helvetica Neue"/>
                <a:hlinkClick r:id="rId5">
                  <a:extLst>
                    <a:ext uri="{A12FA001-AC4F-418D-AE19-62706E023703}">
                      <ahyp:hlinkClr xmlns:ahyp="http://schemas.microsoft.com/office/drawing/2018/hyperlinkcolor" val="tx"/>
                    </a:ext>
                  </a:extLst>
                </a:hlinkClick>
              </a:rPr>
              <a:t>Deepai</a:t>
            </a:r>
            <a:endParaRPr sz="600" b="0" i="1"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600"/>
              <a:buFont typeface="Arial"/>
              <a:buNone/>
            </a:pPr>
            <a:endParaRPr sz="600" b="0" i="1"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Chain Rule Recap</a:t>
            </a:r>
            <a:endParaRPr sz="7500" b="1" i="0" u="none" strike="noStrike" cap="none">
              <a:solidFill>
                <a:srgbClr val="437BB2"/>
              </a:solidFill>
              <a:latin typeface="Arial"/>
              <a:ea typeface="Arial"/>
              <a:cs typeface="Arial"/>
              <a:sym typeface="Arial"/>
            </a:endParaRPr>
          </a:p>
        </p:txBody>
      </p:sp>
      <p:sp>
        <p:nvSpPr>
          <p:cNvPr id="190" name="Google Shape;190;p11"/>
          <p:cNvSpPr txBox="1"/>
          <p:nvPr/>
        </p:nvSpPr>
        <p:spPr>
          <a:xfrm>
            <a:off x="934278" y="3542590"/>
            <a:ext cx="21766696" cy="6527108"/>
          </a:xfrm>
          <a:prstGeom prst="rect">
            <a:avLst/>
          </a:prstGeom>
          <a:blipFill rotWithShape="1">
            <a:blip r:embed="rId3">
              <a:alphaModFix/>
            </a:blip>
            <a:stretch>
              <a:fillRect l="-699" t="-1213" b="-205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Back Prop</a:t>
            </a:r>
            <a:endParaRPr sz="7500" b="1" i="0" u="none" strike="noStrike" cap="none">
              <a:solidFill>
                <a:srgbClr val="437BB2"/>
              </a:solidFill>
              <a:latin typeface="Arial"/>
              <a:ea typeface="Arial"/>
              <a:cs typeface="Arial"/>
              <a:sym typeface="Arial"/>
            </a:endParaRPr>
          </a:p>
        </p:txBody>
      </p:sp>
      <p:grpSp>
        <p:nvGrpSpPr>
          <p:cNvPr id="196" name="Google Shape;196;p12"/>
          <p:cNvGrpSpPr/>
          <p:nvPr/>
        </p:nvGrpSpPr>
        <p:grpSpPr>
          <a:xfrm>
            <a:off x="3995530" y="3808182"/>
            <a:ext cx="13240652" cy="7690309"/>
            <a:chOff x="934278" y="3629278"/>
            <a:chExt cx="13240652" cy="7690309"/>
          </a:xfrm>
        </p:grpSpPr>
        <p:pic>
          <p:nvPicPr>
            <p:cNvPr id="197" name="Google Shape;197;p12"/>
            <p:cNvPicPr preferRelativeResize="0"/>
            <p:nvPr/>
          </p:nvPicPr>
          <p:blipFill rotWithShape="1">
            <a:blip r:embed="rId3">
              <a:alphaModFix/>
            </a:blip>
            <a:srcRect/>
            <a:stretch/>
          </p:blipFill>
          <p:spPr>
            <a:xfrm>
              <a:off x="934278" y="3945735"/>
              <a:ext cx="12841357" cy="7373852"/>
            </a:xfrm>
            <a:prstGeom prst="rect">
              <a:avLst/>
            </a:prstGeom>
            <a:noFill/>
            <a:ln>
              <a:noFill/>
            </a:ln>
          </p:spPr>
        </p:pic>
        <p:sp>
          <p:nvSpPr>
            <p:cNvPr id="198" name="Google Shape;198;p12"/>
            <p:cNvSpPr txBox="1"/>
            <p:nvPr/>
          </p:nvSpPr>
          <p:spPr>
            <a:xfrm>
              <a:off x="4757427" y="3629278"/>
              <a:ext cx="4446207" cy="76444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99" name="Google Shape;199;p12"/>
            <p:cNvSpPr txBox="1"/>
            <p:nvPr/>
          </p:nvSpPr>
          <p:spPr>
            <a:xfrm>
              <a:off x="9325970" y="3629278"/>
              <a:ext cx="2866030" cy="85504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0" name="Google Shape;200;p12"/>
            <p:cNvSpPr txBox="1"/>
            <p:nvPr/>
          </p:nvSpPr>
          <p:spPr>
            <a:xfrm>
              <a:off x="12592696" y="6659397"/>
              <a:ext cx="1582234" cy="794769"/>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Summary – Forward Pass / Backward Pass</a:t>
            </a:r>
            <a:endParaRPr sz="7500" b="1" i="0" u="none" strike="noStrike" cap="none">
              <a:solidFill>
                <a:srgbClr val="437BB2"/>
              </a:solidFill>
              <a:latin typeface="Arial"/>
              <a:ea typeface="Arial"/>
              <a:cs typeface="Arial"/>
              <a:sym typeface="Arial"/>
            </a:endParaRPr>
          </a:p>
        </p:txBody>
      </p:sp>
      <p:pic>
        <p:nvPicPr>
          <p:cNvPr id="206" name="Google Shape;206;p13"/>
          <p:cNvPicPr preferRelativeResize="0"/>
          <p:nvPr/>
        </p:nvPicPr>
        <p:blipFill rotWithShape="1">
          <a:blip r:embed="rId3">
            <a:alphaModFix/>
          </a:blip>
          <a:srcRect/>
          <a:stretch/>
        </p:blipFill>
        <p:spPr>
          <a:xfrm>
            <a:off x="934277" y="4279071"/>
            <a:ext cx="20227765" cy="66937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1"/>
          <p:cNvSpPr txBox="1">
            <a:spLocks noGrp="1"/>
          </p:cNvSpPr>
          <p:nvPr>
            <p:ph type="title"/>
          </p:nvPr>
        </p:nvSpPr>
        <p:spPr>
          <a:xfrm>
            <a:off x="6165711" y="6437100"/>
            <a:ext cx="12052578"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sz="6000" b="1">
                <a:solidFill>
                  <a:srgbClr val="365F91"/>
                </a:solidFill>
                <a:latin typeface="Arial"/>
                <a:ea typeface="Arial"/>
                <a:cs typeface="Arial"/>
                <a:sym typeface="Arial"/>
              </a:rPr>
              <a:t>FULLY CONNECTED</a:t>
            </a:r>
            <a:br>
              <a:rPr lang="en-US" sz="6000" b="1">
                <a:solidFill>
                  <a:srgbClr val="365F91"/>
                </a:solidFill>
                <a:latin typeface="Arial"/>
                <a:ea typeface="Arial"/>
                <a:cs typeface="Arial"/>
                <a:sym typeface="Arial"/>
              </a:rPr>
            </a:br>
            <a:r>
              <a:rPr lang="en-US" sz="6000" b="1">
                <a:solidFill>
                  <a:srgbClr val="00B0F0"/>
                </a:solidFill>
                <a:latin typeface="Arial"/>
                <a:ea typeface="Arial"/>
                <a:cs typeface="Arial"/>
                <a:sym typeface="Arial"/>
              </a:rPr>
              <a:t>LAYER</a:t>
            </a:r>
            <a:endParaRPr sz="6000">
              <a:solidFill>
                <a:srgbClr val="00B0F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2"/>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Fully Connected Layer</a:t>
            </a:r>
            <a:endParaRPr sz="7500" b="1" i="0" u="none" strike="noStrike" cap="none">
              <a:solidFill>
                <a:srgbClr val="437BB2"/>
              </a:solidFill>
              <a:latin typeface="Arial"/>
              <a:ea typeface="Arial"/>
              <a:cs typeface="Arial"/>
              <a:sym typeface="Arial"/>
            </a:endParaRPr>
          </a:p>
        </p:txBody>
      </p:sp>
      <p:grpSp>
        <p:nvGrpSpPr>
          <p:cNvPr id="275" name="Google Shape;275;p22"/>
          <p:cNvGrpSpPr/>
          <p:nvPr/>
        </p:nvGrpSpPr>
        <p:grpSpPr>
          <a:xfrm>
            <a:off x="5528803" y="2940298"/>
            <a:ext cx="12858588" cy="9145685"/>
            <a:chOff x="2626577" y="672493"/>
            <a:chExt cx="5367109" cy="4150457"/>
          </a:xfrm>
        </p:grpSpPr>
        <p:pic>
          <p:nvPicPr>
            <p:cNvPr id="276" name="Google Shape;276;p22"/>
            <p:cNvPicPr preferRelativeResize="0"/>
            <p:nvPr/>
          </p:nvPicPr>
          <p:blipFill rotWithShape="1">
            <a:blip r:embed="rId3">
              <a:alphaModFix/>
            </a:blip>
            <a:srcRect/>
            <a:stretch/>
          </p:blipFill>
          <p:spPr>
            <a:xfrm>
              <a:off x="2769832" y="1045254"/>
              <a:ext cx="3208809" cy="3653221"/>
            </a:xfrm>
            <a:prstGeom prst="rect">
              <a:avLst/>
            </a:prstGeom>
            <a:noFill/>
            <a:ln>
              <a:noFill/>
            </a:ln>
          </p:spPr>
        </p:pic>
        <p:sp>
          <p:nvSpPr>
            <p:cNvPr id="277" name="Google Shape;277;p22"/>
            <p:cNvSpPr txBox="1"/>
            <p:nvPr/>
          </p:nvSpPr>
          <p:spPr>
            <a:xfrm>
              <a:off x="2626577" y="4400550"/>
              <a:ext cx="950100" cy="4224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8" name="Google Shape;278;p22"/>
            <p:cNvSpPr txBox="1"/>
            <p:nvPr/>
          </p:nvSpPr>
          <p:spPr>
            <a:xfrm>
              <a:off x="4843161" y="4016593"/>
              <a:ext cx="950100" cy="42240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9" name="Google Shape;279;p22"/>
            <p:cNvSpPr txBox="1"/>
            <p:nvPr/>
          </p:nvSpPr>
          <p:spPr>
            <a:xfrm>
              <a:off x="5568186" y="1705787"/>
              <a:ext cx="2425500" cy="164100"/>
            </a:xfrm>
            <a:prstGeom prst="rect">
              <a:avLst/>
            </a:prstGeom>
            <a:blipFill rotWithShape="1">
              <a:blip r:embed="rId6">
                <a:alphaModFix/>
              </a:blip>
              <a:stretch>
                <a:fillRect l="-1417" t="-57878" b="-12366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0" name="Google Shape;280;p22"/>
            <p:cNvSpPr txBox="1"/>
            <p:nvPr/>
          </p:nvSpPr>
          <p:spPr>
            <a:xfrm>
              <a:off x="5568186" y="2349969"/>
              <a:ext cx="2425500" cy="164100"/>
            </a:xfrm>
            <a:prstGeom prst="rect">
              <a:avLst/>
            </a:prstGeom>
            <a:blipFill rotWithShape="1">
              <a:blip r:embed="rId7">
                <a:alphaModFix/>
              </a:blip>
              <a:stretch>
                <a:fillRect l="-1238" t="-57878" b="-12366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1" name="Google Shape;281;p22"/>
            <p:cNvSpPr txBox="1"/>
            <p:nvPr/>
          </p:nvSpPr>
          <p:spPr>
            <a:xfrm>
              <a:off x="5568186" y="2969781"/>
              <a:ext cx="2425500" cy="164100"/>
            </a:xfrm>
            <a:prstGeom prst="rect">
              <a:avLst/>
            </a:prstGeom>
            <a:blipFill rotWithShape="1">
              <a:blip r:embed="rId8">
                <a:alphaModFix/>
              </a:blip>
              <a:stretch>
                <a:fillRect l="-1238" t="-56397" b="-1179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2" name="Google Shape;282;p22"/>
            <p:cNvSpPr txBox="1"/>
            <p:nvPr/>
          </p:nvSpPr>
          <p:spPr>
            <a:xfrm>
              <a:off x="5568186" y="3527060"/>
              <a:ext cx="2425500" cy="164100"/>
            </a:xfrm>
            <a:prstGeom prst="rect">
              <a:avLst/>
            </a:prstGeom>
            <a:blipFill rotWithShape="1">
              <a:blip r:embed="rId9">
                <a:alphaModFix/>
              </a:blip>
              <a:stretch>
                <a:fillRect l="-1238" t="-56397" b="-1179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3" name="Google Shape;283;p22"/>
            <p:cNvSpPr txBox="1"/>
            <p:nvPr/>
          </p:nvSpPr>
          <p:spPr>
            <a:xfrm>
              <a:off x="5708694" y="672493"/>
              <a:ext cx="1650300" cy="880200"/>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4" name="Google Shape;284;p22"/>
            <p:cNvSpPr/>
            <p:nvPr/>
          </p:nvSpPr>
          <p:spPr>
            <a:xfrm>
              <a:off x="3982522" y="1491822"/>
              <a:ext cx="281100" cy="173700"/>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5" name="Google Shape;285;p22"/>
            <p:cNvSpPr/>
            <p:nvPr/>
          </p:nvSpPr>
          <p:spPr>
            <a:xfrm>
              <a:off x="3996726" y="2098692"/>
              <a:ext cx="283200" cy="173700"/>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6" name="Google Shape;286;p22"/>
            <p:cNvSpPr/>
            <p:nvPr/>
          </p:nvSpPr>
          <p:spPr>
            <a:xfrm>
              <a:off x="4010792" y="1804252"/>
              <a:ext cx="283200" cy="173700"/>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7" name="Google Shape;287;p22"/>
            <p:cNvSpPr txBox="1"/>
            <p:nvPr/>
          </p:nvSpPr>
          <p:spPr>
            <a:xfrm>
              <a:off x="4122261" y="1126907"/>
              <a:ext cx="1671000" cy="331800"/>
            </a:xfrm>
            <a:prstGeom prst="rect">
              <a:avLst/>
            </a:prstGeom>
            <a:blipFill rotWithShape="1">
              <a:blip r:embed="rId14">
                <a:alphaModFix/>
              </a:blip>
              <a:stretch>
                <a:fillRect t="-22076" r="-507" b="-3765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cxnSp>
          <p:nvCxnSpPr>
            <p:cNvPr id="288" name="Google Shape;288;p22"/>
            <p:cNvCxnSpPr/>
            <p:nvPr/>
          </p:nvCxnSpPr>
          <p:spPr>
            <a:xfrm rot="10800000" flipH="1">
              <a:off x="4122261" y="1225118"/>
              <a:ext cx="281063" cy="233591"/>
            </a:xfrm>
            <a:prstGeom prst="curvedConnector3">
              <a:avLst>
                <a:gd name="adj1" fmla="val -743893"/>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FC Layer – Forward Pass</a:t>
            </a:r>
            <a:endParaRPr sz="7500" b="1" i="0" u="none" strike="noStrike" cap="none">
              <a:solidFill>
                <a:srgbClr val="437BB2"/>
              </a:solidFill>
              <a:latin typeface="Arial"/>
              <a:ea typeface="Arial"/>
              <a:cs typeface="Arial"/>
              <a:sym typeface="Arial"/>
            </a:endParaRPr>
          </a:p>
        </p:txBody>
      </p:sp>
      <p:pic>
        <p:nvPicPr>
          <p:cNvPr id="294" name="Google Shape;294;p38"/>
          <p:cNvPicPr preferRelativeResize="0"/>
          <p:nvPr/>
        </p:nvPicPr>
        <p:blipFill rotWithShape="1">
          <a:blip r:embed="rId3">
            <a:alphaModFix/>
          </a:blip>
          <a:srcRect/>
          <a:stretch/>
        </p:blipFill>
        <p:spPr>
          <a:xfrm>
            <a:off x="8844630" y="3520191"/>
            <a:ext cx="11133021" cy="8469662"/>
          </a:xfrm>
          <a:prstGeom prst="rect">
            <a:avLst/>
          </a:prstGeom>
          <a:noFill/>
          <a:ln>
            <a:noFill/>
          </a:ln>
        </p:spPr>
      </p:pic>
      <p:sp>
        <p:nvSpPr>
          <p:cNvPr id="295" name="Google Shape;295;p38"/>
          <p:cNvSpPr txBox="1"/>
          <p:nvPr/>
        </p:nvSpPr>
        <p:spPr>
          <a:xfrm>
            <a:off x="2679443" y="11895110"/>
            <a:ext cx="3130412" cy="667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Text Source: </a:t>
            </a:r>
            <a:r>
              <a:rPr lang="en-US" sz="8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TowardsDataScience</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Image source: </a:t>
            </a:r>
            <a:r>
              <a:rPr lang="en-US" sz="8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hmkcode</a:t>
            </a:r>
            <a:endParaRPr sz="800" b="0" i="0" u="none" strike="noStrike" cap="none">
              <a:solidFill>
                <a:srgbClr val="000000"/>
              </a:solidFill>
              <a:latin typeface="Arial"/>
              <a:ea typeface="Arial"/>
              <a:cs typeface="Arial"/>
              <a:sym typeface="Arial"/>
            </a:endParaRPr>
          </a:p>
        </p:txBody>
      </p:sp>
      <p:sp>
        <p:nvSpPr>
          <p:cNvPr id="296" name="Google Shape;296;p38"/>
          <p:cNvSpPr txBox="1"/>
          <p:nvPr/>
        </p:nvSpPr>
        <p:spPr>
          <a:xfrm>
            <a:off x="934278" y="3990943"/>
            <a:ext cx="6305364" cy="35394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1" u="none" strike="noStrike" cap="none">
                <a:solidFill>
                  <a:srgbClr val="292929"/>
                </a:solidFill>
                <a:latin typeface="Arial"/>
                <a:ea typeface="Arial"/>
                <a:cs typeface="Arial"/>
                <a:sym typeface="Arial"/>
              </a:rPr>
              <a:t>Forward pass</a:t>
            </a:r>
            <a:r>
              <a:rPr lang="en-US" sz="3200" b="0" i="0" u="none" strike="noStrike" cap="none">
                <a:solidFill>
                  <a:srgbClr val="292929"/>
                </a:solidFill>
                <a:latin typeface="Arial"/>
                <a:ea typeface="Arial"/>
                <a:cs typeface="Arial"/>
                <a:sym typeface="Arial"/>
              </a:rPr>
              <a:t> is basically a set of operations which transform network input into the output space. </a:t>
            </a:r>
            <a:endParaRPr/>
          </a:p>
          <a:p>
            <a:pPr marL="0" marR="0" lvl="0" indent="0" algn="l" rtl="0">
              <a:lnSpc>
                <a:spcPct val="100000"/>
              </a:lnSpc>
              <a:spcBef>
                <a:spcPts val="0"/>
              </a:spcBef>
              <a:spcAft>
                <a:spcPts val="0"/>
              </a:spcAft>
              <a:buNone/>
            </a:pPr>
            <a:r>
              <a:rPr lang="en-US" sz="3200" b="0" i="0" u="none" strike="noStrike" cap="none">
                <a:solidFill>
                  <a:srgbClr val="292929"/>
                </a:solidFill>
                <a:latin typeface="Arial"/>
                <a:ea typeface="Arial"/>
                <a:cs typeface="Arial"/>
                <a:sym typeface="Arial"/>
              </a:rPr>
              <a:t>During the inference stage neural network relies solely on the forward pass</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FC Layer – Backward Pass</a:t>
            </a:r>
            <a:endParaRPr sz="7500" b="1" i="0" u="none" strike="noStrike" cap="none">
              <a:solidFill>
                <a:srgbClr val="437BB2"/>
              </a:solidFill>
              <a:latin typeface="Arial"/>
              <a:ea typeface="Arial"/>
              <a:cs typeface="Arial"/>
              <a:sym typeface="Arial"/>
            </a:endParaRPr>
          </a:p>
        </p:txBody>
      </p:sp>
      <p:grpSp>
        <p:nvGrpSpPr>
          <p:cNvPr id="302" name="Google Shape;302;p39"/>
          <p:cNvGrpSpPr/>
          <p:nvPr/>
        </p:nvGrpSpPr>
        <p:grpSpPr>
          <a:xfrm>
            <a:off x="622501" y="3453687"/>
            <a:ext cx="20309307" cy="9149129"/>
            <a:chOff x="46033" y="889392"/>
            <a:chExt cx="8640536" cy="4254108"/>
          </a:xfrm>
        </p:grpSpPr>
        <p:sp>
          <p:nvSpPr>
            <p:cNvPr id="303" name="Google Shape;303;p39"/>
            <p:cNvSpPr txBox="1"/>
            <p:nvPr/>
          </p:nvSpPr>
          <p:spPr>
            <a:xfrm>
              <a:off x="457431" y="1101018"/>
              <a:ext cx="3191100" cy="225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434343"/>
                  </a:solidFill>
                  <a:latin typeface="Arial"/>
                  <a:ea typeface="Arial"/>
                  <a:cs typeface="Arial"/>
                  <a:sym typeface="Arial"/>
                </a:rPr>
                <a:t>Backpropagation is an algorithm which calculates error gradients with respect to each network variable (neuron weights and biases). Those gradients are later used in optimization algorithms, such as Gradient Descent, which updates them correspondingly. The process of weights and biases update is called Backward Pass.</a:t>
              </a:r>
              <a:endParaRPr sz="3200" b="0" i="0" u="none" strike="noStrike" cap="none">
                <a:solidFill>
                  <a:srgbClr val="434343"/>
                </a:solidFill>
                <a:latin typeface="Arial"/>
                <a:ea typeface="Arial"/>
                <a:cs typeface="Arial"/>
                <a:sym typeface="Arial"/>
              </a:endParaRPr>
            </a:p>
          </p:txBody>
        </p:sp>
        <p:sp>
          <p:nvSpPr>
            <p:cNvPr id="304" name="Google Shape;304;p39"/>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000000"/>
                  </a:solidFill>
                  <a:latin typeface="Helvetica Neue"/>
                  <a:ea typeface="Helvetica Neue"/>
                  <a:cs typeface="Helvetica Neue"/>
                  <a:sym typeface="Helvetica Neue"/>
                </a:rPr>
                <a:t>text source: </a:t>
              </a:r>
              <a:r>
                <a:rPr lang="en-US" sz="600" b="0" i="1" u="sng" strike="noStrike" cap="none">
                  <a:solidFill>
                    <a:srgbClr val="365F9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towardsdatascience</a:t>
              </a:r>
              <a:endParaRPr sz="600" b="0" i="1" u="none" strike="noStrike" cap="none">
                <a:solidFill>
                  <a:srgbClr val="365F91"/>
                </a:solidFill>
                <a:latin typeface="Helvetica Neue"/>
                <a:ea typeface="Helvetica Neue"/>
                <a:cs typeface="Helvetica Neue"/>
                <a:sym typeface="Helvetica Neue"/>
              </a:endParaRPr>
            </a:p>
          </p:txBody>
        </p:sp>
        <p:pic>
          <p:nvPicPr>
            <p:cNvPr id="305" name="Google Shape;305;p39"/>
            <p:cNvPicPr preferRelativeResize="0"/>
            <p:nvPr/>
          </p:nvPicPr>
          <p:blipFill rotWithShape="1">
            <a:blip r:embed="rId4">
              <a:alphaModFix/>
            </a:blip>
            <a:srcRect/>
            <a:stretch/>
          </p:blipFill>
          <p:spPr>
            <a:xfrm>
              <a:off x="4242160" y="889392"/>
              <a:ext cx="4444409" cy="2251500"/>
            </a:xfrm>
            <a:prstGeom prst="rect">
              <a:avLst/>
            </a:prstGeom>
            <a:noFill/>
            <a:ln>
              <a:noFill/>
            </a:ln>
          </p:spPr>
        </p:pic>
        <p:pic>
          <p:nvPicPr>
            <p:cNvPr id="306" name="Google Shape;306;p39"/>
            <p:cNvPicPr preferRelativeResize="0"/>
            <p:nvPr/>
          </p:nvPicPr>
          <p:blipFill rotWithShape="1">
            <a:blip r:embed="rId5">
              <a:alphaModFix/>
            </a:blip>
            <a:srcRect/>
            <a:stretch/>
          </p:blipFill>
          <p:spPr>
            <a:xfrm>
              <a:off x="4981122" y="3398531"/>
              <a:ext cx="2966484" cy="693994"/>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40"/>
          <p:cNvPicPr preferRelativeResize="0"/>
          <p:nvPr/>
        </p:nvPicPr>
        <p:blipFill rotWithShape="1">
          <a:blip r:embed="rId3">
            <a:alphaModFix/>
          </a:blip>
          <a:srcRect/>
          <a:stretch/>
        </p:blipFill>
        <p:spPr>
          <a:xfrm>
            <a:off x="954156" y="1988488"/>
            <a:ext cx="18486784" cy="9302364"/>
          </a:xfrm>
          <a:prstGeom prst="rect">
            <a:avLst/>
          </a:prstGeom>
          <a:noFill/>
          <a:ln>
            <a:noFill/>
          </a:ln>
        </p:spPr>
      </p:pic>
      <p:sp>
        <p:nvSpPr>
          <p:cNvPr id="312" name="Google Shape;312;p40"/>
          <p:cNvSpPr txBox="1"/>
          <p:nvPr/>
        </p:nvSpPr>
        <p:spPr>
          <a:xfrm>
            <a:off x="954155" y="12142247"/>
            <a:ext cx="5854148"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Image source: </a:t>
            </a:r>
            <a:r>
              <a:rPr lang="en-US" sz="8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hmkcode</a:t>
            </a:r>
            <a:endParaRPr sz="8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7"/>
          <p:cNvSpPr txBox="1">
            <a:spLocks noGrp="1"/>
          </p:cNvSpPr>
          <p:nvPr>
            <p:ph type="ctrTitle" idx="4294967295"/>
          </p:nvPr>
        </p:nvSpPr>
        <p:spPr>
          <a:xfrm>
            <a:off x="673100" y="2870200"/>
            <a:ext cx="23050499" cy="4559300"/>
          </a:xfrm>
          <a:prstGeom prst="rect">
            <a:avLst/>
          </a:prstGeom>
          <a:noFill/>
          <a:ln>
            <a:noFill/>
          </a:ln>
        </p:spPr>
        <p:txBody>
          <a:bodyPr spcFirstLastPara="1" wrap="square" lIns="243800" tIns="243800" rIns="243800" bIns="243800" anchor="b" anchorCtr="0">
            <a:noAutofit/>
          </a:bodyPr>
          <a:lstStyle/>
          <a:p>
            <a:pPr marL="0" marR="0" lvl="0" indent="0" algn="ctr" rtl="0">
              <a:lnSpc>
                <a:spcPct val="100000"/>
              </a:lnSpc>
              <a:spcBef>
                <a:spcPts val="0"/>
              </a:spcBef>
              <a:spcAft>
                <a:spcPts val="0"/>
              </a:spcAft>
              <a:buClr>
                <a:srgbClr val="535353"/>
              </a:buClr>
              <a:buSzPts val="1800"/>
              <a:buFont typeface="Gill Sans"/>
              <a:buNone/>
            </a:pPr>
            <a:r>
              <a:rPr lang="en-US" sz="10000" b="0" i="0" u="none" strike="noStrike" cap="none">
                <a:solidFill>
                  <a:srgbClr val="365F91"/>
                </a:solidFill>
                <a:latin typeface="Gill Sans"/>
                <a:ea typeface="Gill Sans"/>
                <a:cs typeface="Gill Sans"/>
                <a:sym typeface="Gill Sans"/>
              </a:rPr>
              <a:t>Thank</a:t>
            </a:r>
            <a:r>
              <a:rPr lang="en-US" sz="10000" b="0" i="0" u="none" strike="noStrike" cap="none">
                <a:solidFill>
                  <a:srgbClr val="535353"/>
                </a:solidFill>
                <a:latin typeface="Gill Sans"/>
                <a:ea typeface="Gill Sans"/>
                <a:cs typeface="Gill Sans"/>
                <a:sym typeface="Gill Sans"/>
              </a:rPr>
              <a:t> </a:t>
            </a:r>
            <a:r>
              <a:rPr lang="en-US" sz="10000" b="0" i="0" u="none" strike="noStrike" cap="none">
                <a:solidFill>
                  <a:srgbClr val="039BE5"/>
                </a:solidFill>
                <a:latin typeface="Helvetica Neue Light"/>
                <a:ea typeface="Helvetica Neue Light"/>
                <a:cs typeface="Helvetica Neue Light"/>
                <a:sym typeface="Helvetica Neue Light"/>
              </a:rPr>
              <a:t>you!</a:t>
            </a:r>
            <a:r>
              <a:rPr lang="en-US" sz="10000" b="0" i="0" u="none" strike="noStrike" cap="none">
                <a:solidFill>
                  <a:srgbClr val="535353"/>
                </a:solidFill>
                <a:latin typeface="Gill Sans"/>
                <a:ea typeface="Gill Sans"/>
                <a:cs typeface="Gill Sans"/>
                <a:sym typeface="Gill Sans"/>
              </a:rPr>
              <a:t> </a:t>
            </a:r>
            <a:r>
              <a:rPr lang="en-US" sz="10000" b="0" i="0" u="none" strike="noStrike" cap="none">
                <a:solidFill>
                  <a:srgbClr val="999999"/>
                </a:solidFill>
                <a:latin typeface="Helvetica Neue Light"/>
                <a:ea typeface="Helvetica Neue Light"/>
                <a:cs typeface="Helvetica Neue Light"/>
                <a:sym typeface="Helvetica Neue Light"/>
              </a:rPr>
              <a:t>:)</a:t>
            </a:r>
            <a:endParaRPr/>
          </a:p>
        </p:txBody>
      </p:sp>
      <p:sp>
        <p:nvSpPr>
          <p:cNvPr id="352" name="Google Shape;352;p47"/>
          <p:cNvSpPr txBox="1">
            <a:spLocks noGrp="1"/>
          </p:cNvSpPr>
          <p:nvPr>
            <p:ph type="subTitle" idx="4294967295"/>
          </p:nvPr>
        </p:nvSpPr>
        <p:spPr>
          <a:xfrm>
            <a:off x="673100" y="7416800"/>
            <a:ext cx="23050499" cy="1816100"/>
          </a:xfrm>
          <a:prstGeom prst="rect">
            <a:avLst/>
          </a:prstGeom>
          <a:noFill/>
          <a:ln>
            <a:noFill/>
          </a:ln>
        </p:spPr>
        <p:txBody>
          <a:bodyPr spcFirstLastPara="1" wrap="square" lIns="243800" tIns="243800" rIns="243800" bIns="243800" anchor="t" anchorCtr="0">
            <a:noAutofit/>
          </a:bodyPr>
          <a:lstStyle/>
          <a:p>
            <a:pPr marL="0" marR="0" lvl="0" indent="0" algn="ctr" rtl="0">
              <a:lnSpc>
                <a:spcPct val="100000"/>
              </a:lnSpc>
              <a:spcBef>
                <a:spcPts val="0"/>
              </a:spcBef>
              <a:spcAft>
                <a:spcPts val="0"/>
              </a:spcAft>
              <a:buClr>
                <a:srgbClr val="535353"/>
              </a:buClr>
              <a:buSzPts val="1800"/>
              <a:buFont typeface="Gill Sans"/>
              <a:buNone/>
            </a:pPr>
            <a:r>
              <a:rPr lang="en-US" sz="5200" b="0" i="0" u="none" strike="noStrike" cap="none">
                <a:solidFill>
                  <a:srgbClr val="535353"/>
                </a:solidFill>
                <a:latin typeface="Gill Sans"/>
                <a:ea typeface="Gill Sans"/>
                <a:cs typeface="Gill Sans"/>
                <a:sym typeface="Gill Sans"/>
              </a:rPr>
              <a:t>Questions are always welcome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Learning Objectives</a:t>
            </a:r>
            <a:endParaRPr sz="7500" b="1" i="0" u="none" strike="noStrike" cap="none">
              <a:solidFill>
                <a:srgbClr val="437BB2"/>
              </a:solidFill>
              <a:latin typeface="Arial"/>
              <a:ea typeface="Arial"/>
              <a:cs typeface="Arial"/>
              <a:sym typeface="Arial"/>
            </a:endParaRPr>
          </a:p>
        </p:txBody>
      </p:sp>
      <p:sp>
        <p:nvSpPr>
          <p:cNvPr id="147" name="Google Shape;147;p4"/>
          <p:cNvSpPr txBox="1">
            <a:spLocks noGrp="1"/>
          </p:cNvSpPr>
          <p:nvPr>
            <p:ph type="body" idx="1"/>
          </p:nvPr>
        </p:nvSpPr>
        <p:spPr>
          <a:xfrm>
            <a:off x="490605" y="3935432"/>
            <a:ext cx="13642838" cy="5824794"/>
          </a:xfrm>
          <a:prstGeom prst="rect">
            <a:avLst/>
          </a:prstGeom>
          <a:noFill/>
          <a:ln>
            <a:noFill/>
          </a:ln>
        </p:spPr>
        <p:txBody>
          <a:bodyPr spcFirstLastPara="1" wrap="square" lIns="91425" tIns="91425" rIns="91425" bIns="91425" anchor="t" anchorCtr="0">
            <a:noAutofit/>
          </a:bodyPr>
          <a:lstStyle/>
          <a:p>
            <a:pPr marL="800100" lvl="0" indent="-685800" algn="l" rtl="0">
              <a:lnSpc>
                <a:spcPct val="100000"/>
              </a:lnSpc>
              <a:spcBef>
                <a:spcPts val="0"/>
              </a:spcBef>
              <a:spcAft>
                <a:spcPts val="0"/>
              </a:spcAft>
              <a:buSzPts val="3640"/>
              <a:buFont typeface="Noto Sans Symbols"/>
              <a:buChar char="❖"/>
            </a:pPr>
            <a:r>
              <a:rPr lang="en-US" dirty="0">
                <a:solidFill>
                  <a:srgbClr val="0070C0"/>
                </a:solidFill>
              </a:rPr>
              <a:t>Activation functions, Loss function, Gradient Descent, Hyperparameter Tuning, Back propagation, Fully Connected layer</a:t>
            </a:r>
            <a:endParaRPr dirty="0"/>
          </a:p>
          <a:p>
            <a:pPr marL="800100" lvl="0" indent="-685800" algn="l" rtl="0">
              <a:lnSpc>
                <a:spcPct val="100000"/>
              </a:lnSpc>
              <a:spcBef>
                <a:spcPts val="0"/>
              </a:spcBef>
              <a:spcAft>
                <a:spcPts val="0"/>
              </a:spcAft>
              <a:buSzPts val="3640"/>
              <a:buFont typeface="Noto Sans Symbols"/>
              <a:buChar char="❖"/>
            </a:pPr>
            <a:r>
              <a:rPr lang="en-US" dirty="0">
                <a:solidFill>
                  <a:srgbClr val="0070C0"/>
                </a:solidFill>
              </a:rPr>
              <a:t>Case study</a:t>
            </a:r>
            <a:endParaRPr dirty="0"/>
          </a:p>
          <a:p>
            <a:pPr marL="800100" lvl="0" indent="-685800" algn="l" rtl="0">
              <a:lnSpc>
                <a:spcPct val="100000"/>
              </a:lnSpc>
              <a:spcBef>
                <a:spcPts val="0"/>
              </a:spcBef>
              <a:spcAft>
                <a:spcPts val="0"/>
              </a:spcAft>
              <a:buSzPts val="3640"/>
              <a:buFont typeface="Noto Sans Symbols"/>
              <a:buChar char="❖"/>
            </a:pPr>
            <a:r>
              <a:rPr lang="en-US" dirty="0">
                <a:solidFill>
                  <a:srgbClr val="0070C0"/>
                </a:solidFill>
              </a:rPr>
              <a:t>Questions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6672744" y="6437100"/>
            <a:ext cx="9309378"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US">
                <a:solidFill>
                  <a:srgbClr val="365F91"/>
                </a:solidFill>
              </a:rPr>
              <a:t>ACTIVATION</a:t>
            </a:r>
            <a:br>
              <a:rPr lang="en-US">
                <a:solidFill>
                  <a:srgbClr val="365F91"/>
                </a:solidFill>
              </a:rPr>
            </a:br>
            <a:r>
              <a:rPr lang="en-US">
                <a:solidFill>
                  <a:srgbClr val="00B0F0"/>
                </a:solidFill>
              </a:rPr>
              <a:t>FUNCTIONS</a:t>
            </a:r>
            <a:endParaRPr>
              <a:solidFill>
                <a:srgbClr val="00B0F0"/>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Types of Activation Functions</a:t>
            </a:r>
            <a:endParaRPr sz="7500" b="1" i="0" u="none" strike="noStrike" cap="none">
              <a:solidFill>
                <a:srgbClr val="437BB2"/>
              </a:solidFill>
              <a:latin typeface="Arial"/>
              <a:ea typeface="Arial"/>
              <a:cs typeface="Arial"/>
              <a:sym typeface="Arial"/>
            </a:endParaRPr>
          </a:p>
        </p:txBody>
      </p:sp>
      <p:grpSp>
        <p:nvGrpSpPr>
          <p:cNvPr id="217" name="Google Shape;217;p15"/>
          <p:cNvGrpSpPr/>
          <p:nvPr/>
        </p:nvGrpSpPr>
        <p:grpSpPr>
          <a:xfrm>
            <a:off x="934278" y="4071969"/>
            <a:ext cx="21170348" cy="4992518"/>
            <a:chOff x="381000" y="1600769"/>
            <a:chExt cx="8288552" cy="2049406"/>
          </a:xfrm>
        </p:grpSpPr>
        <p:pic>
          <p:nvPicPr>
            <p:cNvPr id="218" name="Google Shape;218;p15"/>
            <p:cNvPicPr preferRelativeResize="0"/>
            <p:nvPr/>
          </p:nvPicPr>
          <p:blipFill rotWithShape="1">
            <a:blip r:embed="rId3">
              <a:alphaModFix/>
            </a:blip>
            <a:srcRect/>
            <a:stretch/>
          </p:blipFill>
          <p:spPr>
            <a:xfrm>
              <a:off x="381000" y="1600769"/>
              <a:ext cx="2463634" cy="1581912"/>
            </a:xfrm>
            <a:prstGeom prst="rect">
              <a:avLst/>
            </a:prstGeom>
            <a:noFill/>
            <a:ln>
              <a:noFill/>
            </a:ln>
          </p:spPr>
        </p:pic>
        <p:pic>
          <p:nvPicPr>
            <p:cNvPr id="219" name="Google Shape;219;p15"/>
            <p:cNvPicPr preferRelativeResize="0"/>
            <p:nvPr/>
          </p:nvPicPr>
          <p:blipFill rotWithShape="1">
            <a:blip r:embed="rId4">
              <a:alphaModFix/>
            </a:blip>
            <a:srcRect/>
            <a:stretch/>
          </p:blipFill>
          <p:spPr>
            <a:xfrm>
              <a:off x="3419676" y="1600769"/>
              <a:ext cx="2512449" cy="1581912"/>
            </a:xfrm>
            <a:prstGeom prst="rect">
              <a:avLst/>
            </a:prstGeom>
            <a:noFill/>
            <a:ln>
              <a:noFill/>
            </a:ln>
          </p:spPr>
        </p:pic>
        <p:pic>
          <p:nvPicPr>
            <p:cNvPr id="220" name="Google Shape;220;p15"/>
            <p:cNvPicPr preferRelativeResize="0"/>
            <p:nvPr/>
          </p:nvPicPr>
          <p:blipFill rotWithShape="1">
            <a:blip r:embed="rId5">
              <a:alphaModFix/>
            </a:blip>
            <a:srcRect/>
            <a:stretch/>
          </p:blipFill>
          <p:spPr>
            <a:xfrm>
              <a:off x="6324600" y="1600769"/>
              <a:ext cx="2344952" cy="1581912"/>
            </a:xfrm>
            <a:prstGeom prst="rect">
              <a:avLst/>
            </a:prstGeom>
            <a:noFill/>
            <a:ln>
              <a:noFill/>
            </a:ln>
          </p:spPr>
        </p:pic>
        <p:sp>
          <p:nvSpPr>
            <p:cNvPr id="221" name="Google Shape;221;p15"/>
            <p:cNvSpPr txBox="1"/>
            <p:nvPr/>
          </p:nvSpPr>
          <p:spPr>
            <a:xfrm>
              <a:off x="1186662" y="3265575"/>
              <a:ext cx="1094211" cy="384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Arial"/>
                  <a:ea typeface="Arial"/>
                  <a:cs typeface="Arial"/>
                  <a:sym typeface="Arial"/>
                </a:rPr>
                <a:t>Sigmoid</a:t>
              </a:r>
              <a:endParaRPr sz="1400" b="0" i="0" u="none" strike="noStrike" cap="none">
                <a:solidFill>
                  <a:srgbClr val="000000"/>
                </a:solidFill>
                <a:latin typeface="Arial"/>
                <a:ea typeface="Arial"/>
                <a:cs typeface="Arial"/>
                <a:sym typeface="Arial"/>
              </a:endParaRPr>
            </a:p>
          </p:txBody>
        </p:sp>
        <p:sp>
          <p:nvSpPr>
            <p:cNvPr id="222" name="Google Shape;222;p15"/>
            <p:cNvSpPr txBox="1"/>
            <p:nvPr/>
          </p:nvSpPr>
          <p:spPr>
            <a:xfrm>
              <a:off x="4249750" y="3265575"/>
              <a:ext cx="852300" cy="384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Arial"/>
                  <a:ea typeface="Arial"/>
                  <a:cs typeface="Arial"/>
                  <a:sym typeface="Arial"/>
                </a:rPr>
                <a:t>Tanh</a:t>
              </a:r>
              <a:endParaRPr sz="4000" b="0" i="0" u="none" strike="noStrike" cap="none">
                <a:solidFill>
                  <a:srgbClr val="000000"/>
                </a:solidFill>
                <a:latin typeface="Arial"/>
                <a:ea typeface="Arial"/>
                <a:cs typeface="Arial"/>
                <a:sym typeface="Arial"/>
              </a:endParaRPr>
            </a:p>
          </p:txBody>
        </p:sp>
        <p:sp>
          <p:nvSpPr>
            <p:cNvPr id="223" name="Google Shape;223;p15"/>
            <p:cNvSpPr txBox="1"/>
            <p:nvPr/>
          </p:nvSpPr>
          <p:spPr>
            <a:xfrm>
              <a:off x="7070926" y="3265575"/>
              <a:ext cx="852300" cy="384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Arial"/>
                  <a:ea typeface="Arial"/>
                  <a:cs typeface="Arial"/>
                  <a:sym typeface="Arial"/>
                </a:rPr>
                <a:t>ReLU</a:t>
              </a:r>
              <a:endParaRPr sz="4000" b="0" i="0" u="none" strike="noStrike" cap="none">
                <a:solidFill>
                  <a:srgbClr val="000000"/>
                </a:solidFill>
                <a:latin typeface="Arial"/>
                <a:ea typeface="Arial"/>
                <a:cs typeface="Arial"/>
                <a:sym typeface="Arial"/>
              </a:endParaRPr>
            </a:p>
          </p:txBody>
        </p:sp>
      </p:grpSp>
      <p:sp>
        <p:nvSpPr>
          <p:cNvPr id="224" name="Google Shape;224;p15"/>
          <p:cNvSpPr txBox="1"/>
          <p:nvPr/>
        </p:nvSpPr>
        <p:spPr>
          <a:xfrm>
            <a:off x="934278" y="10073100"/>
            <a:ext cx="22164260" cy="13568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434343"/>
                </a:solidFill>
                <a:latin typeface="Arial"/>
                <a:ea typeface="Arial"/>
                <a:cs typeface="Arial"/>
                <a:sym typeface="Arial"/>
              </a:rPr>
              <a:t>Every activation function (or non-linearity) takes a single number and performs certain fixed mathematical operation on it.</a:t>
            </a:r>
            <a:endParaRPr sz="3200" b="0" i="0" u="none" strike="noStrike" cap="none">
              <a:solidFill>
                <a:srgbClr val="43434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Sigmoid Functions</a:t>
            </a:r>
            <a:endParaRPr sz="7500" b="1" i="0" u="none" strike="noStrike" cap="none">
              <a:solidFill>
                <a:srgbClr val="437BB2"/>
              </a:solidFill>
              <a:latin typeface="Arial"/>
              <a:ea typeface="Arial"/>
              <a:cs typeface="Arial"/>
              <a:sym typeface="Arial"/>
            </a:endParaRPr>
          </a:p>
        </p:txBody>
      </p:sp>
      <p:pic>
        <p:nvPicPr>
          <p:cNvPr id="230" name="Google Shape;230;p16"/>
          <p:cNvPicPr preferRelativeResize="0"/>
          <p:nvPr/>
        </p:nvPicPr>
        <p:blipFill rotWithShape="1">
          <a:blip r:embed="rId3">
            <a:alphaModFix/>
          </a:blip>
          <a:srcRect/>
          <a:stretch/>
        </p:blipFill>
        <p:spPr>
          <a:xfrm>
            <a:off x="13093150" y="5069661"/>
            <a:ext cx="10356573" cy="5346547"/>
          </a:xfrm>
          <a:prstGeom prst="rect">
            <a:avLst/>
          </a:prstGeom>
          <a:noFill/>
          <a:ln>
            <a:noFill/>
          </a:ln>
        </p:spPr>
      </p:pic>
      <p:sp>
        <p:nvSpPr>
          <p:cNvPr id="231" name="Google Shape;231;p16"/>
          <p:cNvSpPr txBox="1"/>
          <p:nvPr/>
        </p:nvSpPr>
        <p:spPr>
          <a:xfrm>
            <a:off x="1207277" y="7969553"/>
            <a:ext cx="10083575" cy="3015955"/>
          </a:xfrm>
          <a:prstGeom prst="rect">
            <a:avLst/>
          </a:prstGeom>
          <a:noFill/>
          <a:ln>
            <a:noFill/>
          </a:ln>
        </p:spPr>
        <p:txBody>
          <a:bodyPr spcFirstLastPara="1" wrap="square" lIns="91425" tIns="91425" rIns="91425" bIns="91425" anchor="t" anchorCtr="0">
            <a:noAutofit/>
          </a:bodyPr>
          <a:lstStyle/>
          <a:p>
            <a:pPr marL="0" marR="0" lvl="1" indent="0" algn="l" rtl="0">
              <a:lnSpc>
                <a:spcPct val="100000"/>
              </a:lnSpc>
              <a:spcBef>
                <a:spcPts val="0"/>
              </a:spcBef>
              <a:spcAft>
                <a:spcPts val="0"/>
              </a:spcAft>
              <a:buNone/>
            </a:pPr>
            <a:r>
              <a:rPr lang="en-US" sz="3200" b="1" i="0" u="none" strike="noStrike" cap="none">
                <a:solidFill>
                  <a:srgbClr val="434343"/>
                </a:solidFill>
                <a:latin typeface="Arial"/>
                <a:ea typeface="Arial"/>
                <a:cs typeface="Arial"/>
                <a:sym typeface="Arial"/>
              </a:rPr>
              <a:t>Drawbacks</a:t>
            </a:r>
            <a:endParaRPr sz="3200" b="0" i="0" u="none" strike="noStrike" cap="none">
              <a:solidFill>
                <a:srgbClr val="434343"/>
              </a:solidFill>
              <a:latin typeface="Arial"/>
              <a:ea typeface="Arial"/>
              <a:cs typeface="Arial"/>
              <a:sym typeface="Arial"/>
            </a:endParaRPr>
          </a:p>
          <a:p>
            <a:pPr marL="457200" marR="0" lvl="1" indent="-317500" algn="l" rtl="0">
              <a:lnSpc>
                <a:spcPct val="115000"/>
              </a:lnSpc>
              <a:spcBef>
                <a:spcPts val="100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Its output is not zero centered. Hence, make the gradient go too far in different directions </a:t>
            </a:r>
            <a:endParaRPr sz="3200" b="0" i="0" u="none" strike="noStrike" cap="none">
              <a:solidFill>
                <a:srgbClr val="434343"/>
              </a:solidFill>
              <a:latin typeface="Arial"/>
              <a:ea typeface="Arial"/>
              <a:cs typeface="Arial"/>
              <a:sym typeface="Arial"/>
            </a:endParaRPr>
          </a:p>
          <a:p>
            <a:pPr marL="457200" marR="0" lvl="1"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Vanishing Gradient Problem</a:t>
            </a:r>
            <a:endParaRPr sz="3200" b="0" i="0" u="none" strike="noStrike" cap="none">
              <a:solidFill>
                <a:srgbClr val="434343"/>
              </a:solidFill>
              <a:latin typeface="Arial"/>
              <a:ea typeface="Arial"/>
              <a:cs typeface="Arial"/>
              <a:sym typeface="Arial"/>
            </a:endParaRPr>
          </a:p>
          <a:p>
            <a:pPr marL="457200" marR="0" lvl="1"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Slow convergence</a:t>
            </a:r>
            <a:endParaRPr sz="3200" b="0" i="0" u="none" strike="noStrike" cap="none">
              <a:solidFill>
                <a:srgbClr val="434343"/>
              </a:solidFill>
              <a:latin typeface="Arial"/>
              <a:ea typeface="Arial"/>
              <a:cs typeface="Arial"/>
              <a:sym typeface="Arial"/>
            </a:endParaRPr>
          </a:p>
        </p:txBody>
      </p:sp>
      <p:sp>
        <p:nvSpPr>
          <p:cNvPr id="232" name="Google Shape;232;p16"/>
          <p:cNvSpPr txBox="1"/>
          <p:nvPr/>
        </p:nvSpPr>
        <p:spPr>
          <a:xfrm>
            <a:off x="934277" y="3710217"/>
            <a:ext cx="19580087" cy="352547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Activation function of form </a:t>
            </a:r>
            <a:r>
              <a:rPr lang="en-US" sz="3200" b="1" i="0" u="none" strike="noStrike" cap="none">
                <a:solidFill>
                  <a:srgbClr val="434343"/>
                </a:solidFill>
                <a:latin typeface="Arial"/>
                <a:ea typeface="Arial"/>
                <a:cs typeface="Arial"/>
                <a:sym typeface="Arial"/>
              </a:rPr>
              <a:t>f(x) = 1 / 1 + exp(-x)</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Ranges from 0-1</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S-shaped curve</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Historically popular</a:t>
            </a:r>
            <a:endParaRPr sz="3200" b="0" i="0" u="none" strike="noStrike" cap="none">
              <a:solidFill>
                <a:srgbClr val="434343"/>
              </a:solidFill>
              <a:latin typeface="Arial"/>
              <a:ea typeface="Arial"/>
              <a:cs typeface="Arial"/>
              <a:sym typeface="Arial"/>
            </a:endParaRPr>
          </a:p>
          <a:p>
            <a:pPr marL="914400" marR="0" lvl="1"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Interpretation as a saturating “firing rate” of a neuron</a:t>
            </a:r>
            <a:endParaRPr sz="3200" b="0" i="0" u="none" strike="noStrike" cap="none">
              <a:solidFill>
                <a:srgbClr val="000000"/>
              </a:solidFill>
              <a:latin typeface="Arial"/>
              <a:ea typeface="Arial"/>
              <a:cs typeface="Arial"/>
              <a:sym typeface="Arial"/>
            </a:endParaRPr>
          </a:p>
        </p:txBody>
      </p:sp>
      <p:sp>
        <p:nvSpPr>
          <p:cNvPr id="233" name="Google Shape;233;p16"/>
          <p:cNvSpPr txBox="1"/>
          <p:nvPr/>
        </p:nvSpPr>
        <p:spPr>
          <a:xfrm>
            <a:off x="1207277" y="11685813"/>
            <a:ext cx="3386400" cy="26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000000"/>
                </a:solidFill>
                <a:latin typeface="Helvetica Neue"/>
                <a:ea typeface="Helvetica Neue"/>
                <a:cs typeface="Helvetica Neue"/>
                <a:sym typeface="Helvetica Neue"/>
              </a:rPr>
              <a:t>Image source: </a:t>
            </a:r>
            <a:r>
              <a:rPr lang="en-US" sz="600" b="0" i="1" u="sng" strike="noStrike" cap="none">
                <a:solidFill>
                  <a:srgbClr val="365F9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wikimedia</a:t>
            </a:r>
            <a:endParaRPr sz="600" b="0" i="1" u="none" strike="noStrike" cap="none">
              <a:solidFill>
                <a:srgbClr val="365F9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Tanh Function</a:t>
            </a:r>
            <a:endParaRPr sz="7500" b="1" i="0" u="none" strike="noStrike" cap="none">
              <a:solidFill>
                <a:srgbClr val="437BB2"/>
              </a:solidFill>
              <a:latin typeface="Arial"/>
              <a:ea typeface="Arial"/>
              <a:cs typeface="Arial"/>
              <a:sym typeface="Arial"/>
            </a:endParaRPr>
          </a:p>
        </p:txBody>
      </p:sp>
      <p:sp>
        <p:nvSpPr>
          <p:cNvPr id="239" name="Google Shape;239;p17"/>
          <p:cNvSpPr txBox="1"/>
          <p:nvPr/>
        </p:nvSpPr>
        <p:spPr>
          <a:xfrm>
            <a:off x="1212573" y="8365045"/>
            <a:ext cx="8849870" cy="442124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434343"/>
                </a:solidFill>
                <a:latin typeface="Arial"/>
                <a:ea typeface="Arial"/>
                <a:cs typeface="Arial"/>
                <a:sym typeface="Arial"/>
              </a:rPr>
              <a:t>Drawbacks</a:t>
            </a:r>
            <a:endParaRPr sz="3200" b="0" i="0" u="none" strike="noStrike" cap="none">
              <a:solidFill>
                <a:srgbClr val="434343"/>
              </a:solidFill>
              <a:latin typeface="Arial"/>
              <a:ea typeface="Arial"/>
              <a:cs typeface="Arial"/>
              <a:sym typeface="Arial"/>
            </a:endParaRPr>
          </a:p>
          <a:p>
            <a:pPr marL="457200" marR="0" lvl="0" indent="-317500" algn="l" rtl="0">
              <a:lnSpc>
                <a:spcPct val="100000"/>
              </a:lnSpc>
              <a:spcBef>
                <a:spcPts val="100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Though optimisation is easier, it still suffers from the Vanishing Gradient Problem</a:t>
            </a:r>
            <a:endParaRPr sz="3200" b="0" i="0" u="none" strike="noStrike" cap="none">
              <a:solidFill>
                <a:srgbClr val="434343"/>
              </a:solidFill>
              <a:latin typeface="Arial"/>
              <a:ea typeface="Arial"/>
              <a:cs typeface="Arial"/>
              <a:sym typeface="Arial"/>
            </a:endParaRPr>
          </a:p>
        </p:txBody>
      </p:sp>
      <p:sp>
        <p:nvSpPr>
          <p:cNvPr id="240" name="Google Shape;240;p17"/>
          <p:cNvSpPr txBox="1"/>
          <p:nvPr/>
        </p:nvSpPr>
        <p:spPr>
          <a:xfrm>
            <a:off x="934277" y="3650583"/>
            <a:ext cx="12741965" cy="12411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Ranges between -1 to  +1</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Output is zero centered</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Generally preferred over Sigmoid function</a:t>
            </a:r>
            <a:endParaRPr sz="3200" b="0" i="0" u="none" strike="noStrike" cap="none">
              <a:solidFill>
                <a:srgbClr val="434343"/>
              </a:solidFill>
              <a:latin typeface="Arial"/>
              <a:ea typeface="Arial"/>
              <a:cs typeface="Arial"/>
              <a:sym typeface="Arial"/>
            </a:endParaRPr>
          </a:p>
        </p:txBody>
      </p:sp>
      <p:pic>
        <p:nvPicPr>
          <p:cNvPr id="241" name="Google Shape;241;p17"/>
          <p:cNvPicPr preferRelativeResize="0"/>
          <p:nvPr/>
        </p:nvPicPr>
        <p:blipFill rotWithShape="1">
          <a:blip r:embed="rId3">
            <a:alphaModFix/>
          </a:blip>
          <a:srcRect/>
          <a:stretch/>
        </p:blipFill>
        <p:spPr>
          <a:xfrm>
            <a:off x="10744757" y="4647378"/>
            <a:ext cx="12174878" cy="44212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Relu Function	</a:t>
            </a:r>
            <a:endParaRPr sz="7500" b="1" i="0" u="none" strike="noStrike" cap="none">
              <a:solidFill>
                <a:srgbClr val="437BB2"/>
              </a:solidFill>
              <a:latin typeface="Arial"/>
              <a:ea typeface="Arial"/>
              <a:cs typeface="Arial"/>
              <a:sym typeface="Arial"/>
            </a:endParaRPr>
          </a:p>
        </p:txBody>
      </p:sp>
      <p:sp>
        <p:nvSpPr>
          <p:cNvPr id="247" name="Google Shape;247;p18"/>
          <p:cNvSpPr txBox="1"/>
          <p:nvPr/>
        </p:nvSpPr>
        <p:spPr>
          <a:xfrm>
            <a:off x="1261813" y="8240479"/>
            <a:ext cx="9293544" cy="120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434343"/>
                </a:solidFill>
                <a:latin typeface="Arial"/>
                <a:ea typeface="Arial"/>
                <a:cs typeface="Arial"/>
                <a:sym typeface="Arial"/>
              </a:rPr>
              <a:t>Drawbacks</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100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Output is not zero centered. </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Should only be used within hidden layers of a NN model</a:t>
            </a:r>
            <a:endParaRPr sz="3200" b="0" i="0" u="none" strike="noStrike" cap="none">
              <a:solidFill>
                <a:srgbClr val="434343"/>
              </a:solidFill>
              <a:latin typeface="Arial"/>
              <a:ea typeface="Arial"/>
              <a:cs typeface="Arial"/>
              <a:sym typeface="Arial"/>
            </a:endParaRPr>
          </a:p>
        </p:txBody>
      </p:sp>
      <p:sp>
        <p:nvSpPr>
          <p:cNvPr id="248" name="Google Shape;248;p18"/>
          <p:cNvSpPr txBox="1"/>
          <p:nvPr/>
        </p:nvSpPr>
        <p:spPr>
          <a:xfrm>
            <a:off x="934277" y="3889122"/>
            <a:ext cx="12920871" cy="2968878"/>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Very simple and efficient</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Have 6x times better convergence than tanh and sigmoid function.</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Very efficient in computation</a:t>
            </a:r>
            <a:endParaRPr sz="3200" b="0" i="0" u="none" strike="noStrike" cap="none">
              <a:solidFill>
                <a:srgbClr val="434343"/>
              </a:solidFill>
              <a:latin typeface="Arial"/>
              <a:ea typeface="Arial"/>
              <a:cs typeface="Arial"/>
              <a:sym typeface="Arial"/>
            </a:endParaRPr>
          </a:p>
        </p:txBody>
      </p:sp>
      <p:pic>
        <p:nvPicPr>
          <p:cNvPr id="249" name="Google Shape;249;p18"/>
          <p:cNvPicPr preferRelativeResize="0"/>
          <p:nvPr/>
        </p:nvPicPr>
        <p:blipFill rotWithShape="1">
          <a:blip r:embed="rId3">
            <a:alphaModFix/>
          </a:blip>
          <a:srcRect/>
          <a:stretch/>
        </p:blipFill>
        <p:spPr>
          <a:xfrm>
            <a:off x="13641396" y="4763999"/>
            <a:ext cx="9293543" cy="44793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6500" b="1" i="0" u="none" strike="noStrike" cap="none">
                <a:solidFill>
                  <a:srgbClr val="437BB2"/>
                </a:solidFill>
                <a:latin typeface="Arial"/>
                <a:ea typeface="Arial"/>
                <a:cs typeface="Arial"/>
                <a:sym typeface="Arial"/>
              </a:rPr>
              <a:t>Leaky Relu Function</a:t>
            </a:r>
            <a:endParaRPr sz="7500" b="1" i="0" u="none" strike="noStrike" cap="none">
              <a:solidFill>
                <a:srgbClr val="437BB2"/>
              </a:solidFill>
              <a:latin typeface="Arial"/>
              <a:ea typeface="Arial"/>
              <a:cs typeface="Arial"/>
              <a:sym typeface="Arial"/>
            </a:endParaRPr>
          </a:p>
        </p:txBody>
      </p:sp>
      <p:sp>
        <p:nvSpPr>
          <p:cNvPr id="255" name="Google Shape;255;p19"/>
          <p:cNvSpPr txBox="1"/>
          <p:nvPr/>
        </p:nvSpPr>
        <p:spPr>
          <a:xfrm>
            <a:off x="934278" y="3670460"/>
            <a:ext cx="20872174" cy="3644739"/>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Leaky ReLU was introduced to overcome the problem of dying neurons. </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Leaky ReLU introduces a small slope to keep the neurons alive</a:t>
            </a:r>
            <a:endParaRPr sz="3200" b="0" i="0" u="none" strike="noStrike" cap="none">
              <a:solidFill>
                <a:srgbClr val="434343"/>
              </a:solidFill>
              <a:latin typeface="Arial"/>
              <a:ea typeface="Arial"/>
              <a:cs typeface="Arial"/>
              <a:sym typeface="Arial"/>
            </a:endParaRPr>
          </a:p>
          <a:p>
            <a:pPr marL="457200" marR="0" lvl="0" indent="-317500" algn="l" rtl="0">
              <a:lnSpc>
                <a:spcPct val="115000"/>
              </a:lnSpc>
              <a:spcBef>
                <a:spcPts val="0"/>
              </a:spcBef>
              <a:spcAft>
                <a:spcPts val="0"/>
              </a:spcAft>
              <a:buClr>
                <a:srgbClr val="434343"/>
              </a:buClr>
              <a:buSzPts val="1400"/>
              <a:buFont typeface="Helvetica Neue"/>
              <a:buChar char="●"/>
            </a:pPr>
            <a:r>
              <a:rPr lang="en-US" sz="3200" b="0" i="0" u="none" strike="noStrike" cap="none">
                <a:solidFill>
                  <a:srgbClr val="434343"/>
                </a:solidFill>
                <a:latin typeface="Arial"/>
                <a:ea typeface="Arial"/>
                <a:cs typeface="Arial"/>
                <a:sym typeface="Arial"/>
              </a:rPr>
              <a:t>Does not saturate (in +region)</a:t>
            </a:r>
            <a:endParaRPr sz="3200" b="0" i="0" u="none" strike="noStrike" cap="none">
              <a:solidFill>
                <a:srgbClr val="434343"/>
              </a:solidFill>
              <a:latin typeface="Arial"/>
              <a:ea typeface="Arial"/>
              <a:cs typeface="Arial"/>
              <a:sym typeface="Arial"/>
            </a:endParaRPr>
          </a:p>
        </p:txBody>
      </p:sp>
      <p:pic>
        <p:nvPicPr>
          <p:cNvPr id="256" name="Google Shape;256;p19"/>
          <p:cNvPicPr preferRelativeResize="0"/>
          <p:nvPr/>
        </p:nvPicPr>
        <p:blipFill rotWithShape="1">
          <a:blip r:embed="rId3">
            <a:alphaModFix/>
          </a:blip>
          <a:srcRect t="7475" b="7475"/>
          <a:stretch/>
        </p:blipFill>
        <p:spPr>
          <a:xfrm>
            <a:off x="4099829" y="7315199"/>
            <a:ext cx="13333405" cy="4711149"/>
          </a:xfrm>
          <a:prstGeom prst="rect">
            <a:avLst/>
          </a:prstGeom>
          <a:noFill/>
          <a:ln>
            <a:noFill/>
          </a:ln>
        </p:spPr>
      </p:pic>
    </p:spTree>
  </p:cSld>
  <p:clrMapOvr>
    <a:masterClrMapping/>
  </p:clrMapOvr>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843</Words>
  <Application>Microsoft Macintosh PowerPoint</Application>
  <PresentationFormat>Custom</PresentationFormat>
  <Paragraphs>143</Paragraphs>
  <Slides>29</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Gill Sans</vt:lpstr>
      <vt:lpstr>Helvetica Neue</vt:lpstr>
      <vt:lpstr>Helvetica Neue Light</vt:lpstr>
      <vt:lpstr>Noto Sans Symbols</vt:lpstr>
      <vt:lpstr>Showroom</vt:lpstr>
      <vt:lpstr>1_Showroom</vt:lpstr>
      <vt:lpstr>PowerPoint Presentation</vt:lpstr>
      <vt:lpstr>PowerPoint Presentation</vt:lpstr>
      <vt:lpstr>PowerPoint Presentation</vt:lpstr>
      <vt:lpstr>ACTIVATION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CROSS-ENTROPY LOSS</vt:lpstr>
      <vt:lpstr>PowerPoint Presentation</vt:lpstr>
      <vt:lpstr>PowerPoint Presentation</vt:lpstr>
      <vt:lpstr>PowerPoint Presentation</vt:lpstr>
      <vt:lpstr>PowerPoint Presentation</vt:lpstr>
      <vt:lpstr>PowerPoint Presentation</vt:lpstr>
      <vt:lpstr>BACKWARD PROPAGATION</vt:lpstr>
      <vt:lpstr>PowerPoint Presentation</vt:lpstr>
      <vt:lpstr>PowerPoint Presentation</vt:lpstr>
      <vt:lpstr>PowerPoint Presentation</vt:lpstr>
      <vt:lpstr>PowerPoint Presentation</vt:lpstr>
      <vt:lpstr>FULLY CONNECTED LAYER</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Harish  S</cp:lastModifiedBy>
  <cp:revision>6</cp:revision>
  <dcterms:modified xsi:type="dcterms:W3CDTF">2022-07-20T05:47:50Z</dcterms:modified>
</cp:coreProperties>
</file>