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6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096655"/>
            <a:ext cx="9144000" cy="1413307"/>
          </a:xfrm>
        </p:spPr>
        <p:txBody>
          <a:bodyPr anchor="b"/>
          <a:lstStyle>
            <a:lvl1pPr algn="ctr">
              <a:defRPr sz="4400"/>
            </a:lvl1pPr>
          </a:lstStyle>
          <a:p>
            <a:r>
              <a:rPr lang="en-US" dirty="0"/>
              <a:t>Click to edit Master title style (Blue/Black)</a:t>
            </a:r>
            <a:endParaRPr lang="en-IN" dirty="0"/>
          </a:p>
        </p:txBody>
      </p:sp>
      <p:sp>
        <p:nvSpPr>
          <p:cNvPr id="3" name="Subtitle 2"/>
          <p:cNvSpPr>
            <a:spLocks noGrp="1"/>
          </p:cNvSpPr>
          <p:nvPr>
            <p:ph type="subTitle" idx="1"/>
          </p:nvPr>
        </p:nvSpPr>
        <p:spPr>
          <a:xfrm>
            <a:off x="1524000" y="3602038"/>
            <a:ext cx="9144000" cy="1126980"/>
          </a:xfrm>
        </p:spPr>
        <p:txBody>
          <a:bodyPr/>
          <a:lstStyle>
            <a:lvl1pPr marL="0" indent="0" algn="ctr">
              <a:buNone/>
              <a:defRPr sz="2400" b="1">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7" name="Google Shape;63;p12"/>
          <p:cNvSpPr/>
          <p:nvPr userDrawn="1"/>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8" name="Google Shape;64;p12"/>
          <p:cNvSpPr/>
          <p:nvPr userDrawn="1"/>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Tree>
    <p:extLst>
      <p:ext uri="{BB962C8B-B14F-4D97-AF65-F5344CB8AC3E}">
        <p14:creationId xmlns:p14="http://schemas.microsoft.com/office/powerpoint/2010/main" val="182660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2300" y="392007"/>
            <a:ext cx="10947400" cy="632402"/>
          </a:xfrm>
        </p:spPr>
        <p:txBody>
          <a:bodyPr/>
          <a:lstStyle/>
          <a:p>
            <a:r>
              <a:rPr lang="en-US" dirty="0"/>
              <a:t>Click to edit Master title style</a:t>
            </a:r>
            <a:endParaRPr lang="en-IN" dirty="0"/>
          </a:p>
        </p:txBody>
      </p:sp>
      <p:sp>
        <p:nvSpPr>
          <p:cNvPr id="7" name="Google Shape;63;p12"/>
          <p:cNvSpPr/>
          <p:nvPr userDrawn="1"/>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8" name="Google Shape;64;p12"/>
          <p:cNvSpPr/>
          <p:nvPr userDrawn="1"/>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cxnSp>
        <p:nvCxnSpPr>
          <p:cNvPr id="9" name="Straight Connector 8"/>
          <p:cNvCxnSpPr/>
          <p:nvPr userDrawn="1"/>
        </p:nvCxnSpPr>
        <p:spPr bwMode="auto">
          <a:xfrm>
            <a:off x="622300" y="1143000"/>
            <a:ext cx="10947400" cy="0"/>
          </a:xfrm>
          <a:prstGeom prst="line">
            <a:avLst/>
          </a:prstGeom>
          <a:noFill/>
          <a:ln w="28575" cap="flat" cmpd="sng" algn="ctr">
            <a:solidFill>
              <a:srgbClr val="095A82"/>
            </a:solidFill>
            <a:prstDash val="solid"/>
            <a:round/>
            <a:headEnd type="none" w="sm" len="sm"/>
            <a:tailEnd type="none" w="sm" len="sm"/>
          </a:ln>
          <a:effectLst/>
        </p:spPr>
      </p:cxnSp>
      <p:sp>
        <p:nvSpPr>
          <p:cNvPr id="10" name="Content Placeholder 2"/>
          <p:cNvSpPr>
            <a:spLocks noGrp="1"/>
          </p:cNvSpPr>
          <p:nvPr>
            <p:ph sz="half" idx="1"/>
          </p:nvPr>
        </p:nvSpPr>
        <p:spPr>
          <a:xfrm>
            <a:off x="622300" y="1373046"/>
            <a:ext cx="10947400" cy="4351338"/>
          </a:xfrm>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72635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2300" y="1373046"/>
            <a:ext cx="5181600" cy="4351338"/>
          </a:xfrm>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956300" y="1373046"/>
            <a:ext cx="5181600" cy="4351338"/>
          </a:xfrm>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Google Shape;63;p12"/>
          <p:cNvSpPr/>
          <p:nvPr userDrawn="1"/>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9" name="Google Shape;64;p12"/>
          <p:cNvSpPr/>
          <p:nvPr userDrawn="1"/>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cxnSp>
        <p:nvCxnSpPr>
          <p:cNvPr id="10" name="Straight Connector 9"/>
          <p:cNvCxnSpPr/>
          <p:nvPr userDrawn="1"/>
        </p:nvCxnSpPr>
        <p:spPr bwMode="auto">
          <a:xfrm>
            <a:off x="622300" y="1143000"/>
            <a:ext cx="10947400" cy="0"/>
          </a:xfrm>
          <a:prstGeom prst="line">
            <a:avLst/>
          </a:prstGeom>
          <a:noFill/>
          <a:ln w="28575" cap="flat" cmpd="sng" algn="ctr">
            <a:solidFill>
              <a:srgbClr val="095A82"/>
            </a:solidFill>
            <a:prstDash val="solid"/>
            <a:round/>
            <a:headEnd type="none" w="sm" len="sm"/>
            <a:tailEnd type="none" w="sm" len="sm"/>
          </a:ln>
          <a:effectLst/>
        </p:spPr>
      </p:cxnSp>
    </p:spTree>
    <p:extLst>
      <p:ext uri="{BB962C8B-B14F-4D97-AF65-F5344CB8AC3E}">
        <p14:creationId xmlns:p14="http://schemas.microsoft.com/office/powerpoint/2010/main" val="414377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6" name="Google Shape;63;p12"/>
          <p:cNvSpPr/>
          <p:nvPr userDrawn="1"/>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7" name="Google Shape;64;p12"/>
          <p:cNvSpPr/>
          <p:nvPr userDrawn="1"/>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cxnSp>
        <p:nvCxnSpPr>
          <p:cNvPr id="8" name="Straight Connector 7"/>
          <p:cNvCxnSpPr/>
          <p:nvPr userDrawn="1"/>
        </p:nvCxnSpPr>
        <p:spPr bwMode="auto">
          <a:xfrm>
            <a:off x="622300" y="1143000"/>
            <a:ext cx="10947400" cy="0"/>
          </a:xfrm>
          <a:prstGeom prst="line">
            <a:avLst/>
          </a:prstGeom>
          <a:noFill/>
          <a:ln w="28575" cap="flat" cmpd="sng" algn="ctr">
            <a:solidFill>
              <a:srgbClr val="095A82"/>
            </a:solidFill>
            <a:prstDash val="solid"/>
            <a:round/>
            <a:headEnd type="none" w="sm" len="sm"/>
            <a:tailEnd type="none" w="sm" len="sm"/>
          </a:ln>
          <a:effectLst/>
        </p:spPr>
      </p:cxnSp>
    </p:spTree>
    <p:extLst>
      <p:ext uri="{BB962C8B-B14F-4D97-AF65-F5344CB8AC3E}">
        <p14:creationId xmlns:p14="http://schemas.microsoft.com/office/powerpoint/2010/main" val="40755984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2300" y="392007"/>
            <a:ext cx="10960100" cy="632402"/>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p:cNvSpPr>
            <a:spLocks noGrp="1"/>
          </p:cNvSpPr>
          <p:nvPr>
            <p:ph type="body" idx="1"/>
          </p:nvPr>
        </p:nvSpPr>
        <p:spPr>
          <a:xfrm>
            <a:off x="638464" y="1366983"/>
            <a:ext cx="10943936"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Google Shape;63;p12"/>
          <p:cNvSpPr/>
          <p:nvPr userDrawn="1"/>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8" name="Google Shape;64;p12"/>
          <p:cNvSpPr/>
          <p:nvPr userDrawn="1"/>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Tree>
    <p:extLst>
      <p:ext uri="{BB962C8B-B14F-4D97-AF65-F5344CB8AC3E}">
        <p14:creationId xmlns:p14="http://schemas.microsoft.com/office/powerpoint/2010/main" val="2939996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xStyles>
    <p:titleStyle>
      <a:lvl1pPr algn="l" defTabSz="914400" rtl="0" eaLnBrk="1" latinLnBrk="0" hangingPunct="1">
        <a:lnSpc>
          <a:spcPct val="90000"/>
        </a:lnSpc>
        <a:spcBef>
          <a:spcPct val="0"/>
        </a:spcBef>
        <a:buNone/>
        <a:defRPr sz="32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1524000" y="2722347"/>
            <a:ext cx="9144000" cy="1413307"/>
          </a:xfrm>
        </p:spPr>
        <p:txBody>
          <a:bodyPr/>
          <a:lstStyle/>
          <a:p>
            <a:r>
              <a:rPr lang="en-US" dirty="0">
                <a:solidFill>
                  <a:schemeClr val="tx1"/>
                </a:solidFill>
              </a:rPr>
              <a:t>Applications of Statistics in Machine Learning</a:t>
            </a:r>
            <a:endParaRPr lang="en-IN" dirty="0">
              <a:solidFill>
                <a:schemeClr val="tx1"/>
              </a:solidFill>
            </a:endParaRPr>
          </a:p>
        </p:txBody>
      </p:sp>
      <p:sp>
        <p:nvSpPr>
          <p:cNvPr id="6" name="Google Shape;63;p12"/>
          <p:cNvSpPr/>
          <p:nvPr/>
        </p:nvSpPr>
        <p:spPr>
          <a:xfrm>
            <a:off x="0" y="0"/>
            <a:ext cx="498764" cy="688257"/>
          </a:xfrm>
          <a:prstGeom prst="rect">
            <a:avLst/>
          </a:prstGeom>
          <a:solidFill>
            <a:srgbClr val="0F3FA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
        <p:nvSpPr>
          <p:cNvPr id="7" name="Google Shape;64;p12"/>
          <p:cNvSpPr/>
          <p:nvPr/>
        </p:nvSpPr>
        <p:spPr>
          <a:xfrm>
            <a:off x="0" y="681835"/>
            <a:ext cx="498764" cy="685148"/>
          </a:xfrm>
          <a:prstGeom prst="rect">
            <a:avLst/>
          </a:prstGeom>
          <a:solidFill>
            <a:srgbClr val="4A86E8"/>
          </a:solid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highlight>
                <a:srgbClr val="0F3FA8"/>
              </a:highlight>
              <a:latin typeface="Arial"/>
              <a:ea typeface="Arial"/>
              <a:cs typeface="Arial"/>
              <a:sym typeface="Arial"/>
            </a:endParaRPr>
          </a:p>
        </p:txBody>
      </p:sp>
    </p:spTree>
    <p:extLst>
      <p:ext uri="{BB962C8B-B14F-4D97-AF65-F5344CB8AC3E}">
        <p14:creationId xmlns:p14="http://schemas.microsoft.com/office/powerpoint/2010/main" val="91999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Formulation </a:t>
            </a:r>
          </a:p>
        </p:txBody>
      </p:sp>
      <p:graphicFrame>
        <p:nvGraphicFramePr>
          <p:cNvPr id="140" name="Table 139">
            <a:extLst>
              <a:ext uri="{FF2B5EF4-FFF2-40B4-BE49-F238E27FC236}">
                <a16:creationId xmlns:a16="http://schemas.microsoft.com/office/drawing/2014/main" id="{527B26A7-D682-42F0-8007-090F36D9AF66}"/>
              </a:ext>
            </a:extLst>
          </p:cNvPr>
          <p:cNvGraphicFramePr>
            <a:graphicFrameLocks noGrp="1"/>
          </p:cNvGraphicFramePr>
          <p:nvPr>
            <p:extLst>
              <p:ext uri="{D42A27DB-BD31-4B8C-83A1-F6EECF244321}">
                <p14:modId xmlns:p14="http://schemas.microsoft.com/office/powerpoint/2010/main" val="2554150372"/>
              </p:ext>
            </p:extLst>
          </p:nvPr>
        </p:nvGraphicFramePr>
        <p:xfrm>
          <a:off x="609600" y="1224303"/>
          <a:ext cx="11055928" cy="4465312"/>
        </p:xfrm>
        <a:graphic>
          <a:graphicData uri="http://schemas.openxmlformats.org/drawingml/2006/table">
            <a:tbl>
              <a:tblPr firstRow="1" bandRow="1"/>
              <a:tblGrid>
                <a:gridCol w="720451">
                  <a:extLst>
                    <a:ext uri="{9D8B030D-6E8A-4147-A177-3AD203B41FA5}">
                      <a16:colId xmlns:a16="http://schemas.microsoft.com/office/drawing/2014/main" val="2968692564"/>
                    </a:ext>
                  </a:extLst>
                </a:gridCol>
                <a:gridCol w="1831749">
                  <a:extLst>
                    <a:ext uri="{9D8B030D-6E8A-4147-A177-3AD203B41FA5}">
                      <a16:colId xmlns:a16="http://schemas.microsoft.com/office/drawing/2014/main" val="772812034"/>
                    </a:ext>
                  </a:extLst>
                </a:gridCol>
                <a:gridCol w="1201038">
                  <a:extLst>
                    <a:ext uri="{9D8B030D-6E8A-4147-A177-3AD203B41FA5}">
                      <a16:colId xmlns:a16="http://schemas.microsoft.com/office/drawing/2014/main" val="888253759"/>
                    </a:ext>
                  </a:extLst>
                </a:gridCol>
                <a:gridCol w="1351163">
                  <a:extLst>
                    <a:ext uri="{9D8B030D-6E8A-4147-A177-3AD203B41FA5}">
                      <a16:colId xmlns:a16="http://schemas.microsoft.com/office/drawing/2014/main" val="688091291"/>
                    </a:ext>
                  </a:extLst>
                </a:gridCol>
                <a:gridCol w="1332041">
                  <a:extLst>
                    <a:ext uri="{9D8B030D-6E8A-4147-A177-3AD203B41FA5}">
                      <a16:colId xmlns:a16="http://schemas.microsoft.com/office/drawing/2014/main" val="2201896791"/>
                    </a:ext>
                  </a:extLst>
                </a:gridCol>
                <a:gridCol w="1378951">
                  <a:extLst>
                    <a:ext uri="{9D8B030D-6E8A-4147-A177-3AD203B41FA5}">
                      <a16:colId xmlns:a16="http://schemas.microsoft.com/office/drawing/2014/main" val="1488066849"/>
                    </a:ext>
                  </a:extLst>
                </a:gridCol>
                <a:gridCol w="1599583">
                  <a:extLst>
                    <a:ext uri="{9D8B030D-6E8A-4147-A177-3AD203B41FA5}">
                      <a16:colId xmlns:a16="http://schemas.microsoft.com/office/drawing/2014/main" val="1132836568"/>
                    </a:ext>
                  </a:extLst>
                </a:gridCol>
                <a:gridCol w="1640952">
                  <a:extLst>
                    <a:ext uri="{9D8B030D-6E8A-4147-A177-3AD203B41FA5}">
                      <a16:colId xmlns:a16="http://schemas.microsoft.com/office/drawing/2014/main" val="3379509871"/>
                    </a:ext>
                  </a:extLst>
                </a:gridCol>
              </a:tblGrid>
              <a:tr h="261669">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Index</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Stage of the project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Null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Alternate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Information Needed</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Statistical Test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Result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hMerge="1">
                  <a:txBody>
                    <a:bodyPr/>
                    <a:lstStyle/>
                    <a:p>
                      <a:pPr algn="ctr"/>
                      <a:endParaRPr lang="en-IN" dirty="0"/>
                    </a:p>
                  </a:txBody>
                  <a:tcPr/>
                </a:tc>
                <a:extLst>
                  <a:ext uri="{0D108BD9-81ED-4DB2-BD59-A6C34878D82A}">
                    <a16:rowId xmlns:a16="http://schemas.microsoft.com/office/drawing/2014/main" val="371549210"/>
                  </a:ext>
                </a:extLst>
              </a:tr>
              <a:tr h="350512">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Reject H0</a:t>
                      </a:r>
                      <a:endParaRPr lang="en-IN" sz="1400" dirty="0">
                        <a:solidFill>
                          <a:schemeClr val="bg1"/>
                        </a:solidFill>
                        <a:latin typeface="+mn-lt"/>
                      </a:endParaRPr>
                    </a:p>
                  </a:txBody>
                  <a:tcPr>
                    <a:lnL w="381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Fail to reject H0</a:t>
                      </a:r>
                      <a:endParaRPr lang="en-IN" sz="1400" dirty="0">
                        <a:solidFill>
                          <a:schemeClr val="bg1"/>
                        </a:solidFill>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extLst>
                  <a:ext uri="{0D108BD9-81ED-4DB2-BD59-A6C34878D82A}">
                    <a16:rowId xmlns:a16="http://schemas.microsoft.com/office/drawing/2014/main" val="72348545"/>
                  </a:ext>
                </a:extLst>
              </a:tr>
              <a:tr h="136081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400" dirty="0">
                        <a:latin typeface="+mn-lt"/>
                      </a:endParaRPr>
                    </a:p>
                    <a:p>
                      <a:pPr algn="ctr"/>
                      <a:endParaRPr lang="en-US" sz="1400" dirty="0">
                        <a:latin typeface="+mn-lt"/>
                      </a:endParaRPr>
                    </a:p>
                    <a:p>
                      <a:pPr algn="ctr"/>
                      <a:r>
                        <a:rPr lang="en-US" sz="1400" dirty="0">
                          <a:latin typeface="+mn-lt"/>
                        </a:rPr>
                        <a:t>1</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Establish Data Reliability before splitting into train test and validation and also after splitting</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represents population data </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does not represent population</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Population Mean, Standard deviation,  Standard error (of CLT), sample mean</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Normal Deviate Z Test,</a:t>
                      </a:r>
                    </a:p>
                    <a:p>
                      <a:endParaRPr lang="en-US" sz="1400" dirty="0">
                        <a:latin typeface="+mn-lt"/>
                      </a:endParaRPr>
                    </a:p>
                    <a:p>
                      <a:r>
                        <a:rPr lang="en-US" sz="1400" dirty="0">
                          <a:latin typeface="+mn-lt"/>
                        </a:rPr>
                        <a:t>One Sample </a:t>
                      </a:r>
                      <a:r>
                        <a:rPr lang="en-US" sz="1400" dirty="0" err="1">
                          <a:latin typeface="+mn-lt"/>
                        </a:rPr>
                        <a:t>TTest</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unlikely to represent the population. Get new sample or stop the project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likely represents the population. Continue to next stage of the project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extLst>
                  <a:ext uri="{0D108BD9-81ED-4DB2-BD59-A6C34878D82A}">
                    <a16:rowId xmlns:a16="http://schemas.microsoft.com/office/drawing/2014/main" val="3646661120"/>
                  </a:ext>
                </a:extLst>
              </a:tr>
              <a:tr h="1938124">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endParaRPr lang="en-US" sz="1400" dirty="0">
                        <a:latin typeface="+mn-lt"/>
                      </a:endParaRPr>
                    </a:p>
                    <a:p>
                      <a:pPr algn="ctr"/>
                      <a:endParaRPr lang="en-US" sz="1400" dirty="0">
                        <a:latin typeface="+mn-lt"/>
                      </a:endParaRPr>
                    </a:p>
                    <a:p>
                      <a:pPr algn="ctr"/>
                      <a:endParaRPr lang="en-US" sz="1400" dirty="0">
                        <a:latin typeface="+mn-lt"/>
                      </a:endParaRPr>
                    </a:p>
                    <a:p>
                      <a:pPr algn="ctr"/>
                      <a:endParaRPr lang="en-US" sz="1400" dirty="0">
                        <a:latin typeface="+mn-lt"/>
                      </a:endParaRPr>
                    </a:p>
                    <a:p>
                      <a:pPr algn="ctr"/>
                      <a:endParaRPr lang="en-US" sz="1400" dirty="0">
                        <a:latin typeface="+mn-lt"/>
                      </a:endParaRPr>
                    </a:p>
                    <a:p>
                      <a:pPr algn="ctr"/>
                      <a:r>
                        <a:rPr lang="en-US" sz="1400" dirty="0">
                          <a:latin typeface="+mn-lt"/>
                        </a:rPr>
                        <a:t>2</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Exploratory Data Analytics fixing outliers, missing values  </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Data before and data after transformation are similar in statistical characteristics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Data before is different from data after the transformation in statistical properties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means and standard deviation before and after the transformation, standard error of CLT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Two sample </a:t>
                      </a:r>
                      <a:r>
                        <a:rPr lang="en-US" sz="1400" dirty="0" err="1">
                          <a:latin typeface="+mn-lt"/>
                        </a:rPr>
                        <a:t>Ttest</a:t>
                      </a:r>
                      <a:r>
                        <a:rPr lang="en-IN" sz="1400" dirty="0">
                          <a:latin typeface="+mn-lt"/>
                        </a:rPr>
                        <a:t> for independent data </a:t>
                      </a:r>
                      <a:endParaRPr lang="en-US"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before and after transformation are not similar in statistical characteristics. The strategy of fixing outliers and missing values is not correct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Sample data before and after the transformation are similar in statistical properties. The differences in means are by chance. Go to next stage</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extLst>
                  <a:ext uri="{0D108BD9-81ED-4DB2-BD59-A6C34878D82A}">
                    <a16:rowId xmlns:a16="http://schemas.microsoft.com/office/drawing/2014/main" val="502660045"/>
                  </a:ext>
                </a:extLst>
              </a:tr>
            </a:tbl>
          </a:graphicData>
        </a:graphic>
      </p:graphicFrame>
    </p:spTree>
    <p:extLst>
      <p:ext uri="{BB962C8B-B14F-4D97-AF65-F5344CB8AC3E}">
        <p14:creationId xmlns:p14="http://schemas.microsoft.com/office/powerpoint/2010/main" val="254060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Formulation </a:t>
            </a:r>
          </a:p>
        </p:txBody>
      </p:sp>
      <p:graphicFrame>
        <p:nvGraphicFramePr>
          <p:cNvPr id="5" name="Table 4">
            <a:extLst>
              <a:ext uri="{FF2B5EF4-FFF2-40B4-BE49-F238E27FC236}">
                <a16:creationId xmlns:a16="http://schemas.microsoft.com/office/drawing/2014/main" id="{527B26A7-D682-42F0-8007-090F36D9AF66}"/>
              </a:ext>
            </a:extLst>
          </p:cNvPr>
          <p:cNvGraphicFramePr>
            <a:graphicFrameLocks noGrp="1"/>
          </p:cNvGraphicFramePr>
          <p:nvPr>
            <p:extLst>
              <p:ext uri="{D42A27DB-BD31-4B8C-83A1-F6EECF244321}">
                <p14:modId xmlns:p14="http://schemas.microsoft.com/office/powerpoint/2010/main" val="3207067141"/>
              </p:ext>
            </p:extLst>
          </p:nvPr>
        </p:nvGraphicFramePr>
        <p:xfrm>
          <a:off x="622300" y="1254257"/>
          <a:ext cx="10947400" cy="3901440"/>
        </p:xfrm>
        <a:graphic>
          <a:graphicData uri="http://schemas.openxmlformats.org/drawingml/2006/table">
            <a:tbl>
              <a:tblPr firstRow="1" bandRow="1"/>
              <a:tblGrid>
                <a:gridCol w="703090">
                  <a:extLst>
                    <a:ext uri="{9D8B030D-6E8A-4147-A177-3AD203B41FA5}">
                      <a16:colId xmlns:a16="http://schemas.microsoft.com/office/drawing/2014/main" val="1997701033"/>
                    </a:ext>
                  </a:extLst>
                </a:gridCol>
                <a:gridCol w="1721790">
                  <a:extLst>
                    <a:ext uri="{9D8B030D-6E8A-4147-A177-3AD203B41FA5}">
                      <a16:colId xmlns:a16="http://schemas.microsoft.com/office/drawing/2014/main" val="772812034"/>
                    </a:ext>
                  </a:extLst>
                </a:gridCol>
                <a:gridCol w="1203692">
                  <a:extLst>
                    <a:ext uri="{9D8B030D-6E8A-4147-A177-3AD203B41FA5}">
                      <a16:colId xmlns:a16="http://schemas.microsoft.com/office/drawing/2014/main" val="888253759"/>
                    </a:ext>
                  </a:extLst>
                </a:gridCol>
                <a:gridCol w="1354149">
                  <a:extLst>
                    <a:ext uri="{9D8B030D-6E8A-4147-A177-3AD203B41FA5}">
                      <a16:colId xmlns:a16="http://schemas.microsoft.com/office/drawing/2014/main" val="688091291"/>
                    </a:ext>
                  </a:extLst>
                </a:gridCol>
                <a:gridCol w="1334985">
                  <a:extLst>
                    <a:ext uri="{9D8B030D-6E8A-4147-A177-3AD203B41FA5}">
                      <a16:colId xmlns:a16="http://schemas.microsoft.com/office/drawing/2014/main" val="2201896791"/>
                    </a:ext>
                  </a:extLst>
                </a:gridCol>
                <a:gridCol w="1381998">
                  <a:extLst>
                    <a:ext uri="{9D8B030D-6E8A-4147-A177-3AD203B41FA5}">
                      <a16:colId xmlns:a16="http://schemas.microsoft.com/office/drawing/2014/main" val="1488066849"/>
                    </a:ext>
                  </a:extLst>
                </a:gridCol>
                <a:gridCol w="1603118">
                  <a:extLst>
                    <a:ext uri="{9D8B030D-6E8A-4147-A177-3AD203B41FA5}">
                      <a16:colId xmlns:a16="http://schemas.microsoft.com/office/drawing/2014/main" val="1132836568"/>
                    </a:ext>
                  </a:extLst>
                </a:gridCol>
                <a:gridCol w="1644578">
                  <a:extLst>
                    <a:ext uri="{9D8B030D-6E8A-4147-A177-3AD203B41FA5}">
                      <a16:colId xmlns:a16="http://schemas.microsoft.com/office/drawing/2014/main" val="3379509871"/>
                    </a:ext>
                  </a:extLst>
                </a:gridCol>
              </a:tblGrid>
              <a:tr h="365760">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Index</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Stage of the project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Null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Alternate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Information Needed</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Statistical Test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Result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hMerge="1">
                  <a:txBody>
                    <a:bodyPr/>
                    <a:lstStyle/>
                    <a:p>
                      <a:pPr algn="ctr"/>
                      <a:endParaRPr lang="en-IN" dirty="0"/>
                    </a:p>
                  </a:txBody>
                  <a:tcPr/>
                </a:tc>
                <a:extLst>
                  <a:ext uri="{0D108BD9-81ED-4DB2-BD59-A6C34878D82A}">
                    <a16:rowId xmlns:a16="http://schemas.microsoft.com/office/drawing/2014/main" val="371549210"/>
                  </a:ext>
                </a:extLst>
              </a:tr>
              <a:tr h="36576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Reject H0</a:t>
                      </a:r>
                      <a:endParaRPr lang="en-IN" sz="1400" dirty="0">
                        <a:solidFill>
                          <a:schemeClr val="bg1"/>
                        </a:solidFill>
                        <a:latin typeface="+mn-lt"/>
                      </a:endParaRPr>
                    </a:p>
                  </a:txBody>
                  <a:tcPr>
                    <a:lnL w="381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Fail to reject H0</a:t>
                      </a:r>
                      <a:endParaRPr lang="en-IN" sz="1400" dirty="0">
                        <a:solidFill>
                          <a:schemeClr val="bg1"/>
                        </a:solidFill>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extLst>
                  <a:ext uri="{0D108BD9-81ED-4DB2-BD59-A6C34878D82A}">
                    <a16:rowId xmlns:a16="http://schemas.microsoft.com/office/drawing/2014/main" val="72348545"/>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n-lt"/>
                      </a:endParaRPr>
                    </a:p>
                    <a:p>
                      <a:endParaRPr lang="en-US" sz="1400" dirty="0">
                        <a:latin typeface="+mn-lt"/>
                      </a:endParaRPr>
                    </a:p>
                    <a:p>
                      <a:pPr algn="ctr"/>
                      <a:r>
                        <a:rPr lang="en-US" sz="1400" dirty="0">
                          <a:latin typeface="+mn-lt"/>
                        </a:rPr>
                        <a:t>3</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Feature Selection and Feature engineering</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Observed patterns between features is by chance</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Patterns observed are real and exist in population</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Coefficients values, standard error of CLT</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One sample </a:t>
                      </a:r>
                      <a:r>
                        <a:rPr lang="en-US" sz="1400" dirty="0" err="1">
                          <a:latin typeface="+mn-lt"/>
                        </a:rPr>
                        <a:t>Ttest</a:t>
                      </a:r>
                      <a:r>
                        <a:rPr lang="en-US" sz="1400" dirty="0">
                          <a:latin typeface="+mn-lt"/>
                        </a:rPr>
                        <a:t>, </a:t>
                      </a:r>
                    </a:p>
                    <a:p>
                      <a:r>
                        <a:rPr lang="en-US" sz="1400" dirty="0">
                          <a:latin typeface="+mn-lt"/>
                        </a:rPr>
                        <a:t>Normal Deviate Z Test</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The pattern between the variable is likely to be real</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The patterns between variables is likely by chance</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extLst>
                  <a:ext uri="{0D108BD9-81ED-4DB2-BD59-A6C34878D82A}">
                    <a16:rowId xmlns:a16="http://schemas.microsoft.com/office/drawing/2014/main" val="296054661"/>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mn-lt"/>
                        </a:rPr>
                        <a:t>4</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Model Evaluation</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Model is an artifact of the data No such relation between independent variables and dependent variables exist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Model represents true relation between independent and the dependent variable</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The model with all the coefficients defining the model</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Normal Deviate Z Test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The patterns observed between the given variables are likely to be real</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The patterns observed between the given variables are likely to be by chance</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40000"/>
                      </a:srgbClr>
                    </a:solidFill>
                  </a:tcPr>
                </a:tc>
                <a:extLst>
                  <a:ext uri="{0D108BD9-81ED-4DB2-BD59-A6C34878D82A}">
                    <a16:rowId xmlns:a16="http://schemas.microsoft.com/office/drawing/2014/main" val="414780790"/>
                  </a:ext>
                </a:extLst>
              </a:tr>
            </a:tbl>
          </a:graphicData>
        </a:graphic>
      </p:graphicFrame>
    </p:spTree>
    <p:extLst>
      <p:ext uri="{BB962C8B-B14F-4D97-AF65-F5344CB8AC3E}">
        <p14:creationId xmlns:p14="http://schemas.microsoft.com/office/powerpoint/2010/main" val="1174560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Formulation </a:t>
            </a:r>
          </a:p>
        </p:txBody>
      </p:sp>
      <p:graphicFrame>
        <p:nvGraphicFramePr>
          <p:cNvPr id="7" name="Table 6">
            <a:extLst>
              <a:ext uri="{FF2B5EF4-FFF2-40B4-BE49-F238E27FC236}">
                <a16:creationId xmlns:a16="http://schemas.microsoft.com/office/drawing/2014/main" id="{527B26A7-D682-42F0-8007-090F36D9AF66}"/>
              </a:ext>
            </a:extLst>
          </p:cNvPr>
          <p:cNvGraphicFramePr>
            <a:graphicFrameLocks noGrp="1"/>
          </p:cNvGraphicFramePr>
          <p:nvPr>
            <p:extLst>
              <p:ext uri="{D42A27DB-BD31-4B8C-83A1-F6EECF244321}">
                <p14:modId xmlns:p14="http://schemas.microsoft.com/office/powerpoint/2010/main" val="3072322159"/>
              </p:ext>
            </p:extLst>
          </p:nvPr>
        </p:nvGraphicFramePr>
        <p:xfrm>
          <a:off x="609600" y="1278917"/>
          <a:ext cx="10960099" cy="1889760"/>
        </p:xfrm>
        <a:graphic>
          <a:graphicData uri="http://schemas.openxmlformats.org/drawingml/2006/table">
            <a:tbl>
              <a:tblPr firstRow="1" bandRow="1"/>
              <a:tblGrid>
                <a:gridCol w="703906">
                  <a:extLst>
                    <a:ext uri="{9D8B030D-6E8A-4147-A177-3AD203B41FA5}">
                      <a16:colId xmlns:a16="http://schemas.microsoft.com/office/drawing/2014/main" val="1997701033"/>
                    </a:ext>
                  </a:extLst>
                </a:gridCol>
                <a:gridCol w="1723787">
                  <a:extLst>
                    <a:ext uri="{9D8B030D-6E8A-4147-A177-3AD203B41FA5}">
                      <a16:colId xmlns:a16="http://schemas.microsoft.com/office/drawing/2014/main" val="772812034"/>
                    </a:ext>
                  </a:extLst>
                </a:gridCol>
                <a:gridCol w="1205088">
                  <a:extLst>
                    <a:ext uri="{9D8B030D-6E8A-4147-A177-3AD203B41FA5}">
                      <a16:colId xmlns:a16="http://schemas.microsoft.com/office/drawing/2014/main" val="888253759"/>
                    </a:ext>
                  </a:extLst>
                </a:gridCol>
                <a:gridCol w="1355720">
                  <a:extLst>
                    <a:ext uri="{9D8B030D-6E8A-4147-A177-3AD203B41FA5}">
                      <a16:colId xmlns:a16="http://schemas.microsoft.com/office/drawing/2014/main" val="688091291"/>
                    </a:ext>
                  </a:extLst>
                </a:gridCol>
                <a:gridCol w="1336534">
                  <a:extLst>
                    <a:ext uri="{9D8B030D-6E8A-4147-A177-3AD203B41FA5}">
                      <a16:colId xmlns:a16="http://schemas.microsoft.com/office/drawing/2014/main" val="2201896791"/>
                    </a:ext>
                  </a:extLst>
                </a:gridCol>
                <a:gridCol w="1383601">
                  <a:extLst>
                    <a:ext uri="{9D8B030D-6E8A-4147-A177-3AD203B41FA5}">
                      <a16:colId xmlns:a16="http://schemas.microsoft.com/office/drawing/2014/main" val="1488066849"/>
                    </a:ext>
                  </a:extLst>
                </a:gridCol>
                <a:gridCol w="1604977">
                  <a:extLst>
                    <a:ext uri="{9D8B030D-6E8A-4147-A177-3AD203B41FA5}">
                      <a16:colId xmlns:a16="http://schemas.microsoft.com/office/drawing/2014/main" val="1132836568"/>
                    </a:ext>
                  </a:extLst>
                </a:gridCol>
                <a:gridCol w="1646486">
                  <a:extLst>
                    <a:ext uri="{9D8B030D-6E8A-4147-A177-3AD203B41FA5}">
                      <a16:colId xmlns:a16="http://schemas.microsoft.com/office/drawing/2014/main" val="3379509871"/>
                    </a:ext>
                  </a:extLst>
                </a:gridCol>
              </a:tblGrid>
              <a:tr h="365760">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Index</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Stage of the project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Null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Alternate Hypothesis</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Information Needed</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row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Statistical Test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gridSpan="2">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400" dirty="0">
                          <a:latin typeface="+mn-lt"/>
                        </a:rPr>
                        <a:t>Result</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38100" cmpd="sng">
                      <a:solidFill>
                        <a:srgbClr val="340053"/>
                      </a:solidFill>
                    </a:lnB>
                    <a:lnTlToBr w="12700" cmpd="sng">
                      <a:noFill/>
                      <a:prstDash val="solid"/>
                    </a:lnTlToBr>
                    <a:lnBlToTr w="12700" cmpd="sng">
                      <a:noFill/>
                      <a:prstDash val="solid"/>
                    </a:lnBlToTr>
                    <a:solidFill>
                      <a:srgbClr val="78AAB3"/>
                    </a:solidFill>
                  </a:tcPr>
                </a:tc>
                <a:tc hMerge="1">
                  <a:txBody>
                    <a:bodyPr/>
                    <a:lstStyle/>
                    <a:p>
                      <a:pPr algn="ctr"/>
                      <a:endParaRPr lang="en-IN" dirty="0"/>
                    </a:p>
                  </a:txBody>
                  <a:tcPr/>
                </a:tc>
                <a:extLst>
                  <a:ext uri="{0D108BD9-81ED-4DB2-BD59-A6C34878D82A}">
                    <a16:rowId xmlns:a16="http://schemas.microsoft.com/office/drawing/2014/main" val="371549210"/>
                  </a:ext>
                </a:extLst>
              </a:tr>
              <a:tr h="365760">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Reject H0</a:t>
                      </a:r>
                      <a:endParaRPr lang="en-IN" sz="1400" dirty="0">
                        <a:solidFill>
                          <a:schemeClr val="bg1"/>
                        </a:solidFill>
                        <a:latin typeface="+mn-lt"/>
                      </a:endParaRPr>
                    </a:p>
                  </a:txBody>
                  <a:tcPr>
                    <a:lnL w="381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solidFill>
                            <a:schemeClr val="bg1"/>
                          </a:solidFill>
                          <a:latin typeface="+mn-lt"/>
                        </a:rPr>
                        <a:t>Fail to reject H0</a:t>
                      </a:r>
                      <a:endParaRPr lang="en-IN" sz="1400" dirty="0">
                        <a:solidFill>
                          <a:schemeClr val="bg1"/>
                        </a:solidFill>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D9971A">
                        <a:lumMod val="60000"/>
                        <a:lumOff val="40000"/>
                      </a:srgbClr>
                    </a:solidFill>
                  </a:tcPr>
                </a:tc>
                <a:extLst>
                  <a:ext uri="{0D108BD9-81ED-4DB2-BD59-A6C34878D82A}">
                    <a16:rowId xmlns:a16="http://schemas.microsoft.com/office/drawing/2014/main" val="72348545"/>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400" dirty="0">
                        <a:latin typeface="+mn-lt"/>
                      </a:endParaRPr>
                    </a:p>
                    <a:p>
                      <a:endParaRPr lang="en-US" sz="1400" dirty="0">
                        <a:latin typeface="+mn-lt"/>
                      </a:endParaRPr>
                    </a:p>
                    <a:p>
                      <a:pPr algn="ctr"/>
                      <a:r>
                        <a:rPr lang="en-US" sz="1400" dirty="0">
                          <a:latin typeface="+mn-lt"/>
                        </a:rPr>
                        <a:t>5</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Model Testing</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Test data represents population</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Test data does not represent the population</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Population mean, sample(Test) mean, standard error</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One sample </a:t>
                      </a:r>
                      <a:r>
                        <a:rPr lang="en-US" sz="1400" dirty="0" err="1">
                          <a:latin typeface="+mn-lt"/>
                        </a:rPr>
                        <a:t>Ttest</a:t>
                      </a:r>
                      <a:r>
                        <a:rPr lang="en-US" sz="1400" dirty="0">
                          <a:latin typeface="+mn-lt"/>
                        </a:rPr>
                        <a:t>, </a:t>
                      </a:r>
                    </a:p>
                    <a:p>
                      <a:r>
                        <a:rPr lang="en-US" sz="1400" dirty="0">
                          <a:latin typeface="+mn-lt"/>
                        </a:rPr>
                        <a:t>Normal Deviate Z Test</a:t>
                      </a:r>
                      <a:endParaRPr lang="en-IN" sz="1400" dirty="0">
                        <a:latin typeface="+mn-lt"/>
                      </a:endParaRPr>
                    </a:p>
                  </a:txBody>
                  <a:tcPr>
                    <a:lnL w="12700" cmpd="sng">
                      <a:solidFill>
                        <a:srgbClr val="340053"/>
                      </a:solidFill>
                    </a:lnL>
                    <a:lnR w="12700" cmpd="sng">
                      <a:solidFill>
                        <a:srgbClr val="340053"/>
                      </a:solidFill>
                    </a:lnR>
                    <a:lnT w="381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Test data does not represent the population</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1400" dirty="0">
                          <a:latin typeface="+mn-lt"/>
                        </a:rPr>
                        <a:t>Test data likely to represent the population</a:t>
                      </a:r>
                      <a:endParaRPr lang="en-IN" sz="1400" dirty="0">
                        <a:latin typeface="+mn-lt"/>
                      </a:endParaRPr>
                    </a:p>
                  </a:txBody>
                  <a:tcPr>
                    <a:lnL w="12700" cmpd="sng">
                      <a:solidFill>
                        <a:srgbClr val="340053"/>
                      </a:solidFill>
                    </a:lnL>
                    <a:lnR w="12700" cmpd="sng">
                      <a:solidFill>
                        <a:srgbClr val="340053"/>
                      </a:solidFill>
                    </a:lnR>
                    <a:lnT w="12700" cmpd="sng">
                      <a:solidFill>
                        <a:srgbClr val="340053"/>
                      </a:solidFill>
                    </a:lnT>
                    <a:lnB w="12700" cmpd="sng">
                      <a:solidFill>
                        <a:srgbClr val="340053"/>
                      </a:solidFill>
                    </a:lnB>
                    <a:lnTlToBr w="12700" cmpd="sng">
                      <a:noFill/>
                      <a:prstDash val="solid"/>
                    </a:lnTlToBr>
                    <a:lnBlToTr w="12700" cmpd="sng">
                      <a:noFill/>
                      <a:prstDash val="solid"/>
                    </a:lnBlToTr>
                    <a:solidFill>
                      <a:srgbClr val="78AAB3">
                        <a:tint val="20000"/>
                      </a:srgbClr>
                    </a:solidFill>
                  </a:tcPr>
                </a:tc>
                <a:extLst>
                  <a:ext uri="{0D108BD9-81ED-4DB2-BD59-A6C34878D82A}">
                    <a16:rowId xmlns:a16="http://schemas.microsoft.com/office/drawing/2014/main" val="296054661"/>
                  </a:ext>
                </a:extLst>
              </a:tr>
            </a:tbl>
          </a:graphicData>
        </a:graphic>
      </p:graphicFrame>
      <p:sp>
        <p:nvSpPr>
          <p:cNvPr id="8" name="Content Placeholder 2"/>
          <p:cNvSpPr>
            <a:spLocks noGrp="1"/>
          </p:cNvSpPr>
          <p:nvPr>
            <p:ph sz="half" idx="1"/>
          </p:nvPr>
        </p:nvSpPr>
        <p:spPr>
          <a:xfrm>
            <a:off x="622300" y="3644348"/>
            <a:ext cx="8505223" cy="2902226"/>
          </a:xfrm>
        </p:spPr>
        <p:txBody>
          <a:bodyPr>
            <a:noAutofit/>
          </a:bodyPr>
          <a:lstStyle/>
          <a:p>
            <a:pPr marL="0" indent="0">
              <a:buSzPct val="100000"/>
              <a:buNone/>
            </a:pPr>
            <a:r>
              <a:rPr lang="en-US" sz="1600" b="1" dirty="0"/>
              <a:t>Note: </a:t>
            </a:r>
            <a:endParaRPr lang="en-US" sz="1600" dirty="0"/>
          </a:p>
          <a:p>
            <a:pPr marL="457200" indent="-457200">
              <a:buSzPct val="100000"/>
              <a:buFont typeface="+mj-lt"/>
              <a:buAutoNum type="arabicPeriod"/>
            </a:pPr>
            <a:r>
              <a:rPr lang="en-US" sz="1600" dirty="0"/>
              <a:t>For categorical data such as gender or socio-economic groups we can use Chi-square test in place of the statistical tests mentioned above.</a:t>
            </a:r>
          </a:p>
          <a:p>
            <a:pPr marL="457200" indent="-457200">
              <a:buSzPct val="100000"/>
              <a:buFont typeface="+mj-lt"/>
              <a:buAutoNum type="arabicPeriod"/>
            </a:pPr>
            <a:r>
              <a:rPr lang="en-US" sz="1600" dirty="0"/>
              <a:t>When population mean is not available, Normal Deviate Z Test and One sample T Test cannot be used.</a:t>
            </a:r>
          </a:p>
          <a:p>
            <a:pPr marL="457200" indent="-457200">
              <a:buSzPct val="100000"/>
              <a:buFont typeface="+mj-lt"/>
              <a:buAutoNum type="arabicPeriod"/>
            </a:pPr>
            <a:r>
              <a:rPr lang="en-US" sz="1600" dirty="0"/>
              <a:t>When test data is small in terms of number of instances or data points, use T distribution based tests.</a:t>
            </a:r>
          </a:p>
          <a:p>
            <a:pPr marL="457200" indent="-457200">
              <a:buSzPct val="100000"/>
              <a:buFont typeface="+mj-lt"/>
              <a:buAutoNum type="arabicPeriod"/>
            </a:pPr>
            <a:r>
              <a:rPr lang="en-US" sz="1600" dirty="0"/>
              <a:t>When the data set is small, the statistical tests will mostly reject the H0 because the small data will usually not represent the population.</a:t>
            </a:r>
          </a:p>
        </p:txBody>
      </p:sp>
      <p:sp>
        <p:nvSpPr>
          <p:cNvPr id="9" name="TextBox 8">
            <a:extLst>
              <a:ext uri="{FF2B5EF4-FFF2-40B4-BE49-F238E27FC236}">
                <a16:creationId xmlns:a16="http://schemas.microsoft.com/office/drawing/2014/main" id="{247A33C4-2EC3-4165-BD8E-0A2C606AC573}"/>
              </a:ext>
            </a:extLst>
          </p:cNvPr>
          <p:cNvSpPr txBox="1"/>
          <p:nvPr/>
        </p:nvSpPr>
        <p:spPr>
          <a:xfrm>
            <a:off x="9563452" y="3644348"/>
            <a:ext cx="2436949" cy="276999"/>
          </a:xfrm>
          <a:prstGeom prst="rect">
            <a:avLst/>
          </a:prstGeom>
          <a:noFill/>
        </p:spPr>
        <p:txBody>
          <a:bodyPr wrap="none" rtlCol="0">
            <a:spAutoFit/>
          </a:bodyPr>
          <a:lstStyle/>
          <a:p>
            <a:r>
              <a:rPr lang="en-US" sz="1200" b="1" dirty="0" err="1"/>
              <a:t>Redwine_Statistical_Analysis.ipynb</a:t>
            </a:r>
            <a:endParaRPr lang="en-IN" sz="1200" b="1" dirty="0"/>
          </a:p>
        </p:txBody>
      </p:sp>
    </p:spTree>
    <p:extLst>
      <p:ext uri="{BB962C8B-B14F-4D97-AF65-F5344CB8AC3E}">
        <p14:creationId xmlns:p14="http://schemas.microsoft.com/office/powerpoint/2010/main" val="357156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4" name="Content Placeholder 3"/>
          <p:cNvSpPr>
            <a:spLocks noGrp="1"/>
          </p:cNvSpPr>
          <p:nvPr>
            <p:ph sz="half" idx="1"/>
          </p:nvPr>
        </p:nvSpPr>
        <p:spPr/>
        <p:txBody>
          <a:bodyPr/>
          <a:lstStyle/>
          <a:p>
            <a:pPr marL="0" indent="0">
              <a:buNone/>
            </a:pPr>
            <a:r>
              <a:rPr lang="en-US" dirty="0"/>
              <a:t>Here is a quick recap of what we have learnt in this video:</a:t>
            </a:r>
          </a:p>
          <a:p>
            <a:pPr marL="0" indent="0">
              <a:buNone/>
            </a:pPr>
            <a:endParaRPr lang="en-US" dirty="0"/>
          </a:p>
          <a:p>
            <a:r>
              <a:rPr lang="en-US" dirty="0"/>
              <a:t>Sample dataset is a small piece of a universal dataset or population, and it is difficult to represent all possible permutations.</a:t>
            </a:r>
          </a:p>
          <a:p>
            <a:r>
              <a:rPr lang="en-US" dirty="0"/>
              <a:t>The reliability of the data is also very important as it can hamper the results during production</a:t>
            </a:r>
          </a:p>
          <a:p>
            <a:r>
              <a:rPr lang="en-US" dirty="0"/>
              <a:t>Central limit theorem allows us to safely assume that the sampling distribution of the mean will be normal in most cases.</a:t>
            </a:r>
          </a:p>
          <a:p>
            <a:r>
              <a:rPr lang="en-US" dirty="0"/>
              <a:t>We discussed the process of hypothesis formulation, from the establishment of data to the model testing.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5993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4" name="Content Placeholder 3"/>
          <p:cNvSpPr>
            <a:spLocks noGrp="1"/>
          </p:cNvSpPr>
          <p:nvPr>
            <p:ph sz="half" idx="1"/>
          </p:nvPr>
        </p:nvSpPr>
        <p:spPr/>
        <p:txBody>
          <a:bodyPr/>
          <a:lstStyle/>
          <a:p>
            <a:pPr marL="0" indent="0">
              <a:buNone/>
            </a:pPr>
            <a:r>
              <a:rPr lang="en-US" dirty="0"/>
              <a:t>In this session, we will discuss the following topics:</a:t>
            </a:r>
          </a:p>
          <a:p>
            <a:r>
              <a:rPr lang="en-US" dirty="0"/>
              <a:t>Sample and Population</a:t>
            </a:r>
          </a:p>
          <a:p>
            <a:r>
              <a:rPr lang="en-US" dirty="0"/>
              <a:t>Sample Challenges</a:t>
            </a:r>
          </a:p>
          <a:p>
            <a:r>
              <a:rPr lang="en-US" dirty="0"/>
              <a:t>Establish reliability of data</a:t>
            </a:r>
          </a:p>
          <a:p>
            <a:r>
              <a:rPr lang="en-US" dirty="0"/>
              <a:t>Statistical tests to establish the reliability of sample data</a:t>
            </a:r>
          </a:p>
          <a:p>
            <a:r>
              <a:rPr lang="en-US" dirty="0"/>
              <a:t>Central Limit Theorem for Statistical Testing</a:t>
            </a:r>
          </a:p>
          <a:p>
            <a:r>
              <a:rPr lang="en-US" dirty="0"/>
              <a:t>Hypothesis Formulation</a:t>
            </a:r>
          </a:p>
          <a:p>
            <a:pPr marL="0" indent="0">
              <a:buNone/>
            </a:pPr>
            <a:endParaRPr lang="en-US" dirty="0"/>
          </a:p>
        </p:txBody>
      </p:sp>
    </p:spTree>
    <p:extLst>
      <p:ext uri="{BB962C8B-B14F-4D97-AF65-F5344CB8AC3E}">
        <p14:creationId xmlns:p14="http://schemas.microsoft.com/office/powerpoint/2010/main" val="265255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can never truly represent the population</a:t>
            </a:r>
            <a:endParaRPr lang="en-IN" dirty="0"/>
          </a:p>
        </p:txBody>
      </p:sp>
      <p:sp>
        <p:nvSpPr>
          <p:cNvPr id="3" name="Content Placeholder 2"/>
          <p:cNvSpPr>
            <a:spLocks noGrp="1"/>
          </p:cNvSpPr>
          <p:nvPr>
            <p:ph sz="half" idx="1"/>
          </p:nvPr>
        </p:nvSpPr>
        <p:spPr>
          <a:xfrm>
            <a:off x="622300" y="1373045"/>
            <a:ext cx="10947399" cy="5067511"/>
          </a:xfrm>
        </p:spPr>
        <p:txBody>
          <a:bodyPr>
            <a:normAutofit/>
          </a:bodyPr>
          <a:lstStyle/>
          <a:p>
            <a:pPr marL="457200" indent="-457200">
              <a:buSzPct val="100000"/>
              <a:buFont typeface="+mj-lt"/>
              <a:buAutoNum type="arabicPeriod"/>
            </a:pPr>
            <a:r>
              <a:rPr lang="en-US" dirty="0"/>
              <a:t>Models are built on sample data and expected to perform equally well on unseen data in the real world (population).</a:t>
            </a:r>
          </a:p>
          <a:p>
            <a:pPr marL="457200" indent="-457200">
              <a:buSzPct val="100000"/>
              <a:buFont typeface="+mj-lt"/>
              <a:buAutoNum type="arabicPeriod"/>
            </a:pPr>
            <a:r>
              <a:rPr lang="en-US" dirty="0"/>
              <a:t>Sample data is drawn from the population using appropriate sampling techniques such as stratified random sampling.</a:t>
            </a:r>
          </a:p>
          <a:p>
            <a:pPr marL="457200" indent="-457200">
              <a:buSzPct val="100000"/>
              <a:buFont typeface="+mj-lt"/>
              <a:buAutoNum type="arabicPeriod"/>
            </a:pPr>
            <a:r>
              <a:rPr lang="en-US" dirty="0"/>
              <a:t>We can never know the distribution characteristics of the population. We can only infer about it from the given sample (assuming sampling was done correctly).</a:t>
            </a:r>
          </a:p>
          <a:p>
            <a:pPr marL="457200" indent="-457200">
              <a:buSzPct val="100000"/>
              <a:buFont typeface="+mj-lt"/>
              <a:buAutoNum type="arabicPeriod"/>
            </a:pPr>
            <a:r>
              <a:rPr lang="en-US" dirty="0"/>
              <a:t>A sample, howsoever carefully it is drawn, can never truly represent the population in terms of the data distribution characteristics.</a:t>
            </a:r>
          </a:p>
          <a:p>
            <a:pPr marL="457200" indent="-457200">
              <a:buSzPct val="100000"/>
              <a:buFont typeface="+mj-lt"/>
              <a:buAutoNum type="arabicPeriod"/>
            </a:pPr>
            <a:r>
              <a:rPr lang="en-US" dirty="0"/>
              <a:t>Population is ever-growing and dynamic in nature while sample is static. Overtime the population characteristics change while the sample does not.</a:t>
            </a:r>
          </a:p>
        </p:txBody>
      </p:sp>
    </p:spTree>
    <p:extLst>
      <p:ext uri="{BB962C8B-B14F-4D97-AF65-F5344CB8AC3E}">
        <p14:creationId xmlns:p14="http://schemas.microsoft.com/office/powerpoint/2010/main" val="38058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Challenges</a:t>
            </a:r>
          </a:p>
        </p:txBody>
      </p:sp>
      <p:sp>
        <p:nvSpPr>
          <p:cNvPr id="3" name="Content Placeholder 2"/>
          <p:cNvSpPr>
            <a:spLocks noGrp="1"/>
          </p:cNvSpPr>
          <p:nvPr>
            <p:ph sz="half" idx="1"/>
          </p:nvPr>
        </p:nvSpPr>
        <p:spPr/>
        <p:txBody>
          <a:bodyPr>
            <a:normAutofit/>
          </a:bodyPr>
          <a:lstStyle/>
          <a:p>
            <a:pPr marL="457200" indent="-457200">
              <a:buSzPct val="100000"/>
              <a:buFont typeface="+mj-lt"/>
              <a:buAutoNum type="arabicPeriod"/>
            </a:pPr>
            <a:r>
              <a:rPr lang="en-US" dirty="0"/>
              <a:t>Sampling as a process can negatively impact the sample data representativeness if done without care. For instance, forecasting demand based on data from 2020 as that was a </a:t>
            </a:r>
            <a:r>
              <a:rPr lang="en-US" dirty="0" err="1"/>
              <a:t>Covid</a:t>
            </a:r>
            <a:r>
              <a:rPr lang="en-US" dirty="0"/>
              <a:t> period. An abnormal situation.</a:t>
            </a:r>
          </a:p>
          <a:p>
            <a:pPr marL="457200" indent="-457200">
              <a:buSzPct val="100000"/>
              <a:buFont typeface="+mj-lt"/>
              <a:buAutoNum type="arabicPeriod"/>
            </a:pPr>
            <a:r>
              <a:rPr lang="en-US" dirty="0"/>
              <a:t>The various transformations data goes through to prepare it for modeling can introduce bias into the data. For example, replacing missing values with mean is a very common way of spoiling the data.</a:t>
            </a:r>
          </a:p>
          <a:p>
            <a:pPr marL="457200" indent="-457200">
              <a:buSzPct val="100000"/>
              <a:buFont typeface="+mj-lt"/>
              <a:buAutoNum type="arabicPeriod"/>
            </a:pPr>
            <a:r>
              <a:rPr lang="en-US" dirty="0"/>
              <a:t>Sample size given the number of attributes may not be sufficient to represent all possible permutations and combinations between the attributes that exist in population.</a:t>
            </a:r>
          </a:p>
          <a:p>
            <a:pPr marL="457200" indent="-457200">
              <a:buSzPct val="100000"/>
              <a:buFont typeface="+mj-lt"/>
              <a:buAutoNum type="arabicPeriod"/>
            </a:pPr>
            <a:r>
              <a:rPr lang="en-US" dirty="0"/>
              <a:t>Feature selection based on observations in sample data may not be truly represent the feature importance in the population.</a:t>
            </a:r>
          </a:p>
        </p:txBody>
      </p:sp>
    </p:spTree>
    <p:extLst>
      <p:ext uri="{BB962C8B-B14F-4D97-AF65-F5344CB8AC3E}">
        <p14:creationId xmlns:p14="http://schemas.microsoft.com/office/powerpoint/2010/main" val="418556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 reliability of data</a:t>
            </a:r>
            <a:endParaRPr lang="en-IN" dirty="0"/>
          </a:p>
        </p:txBody>
      </p:sp>
      <p:sp>
        <p:nvSpPr>
          <p:cNvPr id="3" name="Content Placeholder 2"/>
          <p:cNvSpPr>
            <a:spLocks noGrp="1"/>
          </p:cNvSpPr>
          <p:nvPr>
            <p:ph sz="half" idx="1"/>
          </p:nvPr>
        </p:nvSpPr>
        <p:spPr>
          <a:xfrm>
            <a:off x="622300" y="1354574"/>
            <a:ext cx="10947400" cy="4351338"/>
          </a:xfrm>
        </p:spPr>
        <p:txBody>
          <a:bodyPr>
            <a:normAutofit/>
          </a:bodyPr>
          <a:lstStyle/>
          <a:p>
            <a:pPr marL="457200" indent="-457200">
              <a:buSzPct val="100000"/>
              <a:buFont typeface="+mj-lt"/>
              <a:buAutoNum type="arabicPeriod"/>
            </a:pPr>
            <a:r>
              <a:rPr lang="en-US" dirty="0"/>
              <a:t>From the very beginning of the project, establish reliability of the data to ensure it is likely to represent population.</a:t>
            </a:r>
          </a:p>
          <a:p>
            <a:pPr marL="457200" indent="-457200">
              <a:buSzPct val="100000"/>
              <a:buFont typeface="+mj-lt"/>
              <a:buAutoNum type="arabicPeriod"/>
            </a:pPr>
            <a:r>
              <a:rPr lang="en-US" dirty="0"/>
              <a:t>Establish reliability of the data after every transformation step on the data.</a:t>
            </a:r>
          </a:p>
          <a:p>
            <a:pPr marL="457200" indent="-457200">
              <a:buSzPct val="100000"/>
              <a:buFont typeface="+mj-lt"/>
              <a:buAutoNum type="arabicPeriod"/>
            </a:pPr>
            <a:r>
              <a:rPr lang="en-US" dirty="0"/>
              <a:t>Establishing reliability of data at every step mitigates the risk of failure in production but there is no guarantee the model will meet expectations.</a:t>
            </a:r>
          </a:p>
        </p:txBody>
      </p:sp>
    </p:spTree>
    <p:extLst>
      <p:ext uri="{BB962C8B-B14F-4D97-AF65-F5344CB8AC3E}">
        <p14:creationId xmlns:p14="http://schemas.microsoft.com/office/powerpoint/2010/main" val="451851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tests to establish reliability of sample data</a:t>
            </a:r>
          </a:p>
        </p:txBody>
      </p:sp>
      <p:sp>
        <p:nvSpPr>
          <p:cNvPr id="3" name="Content Placeholder 2"/>
          <p:cNvSpPr>
            <a:spLocks noGrp="1"/>
          </p:cNvSpPr>
          <p:nvPr>
            <p:ph sz="half" idx="1"/>
          </p:nvPr>
        </p:nvSpPr>
        <p:spPr>
          <a:xfrm>
            <a:off x="622300" y="1354574"/>
            <a:ext cx="10947400" cy="5094015"/>
          </a:xfrm>
        </p:spPr>
        <p:txBody>
          <a:bodyPr>
            <a:noAutofit/>
          </a:bodyPr>
          <a:lstStyle/>
          <a:p>
            <a:pPr marL="457200" indent="-457200">
              <a:buSzPct val="100000"/>
              <a:buFont typeface="+mj-lt"/>
              <a:buAutoNum type="arabicPeriod"/>
            </a:pPr>
            <a:r>
              <a:rPr lang="en-US" dirty="0"/>
              <a:t>That the given sample data represents the population is an assumption we begin the project with. The sample central values and measures of spread (statistic) will usually be different from the population central value and measures of spread (parameters).</a:t>
            </a:r>
          </a:p>
          <a:p>
            <a:pPr marL="457200" indent="-457200">
              <a:buSzPct val="100000"/>
              <a:buFont typeface="+mj-lt"/>
              <a:buAutoNum type="arabicPeriod"/>
            </a:pPr>
            <a:r>
              <a:rPr lang="en-US" dirty="0"/>
              <a:t>Our claim is the difference is only by chance due to sampling. But how much difference in mean and spread will be considered as by chance?</a:t>
            </a:r>
          </a:p>
          <a:p>
            <a:pPr marL="457200" indent="-457200">
              <a:buSzPct val="100000"/>
              <a:buFont typeface="+mj-lt"/>
              <a:buAutoNum type="arabicPeriod"/>
            </a:pPr>
            <a:r>
              <a:rPr lang="en-US" dirty="0"/>
              <a:t>What is the threshold beyond which the difference will be considered as an indication of incorrect sampling. That is, the sample data is not reliable.</a:t>
            </a:r>
          </a:p>
          <a:p>
            <a:pPr marL="457200" indent="-457200">
              <a:buSzPct val="100000"/>
              <a:buFont typeface="+mj-lt"/>
              <a:buAutoNum type="arabicPeriod"/>
            </a:pPr>
            <a:r>
              <a:rPr lang="en-US" dirty="0"/>
              <a:t>Population parameters maybe available in census data, online resources or with the process owner whose process we are modelling.</a:t>
            </a:r>
          </a:p>
          <a:p>
            <a:pPr marL="457200" indent="-457200">
              <a:buSzPct val="100000"/>
              <a:buFont typeface="+mj-lt"/>
              <a:buAutoNum type="arabicPeriod"/>
            </a:pPr>
            <a:endParaRPr lang="en-US" dirty="0"/>
          </a:p>
        </p:txBody>
      </p:sp>
    </p:spTree>
    <p:extLst>
      <p:ext uri="{BB962C8B-B14F-4D97-AF65-F5344CB8AC3E}">
        <p14:creationId xmlns:p14="http://schemas.microsoft.com/office/powerpoint/2010/main" val="2649911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for statistical testing</a:t>
            </a:r>
          </a:p>
        </p:txBody>
      </p:sp>
      <p:sp>
        <p:nvSpPr>
          <p:cNvPr id="3" name="Content Placeholder 2"/>
          <p:cNvSpPr>
            <a:spLocks noGrp="1"/>
          </p:cNvSpPr>
          <p:nvPr>
            <p:ph sz="half" idx="1"/>
          </p:nvPr>
        </p:nvSpPr>
        <p:spPr>
          <a:xfrm>
            <a:off x="622300" y="1354574"/>
            <a:ext cx="10947400" cy="5173528"/>
          </a:xfrm>
        </p:spPr>
        <p:txBody>
          <a:bodyPr>
            <a:normAutofit/>
          </a:bodyPr>
          <a:lstStyle/>
          <a:p>
            <a:pPr marL="457200" indent="-457200">
              <a:buSzPct val="100000"/>
              <a:buFont typeface="+mj-lt"/>
              <a:buAutoNum type="arabicPeriod"/>
            </a:pPr>
            <a:r>
              <a:rPr lang="en-US" dirty="0"/>
              <a:t>The challenge in statistical testing is that we do not have access to population data. We may have information about population parameters Mu (mean) and Standard deviation but not other distribution characteristics such as Kurtosis, Skew etc.</a:t>
            </a:r>
          </a:p>
          <a:p>
            <a:pPr marL="457200" indent="-457200">
              <a:buSzPct val="100000"/>
              <a:buFont typeface="+mj-lt"/>
              <a:buAutoNum type="arabicPeriod"/>
            </a:pPr>
            <a:r>
              <a:rPr lang="en-US" dirty="0"/>
              <a:t>All we have is the sample data and population parameters of mean and standard deviation.</a:t>
            </a:r>
          </a:p>
          <a:p>
            <a:pPr marL="457200" indent="-457200">
              <a:buSzPct val="100000"/>
              <a:buFont typeface="+mj-lt"/>
              <a:buAutoNum type="arabicPeriod"/>
            </a:pPr>
            <a:r>
              <a:rPr lang="en-US" dirty="0"/>
              <a:t>Central Limit Theorem comes to our rescue. As per this theorem, whatever the distribution characteristics of the population, when multiple samples are drawn from this population and mean of the samples plotted, the plot will approach normal distribution.</a:t>
            </a:r>
          </a:p>
          <a:p>
            <a:pPr marL="457200" indent="-457200">
              <a:buSzPct val="100000"/>
              <a:buFont typeface="+mj-lt"/>
              <a:buAutoNum type="arabicPeriod"/>
            </a:pPr>
            <a:r>
              <a:rPr lang="en-US" dirty="0"/>
              <a:t>This is called “Sampling Distribution of the Means”. When the number of samples approach infinity, the distribution becomes perfect normal with the central value same as population mean.</a:t>
            </a:r>
          </a:p>
        </p:txBody>
      </p:sp>
    </p:spTree>
    <p:extLst>
      <p:ext uri="{BB962C8B-B14F-4D97-AF65-F5344CB8AC3E}">
        <p14:creationId xmlns:p14="http://schemas.microsoft.com/office/powerpoint/2010/main" val="4133889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for statistical testing</a:t>
            </a:r>
          </a:p>
        </p:txBody>
      </p:sp>
      <p:sp>
        <p:nvSpPr>
          <p:cNvPr id="3" name="Content Placeholder 2"/>
          <p:cNvSpPr>
            <a:spLocks noGrp="1"/>
          </p:cNvSpPr>
          <p:nvPr>
            <p:ph sz="half" idx="1"/>
          </p:nvPr>
        </p:nvSpPr>
        <p:spPr>
          <a:xfrm>
            <a:off x="622300" y="1354574"/>
            <a:ext cx="10947400" cy="535267"/>
          </a:xfrm>
        </p:spPr>
        <p:txBody>
          <a:bodyPr>
            <a:normAutofit/>
          </a:bodyPr>
          <a:lstStyle/>
          <a:p>
            <a:pPr marL="457200" indent="-457200">
              <a:buSzPct val="100000"/>
              <a:buFont typeface="+mj-lt"/>
              <a:buAutoNum type="arabicPeriod"/>
            </a:pPr>
            <a:r>
              <a:rPr lang="en-US" dirty="0"/>
              <a:t>Draw multiple samples from the population and plot the density distribution of sample means.</a:t>
            </a:r>
          </a:p>
        </p:txBody>
      </p:sp>
      <p:sp>
        <p:nvSpPr>
          <p:cNvPr id="135" name="Thought Bubble: Cloud 4">
            <a:extLst>
              <a:ext uri="{FF2B5EF4-FFF2-40B4-BE49-F238E27FC236}">
                <a16:creationId xmlns:a16="http://schemas.microsoft.com/office/drawing/2014/main" id="{C4F26243-BB50-41A0-9320-40EF5F97199A}"/>
              </a:ext>
            </a:extLst>
          </p:cNvPr>
          <p:cNvSpPr/>
          <p:nvPr/>
        </p:nvSpPr>
        <p:spPr>
          <a:xfrm>
            <a:off x="678504" y="2223911"/>
            <a:ext cx="2150535" cy="2003779"/>
          </a:xfrm>
          <a:prstGeom prst="cloudCallout">
            <a:avLst>
              <a:gd name="adj1" fmla="val -31136"/>
              <a:gd name="adj2" fmla="val 22059"/>
            </a:avLst>
          </a:prstGeom>
          <a:no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340053"/>
                </a:solidFill>
                <a:effectLst/>
                <a:uLnTx/>
                <a:uFillTx/>
                <a:latin typeface="Arial"/>
                <a:ea typeface="+mn-ea"/>
                <a:cs typeface="+mn-cs"/>
                <a:sym typeface="Arial"/>
              </a:rPr>
              <a:t>Population (Mu, </a:t>
            </a:r>
            <a:r>
              <a:rPr kumimoji="0" lang="en-US" sz="1400" b="0" i="0" u="none" strike="noStrike" kern="0" cap="none" spc="0" normalizeH="0" baseline="0" noProof="0" dirty="0" err="1">
                <a:ln>
                  <a:noFill/>
                </a:ln>
                <a:solidFill>
                  <a:srgbClr val="340053"/>
                </a:solidFill>
                <a:effectLst/>
                <a:uLnTx/>
                <a:uFillTx/>
                <a:latin typeface="Arial"/>
                <a:ea typeface="+mn-ea"/>
                <a:cs typeface="+mn-cs"/>
                <a:sym typeface="Arial"/>
              </a:rPr>
              <a:t>Stdev</a:t>
            </a:r>
            <a:r>
              <a:rPr kumimoji="0" lang="en-US" sz="1400" b="0" i="0" u="none" strike="noStrike" kern="0" cap="none" spc="0" normalizeH="0" baseline="0" noProof="0" dirty="0">
                <a:ln>
                  <a:noFill/>
                </a:ln>
                <a:solidFill>
                  <a:srgbClr val="340053"/>
                </a:solidFill>
                <a:effectLst/>
                <a:uLnTx/>
                <a:uFillTx/>
                <a:latin typeface="Arial"/>
                <a:ea typeface="+mn-ea"/>
                <a:cs typeface="+mn-cs"/>
                <a:sym typeface="Arial"/>
              </a:rPr>
              <a:t>)</a:t>
            </a:r>
            <a:endParaRPr kumimoji="0" lang="en-IN" sz="1400" b="0" i="0" u="none" strike="noStrike" kern="0" cap="none" spc="0" normalizeH="0" baseline="0" noProof="0" dirty="0">
              <a:ln>
                <a:noFill/>
              </a:ln>
              <a:solidFill>
                <a:srgbClr val="340053"/>
              </a:solidFill>
              <a:effectLst/>
              <a:uLnTx/>
              <a:uFillTx/>
              <a:latin typeface="Arial"/>
              <a:ea typeface="+mn-ea"/>
              <a:cs typeface="+mn-cs"/>
              <a:sym typeface="Arial"/>
            </a:endParaRPr>
          </a:p>
        </p:txBody>
      </p:sp>
      <p:sp>
        <p:nvSpPr>
          <p:cNvPr id="136" name="Speech Bubble: Oval 5">
            <a:extLst>
              <a:ext uri="{FF2B5EF4-FFF2-40B4-BE49-F238E27FC236}">
                <a16:creationId xmlns:a16="http://schemas.microsoft.com/office/drawing/2014/main" id="{842DA887-D64B-4707-8FEC-C0EE8337EDAF}"/>
              </a:ext>
            </a:extLst>
          </p:cNvPr>
          <p:cNvSpPr/>
          <p:nvPr/>
        </p:nvSpPr>
        <p:spPr>
          <a:xfrm>
            <a:off x="3050343" y="2202351"/>
            <a:ext cx="1205568" cy="612648"/>
          </a:xfrm>
          <a:prstGeom prst="wedgeEllipseCallout">
            <a:avLst>
              <a:gd name="adj1" fmla="val -77623"/>
              <a:gd name="adj2" fmla="val 42231"/>
            </a:avLst>
          </a:prstGeom>
          <a:solidFill>
            <a:srgbClr val="FFFF00"/>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40053"/>
                </a:solidFill>
                <a:effectLst/>
                <a:uLnTx/>
                <a:uFillTx/>
                <a:latin typeface="Arial"/>
                <a:ea typeface="+mn-ea"/>
                <a:cs typeface="+mn-cs"/>
                <a:sym typeface="Arial"/>
              </a:rPr>
              <a:t>Sample1</a:t>
            </a:r>
            <a:endParaRPr kumimoji="0" lang="en-IN" sz="1200" b="0" i="0" u="none" strike="noStrike" kern="0" cap="none" spc="0" normalizeH="0" baseline="0" noProof="0" dirty="0">
              <a:ln>
                <a:noFill/>
              </a:ln>
              <a:solidFill>
                <a:srgbClr val="340053"/>
              </a:solidFill>
              <a:effectLst/>
              <a:uLnTx/>
              <a:uFillTx/>
              <a:latin typeface="Arial"/>
              <a:ea typeface="+mn-ea"/>
              <a:cs typeface="+mn-cs"/>
              <a:sym typeface="Arial"/>
            </a:endParaRPr>
          </a:p>
        </p:txBody>
      </p:sp>
      <p:sp>
        <p:nvSpPr>
          <p:cNvPr id="137" name="Speech Bubble: Oval 7">
            <a:extLst>
              <a:ext uri="{FF2B5EF4-FFF2-40B4-BE49-F238E27FC236}">
                <a16:creationId xmlns:a16="http://schemas.microsoft.com/office/drawing/2014/main" id="{9BBF91AE-E351-4CDB-AFDC-C14EC86FBF02}"/>
              </a:ext>
            </a:extLst>
          </p:cNvPr>
          <p:cNvSpPr/>
          <p:nvPr/>
        </p:nvSpPr>
        <p:spPr>
          <a:xfrm>
            <a:off x="3045870" y="2919235"/>
            <a:ext cx="1205568" cy="612648"/>
          </a:xfrm>
          <a:prstGeom prst="wedgeEllipseCallout">
            <a:avLst>
              <a:gd name="adj1" fmla="val -69195"/>
              <a:gd name="adj2" fmla="val 9063"/>
            </a:avLst>
          </a:prstGeom>
          <a:solidFill>
            <a:srgbClr val="FFFF00"/>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40053"/>
                </a:solidFill>
                <a:effectLst/>
                <a:uLnTx/>
                <a:uFillTx/>
                <a:latin typeface="Arial"/>
                <a:ea typeface="+mn-ea"/>
                <a:cs typeface="+mn-cs"/>
                <a:sym typeface="Arial"/>
              </a:rPr>
              <a:t>Sample1</a:t>
            </a:r>
            <a:endParaRPr kumimoji="0" lang="en-IN" sz="1200" b="0" i="0" u="none" strike="noStrike" kern="0" cap="none" spc="0" normalizeH="0" baseline="0" noProof="0" dirty="0">
              <a:ln>
                <a:noFill/>
              </a:ln>
              <a:solidFill>
                <a:srgbClr val="340053"/>
              </a:solidFill>
              <a:effectLst/>
              <a:uLnTx/>
              <a:uFillTx/>
              <a:latin typeface="Arial"/>
              <a:ea typeface="+mn-ea"/>
              <a:cs typeface="+mn-cs"/>
              <a:sym typeface="Arial"/>
            </a:endParaRPr>
          </a:p>
        </p:txBody>
      </p:sp>
      <p:sp>
        <p:nvSpPr>
          <p:cNvPr id="138" name="Speech Bubble: Oval 8">
            <a:extLst>
              <a:ext uri="{FF2B5EF4-FFF2-40B4-BE49-F238E27FC236}">
                <a16:creationId xmlns:a16="http://schemas.microsoft.com/office/drawing/2014/main" id="{FB74577B-02EB-43B8-9F86-8716FE9E2C62}"/>
              </a:ext>
            </a:extLst>
          </p:cNvPr>
          <p:cNvSpPr/>
          <p:nvPr/>
        </p:nvSpPr>
        <p:spPr>
          <a:xfrm>
            <a:off x="3045870" y="3736678"/>
            <a:ext cx="1205568" cy="612648"/>
          </a:xfrm>
          <a:prstGeom prst="wedgeEllipseCallout">
            <a:avLst>
              <a:gd name="adj1" fmla="val -81368"/>
              <a:gd name="adj2" fmla="val -75698"/>
            </a:avLst>
          </a:prstGeom>
          <a:solidFill>
            <a:srgbClr val="FFFF00"/>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340053"/>
                </a:solidFill>
                <a:effectLst/>
                <a:uLnTx/>
                <a:uFillTx/>
                <a:latin typeface="Arial"/>
                <a:ea typeface="+mn-ea"/>
                <a:cs typeface="+mn-cs"/>
                <a:sym typeface="Arial"/>
              </a:rPr>
              <a:t>Sample2</a:t>
            </a:r>
            <a:endParaRPr kumimoji="0" lang="en-IN" sz="1200" b="0" i="0" u="none" strike="noStrike" kern="0" cap="none" spc="0" normalizeH="0" baseline="0" noProof="0" dirty="0">
              <a:ln>
                <a:noFill/>
              </a:ln>
              <a:solidFill>
                <a:srgbClr val="340053"/>
              </a:solidFill>
              <a:effectLst/>
              <a:uLnTx/>
              <a:uFillTx/>
              <a:latin typeface="Arial"/>
              <a:ea typeface="+mn-ea"/>
              <a:cs typeface="+mn-cs"/>
              <a:sym typeface="Arial"/>
            </a:endParaRPr>
          </a:p>
        </p:txBody>
      </p:sp>
      <p:sp>
        <p:nvSpPr>
          <p:cNvPr id="139" name="Speech Bubble: Oval 9">
            <a:extLst>
              <a:ext uri="{FF2B5EF4-FFF2-40B4-BE49-F238E27FC236}">
                <a16:creationId xmlns:a16="http://schemas.microsoft.com/office/drawing/2014/main" id="{630EC4C9-80C9-4107-AE5C-A50CB5902275}"/>
              </a:ext>
            </a:extLst>
          </p:cNvPr>
          <p:cNvSpPr/>
          <p:nvPr/>
        </p:nvSpPr>
        <p:spPr>
          <a:xfrm>
            <a:off x="2887826" y="5353396"/>
            <a:ext cx="1205568" cy="612648"/>
          </a:xfrm>
          <a:prstGeom prst="wedgeEllipseCallout">
            <a:avLst>
              <a:gd name="adj1" fmla="val -108523"/>
              <a:gd name="adj2" fmla="val -280231"/>
            </a:avLst>
          </a:prstGeom>
          <a:solidFill>
            <a:srgbClr val="FFFF00"/>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340053"/>
                </a:solidFill>
                <a:effectLst/>
                <a:uLnTx/>
                <a:uFillTx/>
                <a:latin typeface="Arial"/>
                <a:ea typeface="+mn-ea"/>
                <a:cs typeface="+mn-cs"/>
                <a:sym typeface="Arial"/>
              </a:rPr>
              <a:t>SampleN</a:t>
            </a:r>
            <a:endParaRPr kumimoji="0" lang="en-IN" sz="1200" b="0" i="0" u="none" strike="noStrike" kern="0" cap="none" spc="0" normalizeH="0" baseline="0" noProof="0" dirty="0">
              <a:ln>
                <a:noFill/>
              </a:ln>
              <a:solidFill>
                <a:srgbClr val="340053"/>
              </a:solidFill>
              <a:effectLst/>
              <a:uLnTx/>
              <a:uFillTx/>
              <a:latin typeface="Arial"/>
              <a:ea typeface="+mn-ea"/>
              <a:cs typeface="+mn-cs"/>
              <a:sym typeface="Arial"/>
            </a:endParaRPr>
          </a:p>
        </p:txBody>
      </p:sp>
      <p:sp>
        <p:nvSpPr>
          <p:cNvPr id="140" name="Rectangle 139">
            <a:extLst>
              <a:ext uri="{FF2B5EF4-FFF2-40B4-BE49-F238E27FC236}">
                <a16:creationId xmlns:a16="http://schemas.microsoft.com/office/drawing/2014/main" id="{A7B3DD5A-BA7D-44A9-8570-001A161FDD98}"/>
              </a:ext>
            </a:extLst>
          </p:cNvPr>
          <p:cNvSpPr/>
          <p:nvPr/>
        </p:nvSpPr>
        <p:spPr>
          <a:xfrm>
            <a:off x="3599025" y="4417999"/>
            <a:ext cx="99257" cy="895024"/>
          </a:xfrm>
          <a:prstGeom prst="rect">
            <a:avLst/>
          </a:prstGeom>
          <a:solidFill>
            <a:srgbClr val="B4B4B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340053"/>
                </a:solidFill>
                <a:effectLst/>
                <a:uLnTx/>
                <a:uFillTx/>
                <a:latin typeface="Arial"/>
                <a:ea typeface="+mn-ea"/>
                <a:cs typeface="+mn-cs"/>
                <a:sym typeface="Arial"/>
              </a:rPr>
              <a: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340053"/>
                </a:solidFill>
                <a:effectLst/>
                <a:uLnTx/>
                <a:uFillTx/>
                <a:latin typeface="Arial"/>
                <a:ea typeface="+mn-ea"/>
                <a:cs typeface="+mn-cs"/>
                <a:sym typeface="Arial"/>
              </a:rPr>
              <a: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340053"/>
                </a:solidFill>
                <a:effectLst/>
                <a:uLnTx/>
                <a:uFillTx/>
                <a:latin typeface="Arial"/>
                <a:ea typeface="+mn-ea"/>
                <a:cs typeface="+mn-cs"/>
                <a:sym typeface="Arial"/>
              </a:rPr>
              <a:t>.</a:t>
            </a:r>
            <a:endParaRPr kumimoji="0" lang="en-IN" sz="2000" b="0" i="0" u="none" strike="noStrike" kern="0" cap="none" spc="0" normalizeH="0" baseline="0" noProof="0" dirty="0">
              <a:ln>
                <a:noFill/>
              </a:ln>
              <a:solidFill>
                <a:srgbClr val="340053"/>
              </a:solidFill>
              <a:effectLst/>
              <a:uLnTx/>
              <a:uFillTx/>
              <a:latin typeface="Arial"/>
              <a:ea typeface="+mn-ea"/>
              <a:cs typeface="+mn-cs"/>
              <a:sym typeface="Arial"/>
            </a:endParaRPr>
          </a:p>
        </p:txBody>
      </p:sp>
      <p:cxnSp>
        <p:nvCxnSpPr>
          <p:cNvPr id="141" name="Straight Connector 140">
            <a:extLst>
              <a:ext uri="{FF2B5EF4-FFF2-40B4-BE49-F238E27FC236}">
                <a16:creationId xmlns:a16="http://schemas.microsoft.com/office/drawing/2014/main" id="{089421F0-2A20-4A3C-8BF1-AD893FD786C8}"/>
              </a:ext>
            </a:extLst>
          </p:cNvPr>
          <p:cNvCxnSpPr>
            <a:cxnSpLocks/>
          </p:cNvCxnSpPr>
          <p:nvPr/>
        </p:nvCxnSpPr>
        <p:spPr>
          <a:xfrm>
            <a:off x="5435884" y="4307763"/>
            <a:ext cx="6305788" cy="0"/>
          </a:xfrm>
          <a:prstGeom prst="line">
            <a:avLst/>
          </a:prstGeom>
          <a:noFill/>
          <a:ln w="41275" cap="flat" cmpd="sng" algn="ctr">
            <a:solidFill>
              <a:srgbClr val="340053"/>
            </a:solidFill>
            <a:prstDash val="solid"/>
          </a:ln>
          <a:effectLst/>
        </p:spPr>
      </p:cxnSp>
      <p:sp>
        <p:nvSpPr>
          <p:cNvPr id="142" name="Freeform: Shape 14">
            <a:extLst>
              <a:ext uri="{FF2B5EF4-FFF2-40B4-BE49-F238E27FC236}">
                <a16:creationId xmlns:a16="http://schemas.microsoft.com/office/drawing/2014/main" id="{B8386BF1-BEA0-42FD-95CB-8FEE92BCAEE5}"/>
              </a:ext>
            </a:extLst>
          </p:cNvPr>
          <p:cNvSpPr/>
          <p:nvPr/>
        </p:nvSpPr>
        <p:spPr>
          <a:xfrm>
            <a:off x="5404232" y="2192037"/>
            <a:ext cx="6583680" cy="1873945"/>
          </a:xfrm>
          <a:custGeom>
            <a:avLst/>
            <a:gdLst>
              <a:gd name="connsiteX0" fmla="*/ 0 w 6583680"/>
              <a:gd name="connsiteY0" fmla="*/ 1790433 h 1873945"/>
              <a:gd name="connsiteX1" fmla="*/ 829993 w 6583680"/>
              <a:gd name="connsiteY1" fmla="*/ 1621620 h 1873945"/>
              <a:gd name="connsiteX2" fmla="*/ 1603716 w 6583680"/>
              <a:gd name="connsiteY2" fmla="*/ 1227725 h 1873945"/>
              <a:gd name="connsiteX3" fmla="*/ 2096086 w 6583680"/>
              <a:gd name="connsiteY3" fmla="*/ 847897 h 1873945"/>
              <a:gd name="connsiteX4" fmla="*/ 2630658 w 6583680"/>
              <a:gd name="connsiteY4" fmla="*/ 369596 h 1873945"/>
              <a:gd name="connsiteX5" fmla="*/ 3108960 w 6583680"/>
              <a:gd name="connsiteY5" fmla="*/ 46039 h 1873945"/>
              <a:gd name="connsiteX6" fmla="*/ 3671667 w 6583680"/>
              <a:gd name="connsiteY6" fmla="*/ 31971 h 1873945"/>
              <a:gd name="connsiteX7" fmla="*/ 4149969 w 6583680"/>
              <a:gd name="connsiteY7" fmla="*/ 327393 h 1873945"/>
              <a:gd name="connsiteX8" fmla="*/ 4740812 w 6583680"/>
              <a:gd name="connsiteY8" fmla="*/ 876033 h 1873945"/>
              <a:gd name="connsiteX9" fmla="*/ 5472332 w 6583680"/>
              <a:gd name="connsiteY9" fmla="*/ 1551282 h 1873945"/>
              <a:gd name="connsiteX10" fmla="*/ 6203852 w 6583680"/>
              <a:gd name="connsiteY10" fmla="*/ 1846704 h 1873945"/>
              <a:gd name="connsiteX11" fmla="*/ 6583680 w 6583680"/>
              <a:gd name="connsiteY11" fmla="*/ 1860771 h 1873945"/>
              <a:gd name="connsiteX12" fmla="*/ 6583680 w 6583680"/>
              <a:gd name="connsiteY12" fmla="*/ 1860771 h 187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80" h="1873945">
                <a:moveTo>
                  <a:pt x="0" y="1790433"/>
                </a:moveTo>
                <a:cubicBezTo>
                  <a:pt x="281353" y="1752919"/>
                  <a:pt x="562707" y="1715405"/>
                  <a:pt x="829993" y="1621620"/>
                </a:cubicBezTo>
                <a:cubicBezTo>
                  <a:pt x="1097279" y="1527835"/>
                  <a:pt x="1392701" y="1356679"/>
                  <a:pt x="1603716" y="1227725"/>
                </a:cubicBezTo>
                <a:cubicBezTo>
                  <a:pt x="1814731" y="1098771"/>
                  <a:pt x="1924929" y="990918"/>
                  <a:pt x="2096086" y="847897"/>
                </a:cubicBezTo>
                <a:cubicBezTo>
                  <a:pt x="2267243" y="704876"/>
                  <a:pt x="2461846" y="503239"/>
                  <a:pt x="2630658" y="369596"/>
                </a:cubicBezTo>
                <a:cubicBezTo>
                  <a:pt x="2799470" y="235953"/>
                  <a:pt x="2935459" y="102310"/>
                  <a:pt x="3108960" y="46039"/>
                </a:cubicBezTo>
                <a:cubicBezTo>
                  <a:pt x="3282462" y="-10232"/>
                  <a:pt x="3498166" y="-14921"/>
                  <a:pt x="3671667" y="31971"/>
                </a:cubicBezTo>
                <a:cubicBezTo>
                  <a:pt x="3845168" y="78863"/>
                  <a:pt x="3971778" y="186716"/>
                  <a:pt x="4149969" y="327393"/>
                </a:cubicBezTo>
                <a:cubicBezTo>
                  <a:pt x="4328160" y="468070"/>
                  <a:pt x="4740812" y="876033"/>
                  <a:pt x="4740812" y="876033"/>
                </a:cubicBezTo>
                <a:cubicBezTo>
                  <a:pt x="4961206" y="1080014"/>
                  <a:pt x="5228492" y="1389504"/>
                  <a:pt x="5472332" y="1551282"/>
                </a:cubicBezTo>
                <a:cubicBezTo>
                  <a:pt x="5716172" y="1713060"/>
                  <a:pt x="6018627" y="1795122"/>
                  <a:pt x="6203852" y="1846704"/>
                </a:cubicBezTo>
                <a:cubicBezTo>
                  <a:pt x="6389077" y="1898286"/>
                  <a:pt x="6583680" y="1860771"/>
                  <a:pt x="6583680" y="1860771"/>
                </a:cubicBezTo>
                <a:lnTo>
                  <a:pt x="6583680" y="1860771"/>
                </a:lnTo>
              </a:path>
            </a:pathLst>
          </a:custGeom>
          <a:no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3" name="Right Brace 142">
            <a:extLst>
              <a:ext uri="{FF2B5EF4-FFF2-40B4-BE49-F238E27FC236}">
                <a16:creationId xmlns:a16="http://schemas.microsoft.com/office/drawing/2014/main" id="{D60DBE85-97FD-4CFB-A92B-E0B903198C12}"/>
              </a:ext>
            </a:extLst>
          </p:cNvPr>
          <p:cNvSpPr/>
          <p:nvPr/>
        </p:nvSpPr>
        <p:spPr>
          <a:xfrm>
            <a:off x="4310225" y="2202351"/>
            <a:ext cx="332897" cy="3763693"/>
          </a:xfrm>
          <a:prstGeom prst="rightBrace">
            <a:avLst/>
          </a:prstGeom>
          <a:noFill/>
          <a:ln w="12700" cap="flat" cmpd="sng" algn="ctr">
            <a:solidFill>
              <a:srgbClr val="34005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535353"/>
              </a:solidFill>
              <a:effectLst/>
              <a:uLnTx/>
              <a:uFillTx/>
              <a:latin typeface="Arial"/>
              <a:ea typeface="+mn-ea"/>
              <a:cs typeface="+mn-cs"/>
              <a:sym typeface="Arial"/>
            </a:endParaRPr>
          </a:p>
        </p:txBody>
      </p:sp>
      <p:sp>
        <p:nvSpPr>
          <p:cNvPr id="144" name="Oval 143">
            <a:extLst>
              <a:ext uri="{FF2B5EF4-FFF2-40B4-BE49-F238E27FC236}">
                <a16:creationId xmlns:a16="http://schemas.microsoft.com/office/drawing/2014/main" id="{8573988D-E4F9-4ADC-AC86-8C575E872252}"/>
              </a:ext>
            </a:extLst>
          </p:cNvPr>
          <p:cNvSpPr/>
          <p:nvPr/>
        </p:nvSpPr>
        <p:spPr>
          <a:xfrm>
            <a:off x="8696072"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5" name="Oval 144">
            <a:extLst>
              <a:ext uri="{FF2B5EF4-FFF2-40B4-BE49-F238E27FC236}">
                <a16:creationId xmlns:a16="http://schemas.microsoft.com/office/drawing/2014/main" id="{20CBFBB6-CAB1-4649-9CCD-1119AF89A22B}"/>
              </a:ext>
            </a:extLst>
          </p:cNvPr>
          <p:cNvSpPr/>
          <p:nvPr/>
        </p:nvSpPr>
        <p:spPr>
          <a:xfrm>
            <a:off x="8801581" y="42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6" name="Oval 145">
            <a:extLst>
              <a:ext uri="{FF2B5EF4-FFF2-40B4-BE49-F238E27FC236}">
                <a16:creationId xmlns:a16="http://schemas.microsoft.com/office/drawing/2014/main" id="{DBAA23EA-9E2A-46DD-BB56-11522B995020}"/>
              </a:ext>
            </a:extLst>
          </p:cNvPr>
          <p:cNvSpPr/>
          <p:nvPr/>
        </p:nvSpPr>
        <p:spPr>
          <a:xfrm>
            <a:off x="8745310" y="4226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7" name="Oval 146">
            <a:extLst>
              <a:ext uri="{FF2B5EF4-FFF2-40B4-BE49-F238E27FC236}">
                <a16:creationId xmlns:a16="http://schemas.microsoft.com/office/drawing/2014/main" id="{5C53ABAB-2C2E-4194-B7D9-20A8F4EE2FAF}"/>
              </a:ext>
            </a:extLst>
          </p:cNvPr>
          <p:cNvSpPr/>
          <p:nvPr/>
        </p:nvSpPr>
        <p:spPr>
          <a:xfrm>
            <a:off x="8914123" y="422669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8" name="Oval 147">
            <a:extLst>
              <a:ext uri="{FF2B5EF4-FFF2-40B4-BE49-F238E27FC236}">
                <a16:creationId xmlns:a16="http://schemas.microsoft.com/office/drawing/2014/main" id="{22B3B454-B062-48D0-827A-D7A8D38FD9C7}"/>
              </a:ext>
            </a:extLst>
          </p:cNvPr>
          <p:cNvSpPr/>
          <p:nvPr/>
        </p:nvSpPr>
        <p:spPr>
          <a:xfrm>
            <a:off x="9026665" y="422669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49" name="Oval 148">
            <a:extLst>
              <a:ext uri="{FF2B5EF4-FFF2-40B4-BE49-F238E27FC236}">
                <a16:creationId xmlns:a16="http://schemas.microsoft.com/office/drawing/2014/main" id="{0E00CCBC-BBFD-415E-883A-2EF09328B4CA}"/>
              </a:ext>
            </a:extLst>
          </p:cNvPr>
          <p:cNvSpPr/>
          <p:nvPr/>
        </p:nvSpPr>
        <p:spPr>
          <a:xfrm>
            <a:off x="9036045"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0" name="Oval 149">
            <a:extLst>
              <a:ext uri="{FF2B5EF4-FFF2-40B4-BE49-F238E27FC236}">
                <a16:creationId xmlns:a16="http://schemas.microsoft.com/office/drawing/2014/main" id="{B5AFCBDE-CB3E-453C-A709-77CEE8A55B20}"/>
              </a:ext>
            </a:extLst>
          </p:cNvPr>
          <p:cNvSpPr/>
          <p:nvPr/>
        </p:nvSpPr>
        <p:spPr>
          <a:xfrm>
            <a:off x="8963361" y="422669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1" name="Oval 150">
            <a:extLst>
              <a:ext uri="{FF2B5EF4-FFF2-40B4-BE49-F238E27FC236}">
                <a16:creationId xmlns:a16="http://schemas.microsoft.com/office/drawing/2014/main" id="{788886A4-6B66-40DA-BFC9-22051BBCFEB5}"/>
              </a:ext>
            </a:extLst>
          </p:cNvPr>
          <p:cNvSpPr/>
          <p:nvPr/>
        </p:nvSpPr>
        <p:spPr>
          <a:xfrm>
            <a:off x="9157967" y="422669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2" name="Oval 151">
            <a:extLst>
              <a:ext uri="{FF2B5EF4-FFF2-40B4-BE49-F238E27FC236}">
                <a16:creationId xmlns:a16="http://schemas.microsoft.com/office/drawing/2014/main" id="{1BB2B0DC-43A0-4540-B93A-6AB93F42FFE8}"/>
              </a:ext>
            </a:extLst>
          </p:cNvPr>
          <p:cNvSpPr/>
          <p:nvPr/>
        </p:nvSpPr>
        <p:spPr>
          <a:xfrm>
            <a:off x="9211891"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3" name="Oval 152">
            <a:extLst>
              <a:ext uri="{FF2B5EF4-FFF2-40B4-BE49-F238E27FC236}">
                <a16:creationId xmlns:a16="http://schemas.microsoft.com/office/drawing/2014/main" id="{C25CB01A-EB6F-46E3-9E35-5556E2098084}"/>
              </a:ext>
            </a:extLst>
          </p:cNvPr>
          <p:cNvSpPr/>
          <p:nvPr/>
        </p:nvSpPr>
        <p:spPr>
          <a:xfrm>
            <a:off x="8257622"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4" name="Oval 153">
            <a:extLst>
              <a:ext uri="{FF2B5EF4-FFF2-40B4-BE49-F238E27FC236}">
                <a16:creationId xmlns:a16="http://schemas.microsoft.com/office/drawing/2014/main" id="{F4282A46-9632-4113-B026-4503279B19EA}"/>
              </a:ext>
            </a:extLst>
          </p:cNvPr>
          <p:cNvSpPr/>
          <p:nvPr/>
        </p:nvSpPr>
        <p:spPr>
          <a:xfrm>
            <a:off x="8363131" y="42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5" name="Oval 154">
            <a:extLst>
              <a:ext uri="{FF2B5EF4-FFF2-40B4-BE49-F238E27FC236}">
                <a16:creationId xmlns:a16="http://schemas.microsoft.com/office/drawing/2014/main" id="{A0BA91CB-12CE-450D-AA28-3745BBE7EACB}"/>
              </a:ext>
            </a:extLst>
          </p:cNvPr>
          <p:cNvSpPr/>
          <p:nvPr/>
        </p:nvSpPr>
        <p:spPr>
          <a:xfrm>
            <a:off x="8306860" y="4226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6" name="Oval 155">
            <a:extLst>
              <a:ext uri="{FF2B5EF4-FFF2-40B4-BE49-F238E27FC236}">
                <a16:creationId xmlns:a16="http://schemas.microsoft.com/office/drawing/2014/main" id="{E0D01481-DE29-4D6D-BB6E-2C58A5EB7C6A}"/>
              </a:ext>
            </a:extLst>
          </p:cNvPr>
          <p:cNvSpPr/>
          <p:nvPr/>
        </p:nvSpPr>
        <p:spPr>
          <a:xfrm>
            <a:off x="8475673" y="422669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7" name="Oval 156">
            <a:extLst>
              <a:ext uri="{FF2B5EF4-FFF2-40B4-BE49-F238E27FC236}">
                <a16:creationId xmlns:a16="http://schemas.microsoft.com/office/drawing/2014/main" id="{2281EB96-74CD-4AFD-9DF0-7E925FF23B1C}"/>
              </a:ext>
            </a:extLst>
          </p:cNvPr>
          <p:cNvSpPr/>
          <p:nvPr/>
        </p:nvSpPr>
        <p:spPr>
          <a:xfrm>
            <a:off x="8588215" y="422669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8" name="Oval 157">
            <a:extLst>
              <a:ext uri="{FF2B5EF4-FFF2-40B4-BE49-F238E27FC236}">
                <a16:creationId xmlns:a16="http://schemas.microsoft.com/office/drawing/2014/main" id="{5C85C1EA-4643-4616-A712-2D82EB1E3F86}"/>
              </a:ext>
            </a:extLst>
          </p:cNvPr>
          <p:cNvSpPr/>
          <p:nvPr/>
        </p:nvSpPr>
        <p:spPr>
          <a:xfrm>
            <a:off x="8597595"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59" name="Oval 158">
            <a:extLst>
              <a:ext uri="{FF2B5EF4-FFF2-40B4-BE49-F238E27FC236}">
                <a16:creationId xmlns:a16="http://schemas.microsoft.com/office/drawing/2014/main" id="{AED9376A-08D4-4466-97F7-EDB857635DA5}"/>
              </a:ext>
            </a:extLst>
          </p:cNvPr>
          <p:cNvSpPr/>
          <p:nvPr/>
        </p:nvSpPr>
        <p:spPr>
          <a:xfrm>
            <a:off x="8524911" y="422669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0" name="Oval 159">
            <a:extLst>
              <a:ext uri="{FF2B5EF4-FFF2-40B4-BE49-F238E27FC236}">
                <a16:creationId xmlns:a16="http://schemas.microsoft.com/office/drawing/2014/main" id="{45E02A07-D74F-47EA-A5CF-695BD604D475}"/>
              </a:ext>
            </a:extLst>
          </p:cNvPr>
          <p:cNvSpPr/>
          <p:nvPr/>
        </p:nvSpPr>
        <p:spPr>
          <a:xfrm>
            <a:off x="8719517" y="422669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1" name="Oval 160">
            <a:extLst>
              <a:ext uri="{FF2B5EF4-FFF2-40B4-BE49-F238E27FC236}">
                <a16:creationId xmlns:a16="http://schemas.microsoft.com/office/drawing/2014/main" id="{B6C887D2-5DE8-4F9C-8749-1308FCD7AD60}"/>
              </a:ext>
            </a:extLst>
          </p:cNvPr>
          <p:cNvSpPr/>
          <p:nvPr/>
        </p:nvSpPr>
        <p:spPr>
          <a:xfrm>
            <a:off x="8773441"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2" name="Oval 161">
            <a:extLst>
              <a:ext uri="{FF2B5EF4-FFF2-40B4-BE49-F238E27FC236}">
                <a16:creationId xmlns:a16="http://schemas.microsoft.com/office/drawing/2014/main" id="{B2476A50-FA86-4988-9CE9-A79F65F42191}"/>
              </a:ext>
            </a:extLst>
          </p:cNvPr>
          <p:cNvSpPr/>
          <p:nvPr/>
        </p:nvSpPr>
        <p:spPr>
          <a:xfrm>
            <a:off x="9791003"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3" name="Oval 162">
            <a:extLst>
              <a:ext uri="{FF2B5EF4-FFF2-40B4-BE49-F238E27FC236}">
                <a16:creationId xmlns:a16="http://schemas.microsoft.com/office/drawing/2014/main" id="{D3D64C30-E9F3-4B8C-A25A-C2BB2345B12B}"/>
              </a:ext>
            </a:extLst>
          </p:cNvPr>
          <p:cNvSpPr/>
          <p:nvPr/>
        </p:nvSpPr>
        <p:spPr>
          <a:xfrm>
            <a:off x="9896512" y="42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4" name="Oval 163">
            <a:extLst>
              <a:ext uri="{FF2B5EF4-FFF2-40B4-BE49-F238E27FC236}">
                <a16:creationId xmlns:a16="http://schemas.microsoft.com/office/drawing/2014/main" id="{9716FDB2-623F-4FDC-B145-AC235CDDA8C9}"/>
              </a:ext>
            </a:extLst>
          </p:cNvPr>
          <p:cNvSpPr/>
          <p:nvPr/>
        </p:nvSpPr>
        <p:spPr>
          <a:xfrm>
            <a:off x="9840241" y="4226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5" name="Oval 164">
            <a:extLst>
              <a:ext uri="{FF2B5EF4-FFF2-40B4-BE49-F238E27FC236}">
                <a16:creationId xmlns:a16="http://schemas.microsoft.com/office/drawing/2014/main" id="{320C1696-85B6-4BE1-95AA-5ABDD9EB7A40}"/>
              </a:ext>
            </a:extLst>
          </p:cNvPr>
          <p:cNvSpPr/>
          <p:nvPr/>
        </p:nvSpPr>
        <p:spPr>
          <a:xfrm>
            <a:off x="10952020"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6" name="Oval 165">
            <a:extLst>
              <a:ext uri="{FF2B5EF4-FFF2-40B4-BE49-F238E27FC236}">
                <a16:creationId xmlns:a16="http://schemas.microsoft.com/office/drawing/2014/main" id="{51932452-0952-4D98-9188-D0F13D75A223}"/>
              </a:ext>
            </a:extLst>
          </p:cNvPr>
          <p:cNvSpPr/>
          <p:nvPr/>
        </p:nvSpPr>
        <p:spPr>
          <a:xfrm>
            <a:off x="11175989" y="421152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7" name="Oval 166">
            <a:extLst>
              <a:ext uri="{FF2B5EF4-FFF2-40B4-BE49-F238E27FC236}">
                <a16:creationId xmlns:a16="http://schemas.microsoft.com/office/drawing/2014/main" id="{EF34D904-5727-43DB-815E-653FDF4242F8}"/>
              </a:ext>
            </a:extLst>
          </p:cNvPr>
          <p:cNvSpPr/>
          <p:nvPr/>
        </p:nvSpPr>
        <p:spPr>
          <a:xfrm>
            <a:off x="11241638" y="421152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8" name="Oval 167">
            <a:extLst>
              <a:ext uri="{FF2B5EF4-FFF2-40B4-BE49-F238E27FC236}">
                <a16:creationId xmlns:a16="http://schemas.microsoft.com/office/drawing/2014/main" id="{193C7FB5-F846-49D9-BBCE-63A25E040249}"/>
              </a:ext>
            </a:extLst>
          </p:cNvPr>
          <p:cNvSpPr/>
          <p:nvPr/>
        </p:nvSpPr>
        <p:spPr>
          <a:xfrm>
            <a:off x="11057529" y="421152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69" name="Oval 168">
            <a:extLst>
              <a:ext uri="{FF2B5EF4-FFF2-40B4-BE49-F238E27FC236}">
                <a16:creationId xmlns:a16="http://schemas.microsoft.com/office/drawing/2014/main" id="{1A956189-35A7-4E21-8E6B-328A9844E902}"/>
              </a:ext>
            </a:extLst>
          </p:cNvPr>
          <p:cNvSpPr/>
          <p:nvPr/>
        </p:nvSpPr>
        <p:spPr>
          <a:xfrm>
            <a:off x="11377632" y="421152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0" name="Oval 169">
            <a:extLst>
              <a:ext uri="{FF2B5EF4-FFF2-40B4-BE49-F238E27FC236}">
                <a16:creationId xmlns:a16="http://schemas.microsoft.com/office/drawing/2014/main" id="{2ECE567F-83E8-402C-B7EC-F2000D65B231}"/>
              </a:ext>
            </a:extLst>
          </p:cNvPr>
          <p:cNvSpPr/>
          <p:nvPr/>
        </p:nvSpPr>
        <p:spPr>
          <a:xfrm>
            <a:off x="11604511"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1" name="Oval 170">
            <a:extLst>
              <a:ext uri="{FF2B5EF4-FFF2-40B4-BE49-F238E27FC236}">
                <a16:creationId xmlns:a16="http://schemas.microsoft.com/office/drawing/2014/main" id="{ECB91528-57F2-4BB2-A882-5E7F2EA7F9B8}"/>
              </a:ext>
            </a:extLst>
          </p:cNvPr>
          <p:cNvSpPr/>
          <p:nvPr/>
        </p:nvSpPr>
        <p:spPr>
          <a:xfrm>
            <a:off x="9352553"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2" name="Oval 171">
            <a:extLst>
              <a:ext uri="{FF2B5EF4-FFF2-40B4-BE49-F238E27FC236}">
                <a16:creationId xmlns:a16="http://schemas.microsoft.com/office/drawing/2014/main" id="{8636B167-D032-4190-9B15-D80F033B87D8}"/>
              </a:ext>
            </a:extLst>
          </p:cNvPr>
          <p:cNvSpPr/>
          <p:nvPr/>
        </p:nvSpPr>
        <p:spPr>
          <a:xfrm>
            <a:off x="9458062" y="42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3" name="Oval 172">
            <a:extLst>
              <a:ext uri="{FF2B5EF4-FFF2-40B4-BE49-F238E27FC236}">
                <a16:creationId xmlns:a16="http://schemas.microsoft.com/office/drawing/2014/main" id="{CA120932-DF47-4A46-BDDE-F5E521398AAF}"/>
              </a:ext>
            </a:extLst>
          </p:cNvPr>
          <p:cNvSpPr/>
          <p:nvPr/>
        </p:nvSpPr>
        <p:spPr>
          <a:xfrm>
            <a:off x="9401791" y="4226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4" name="Oval 173">
            <a:extLst>
              <a:ext uri="{FF2B5EF4-FFF2-40B4-BE49-F238E27FC236}">
                <a16:creationId xmlns:a16="http://schemas.microsoft.com/office/drawing/2014/main" id="{2B1E25CA-E493-4B05-830D-D37AE0CC6063}"/>
              </a:ext>
            </a:extLst>
          </p:cNvPr>
          <p:cNvSpPr/>
          <p:nvPr/>
        </p:nvSpPr>
        <p:spPr>
          <a:xfrm>
            <a:off x="9570604" y="422669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5" name="Oval 174">
            <a:extLst>
              <a:ext uri="{FF2B5EF4-FFF2-40B4-BE49-F238E27FC236}">
                <a16:creationId xmlns:a16="http://schemas.microsoft.com/office/drawing/2014/main" id="{E37F84A2-2FC8-4FDA-B220-002F92A83032}"/>
              </a:ext>
            </a:extLst>
          </p:cNvPr>
          <p:cNvSpPr/>
          <p:nvPr/>
        </p:nvSpPr>
        <p:spPr>
          <a:xfrm>
            <a:off x="9683146" y="422669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6" name="Oval 175">
            <a:extLst>
              <a:ext uri="{FF2B5EF4-FFF2-40B4-BE49-F238E27FC236}">
                <a16:creationId xmlns:a16="http://schemas.microsoft.com/office/drawing/2014/main" id="{2CA19551-2A32-470A-8250-71A985F431A3}"/>
              </a:ext>
            </a:extLst>
          </p:cNvPr>
          <p:cNvSpPr/>
          <p:nvPr/>
        </p:nvSpPr>
        <p:spPr>
          <a:xfrm>
            <a:off x="9692526"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7" name="Oval 176">
            <a:extLst>
              <a:ext uri="{FF2B5EF4-FFF2-40B4-BE49-F238E27FC236}">
                <a16:creationId xmlns:a16="http://schemas.microsoft.com/office/drawing/2014/main" id="{2DFE4D61-6660-4172-8404-6012B11D2F20}"/>
              </a:ext>
            </a:extLst>
          </p:cNvPr>
          <p:cNvSpPr/>
          <p:nvPr/>
        </p:nvSpPr>
        <p:spPr>
          <a:xfrm>
            <a:off x="10867609" y="421152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8" name="Oval 177">
            <a:extLst>
              <a:ext uri="{FF2B5EF4-FFF2-40B4-BE49-F238E27FC236}">
                <a16:creationId xmlns:a16="http://schemas.microsoft.com/office/drawing/2014/main" id="{EA87888C-2653-48BD-BA31-727ECEBB2C1B}"/>
              </a:ext>
            </a:extLst>
          </p:cNvPr>
          <p:cNvSpPr/>
          <p:nvPr/>
        </p:nvSpPr>
        <p:spPr>
          <a:xfrm>
            <a:off x="7511838"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79" name="Oval 178">
            <a:extLst>
              <a:ext uri="{FF2B5EF4-FFF2-40B4-BE49-F238E27FC236}">
                <a16:creationId xmlns:a16="http://schemas.microsoft.com/office/drawing/2014/main" id="{4FA36196-58CB-4DF4-BF72-A107D67AC3AF}"/>
              </a:ext>
            </a:extLst>
          </p:cNvPr>
          <p:cNvSpPr/>
          <p:nvPr/>
        </p:nvSpPr>
        <p:spPr>
          <a:xfrm>
            <a:off x="7617347" y="421696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0" name="Oval 179">
            <a:extLst>
              <a:ext uri="{FF2B5EF4-FFF2-40B4-BE49-F238E27FC236}">
                <a16:creationId xmlns:a16="http://schemas.microsoft.com/office/drawing/2014/main" id="{952ABF8B-1BE0-4976-B1E9-F9361ADFBBB8}"/>
              </a:ext>
            </a:extLst>
          </p:cNvPr>
          <p:cNvSpPr/>
          <p:nvPr/>
        </p:nvSpPr>
        <p:spPr>
          <a:xfrm>
            <a:off x="7561076" y="42169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1" name="Oval 180">
            <a:extLst>
              <a:ext uri="{FF2B5EF4-FFF2-40B4-BE49-F238E27FC236}">
                <a16:creationId xmlns:a16="http://schemas.microsoft.com/office/drawing/2014/main" id="{2BF0FB6D-FE03-46EC-A1AE-C93806D7A940}"/>
              </a:ext>
            </a:extLst>
          </p:cNvPr>
          <p:cNvSpPr/>
          <p:nvPr/>
        </p:nvSpPr>
        <p:spPr>
          <a:xfrm>
            <a:off x="7729889" y="421696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2" name="Oval 181">
            <a:extLst>
              <a:ext uri="{FF2B5EF4-FFF2-40B4-BE49-F238E27FC236}">
                <a16:creationId xmlns:a16="http://schemas.microsoft.com/office/drawing/2014/main" id="{868B0FF2-0B88-4001-9B62-65AB4238219D}"/>
              </a:ext>
            </a:extLst>
          </p:cNvPr>
          <p:cNvSpPr/>
          <p:nvPr/>
        </p:nvSpPr>
        <p:spPr>
          <a:xfrm>
            <a:off x="7842431" y="421695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3" name="Oval 182">
            <a:extLst>
              <a:ext uri="{FF2B5EF4-FFF2-40B4-BE49-F238E27FC236}">
                <a16:creationId xmlns:a16="http://schemas.microsoft.com/office/drawing/2014/main" id="{A2F9F310-34AE-420B-8775-D454700B9FCB}"/>
              </a:ext>
            </a:extLst>
          </p:cNvPr>
          <p:cNvSpPr/>
          <p:nvPr/>
        </p:nvSpPr>
        <p:spPr>
          <a:xfrm>
            <a:off x="7851811"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4" name="Oval 183">
            <a:extLst>
              <a:ext uri="{FF2B5EF4-FFF2-40B4-BE49-F238E27FC236}">
                <a16:creationId xmlns:a16="http://schemas.microsoft.com/office/drawing/2014/main" id="{6131FC99-93B0-49E8-84EF-25958BCCEFE1}"/>
              </a:ext>
            </a:extLst>
          </p:cNvPr>
          <p:cNvSpPr/>
          <p:nvPr/>
        </p:nvSpPr>
        <p:spPr>
          <a:xfrm>
            <a:off x="7779127" y="421695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5" name="Oval 184">
            <a:extLst>
              <a:ext uri="{FF2B5EF4-FFF2-40B4-BE49-F238E27FC236}">
                <a16:creationId xmlns:a16="http://schemas.microsoft.com/office/drawing/2014/main" id="{6A3C7A26-4C75-4A52-8AF1-4436F3688DC3}"/>
              </a:ext>
            </a:extLst>
          </p:cNvPr>
          <p:cNvSpPr/>
          <p:nvPr/>
        </p:nvSpPr>
        <p:spPr>
          <a:xfrm>
            <a:off x="7973733" y="421695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6" name="Oval 185">
            <a:extLst>
              <a:ext uri="{FF2B5EF4-FFF2-40B4-BE49-F238E27FC236}">
                <a16:creationId xmlns:a16="http://schemas.microsoft.com/office/drawing/2014/main" id="{3A85982D-58B3-4A9A-9511-C08DD8B5298A}"/>
              </a:ext>
            </a:extLst>
          </p:cNvPr>
          <p:cNvSpPr/>
          <p:nvPr/>
        </p:nvSpPr>
        <p:spPr>
          <a:xfrm>
            <a:off x="8027657"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7" name="Oval 186">
            <a:extLst>
              <a:ext uri="{FF2B5EF4-FFF2-40B4-BE49-F238E27FC236}">
                <a16:creationId xmlns:a16="http://schemas.microsoft.com/office/drawing/2014/main" id="{E81406F4-DB0C-409A-9B3A-5F8A8D712A9D}"/>
              </a:ext>
            </a:extLst>
          </p:cNvPr>
          <p:cNvSpPr/>
          <p:nvPr/>
        </p:nvSpPr>
        <p:spPr>
          <a:xfrm>
            <a:off x="7073388"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8" name="Oval 187">
            <a:extLst>
              <a:ext uri="{FF2B5EF4-FFF2-40B4-BE49-F238E27FC236}">
                <a16:creationId xmlns:a16="http://schemas.microsoft.com/office/drawing/2014/main" id="{70F4CE44-CFE7-441F-9C7C-4655A4727B12}"/>
              </a:ext>
            </a:extLst>
          </p:cNvPr>
          <p:cNvSpPr/>
          <p:nvPr/>
        </p:nvSpPr>
        <p:spPr>
          <a:xfrm>
            <a:off x="7178897" y="421696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89" name="Oval 188">
            <a:extLst>
              <a:ext uri="{FF2B5EF4-FFF2-40B4-BE49-F238E27FC236}">
                <a16:creationId xmlns:a16="http://schemas.microsoft.com/office/drawing/2014/main" id="{F7E9BBCE-1CFF-49C8-9BF5-8A77E52CC081}"/>
              </a:ext>
            </a:extLst>
          </p:cNvPr>
          <p:cNvSpPr/>
          <p:nvPr/>
        </p:nvSpPr>
        <p:spPr>
          <a:xfrm>
            <a:off x="7122626" y="42169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0" name="Oval 189">
            <a:extLst>
              <a:ext uri="{FF2B5EF4-FFF2-40B4-BE49-F238E27FC236}">
                <a16:creationId xmlns:a16="http://schemas.microsoft.com/office/drawing/2014/main" id="{C70DF00C-5F0A-4307-82C6-B00DBFBCE59C}"/>
              </a:ext>
            </a:extLst>
          </p:cNvPr>
          <p:cNvSpPr/>
          <p:nvPr/>
        </p:nvSpPr>
        <p:spPr>
          <a:xfrm>
            <a:off x="7291439" y="421696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1" name="Oval 190">
            <a:extLst>
              <a:ext uri="{FF2B5EF4-FFF2-40B4-BE49-F238E27FC236}">
                <a16:creationId xmlns:a16="http://schemas.microsoft.com/office/drawing/2014/main" id="{3A3C2E9F-939B-4FF4-BA52-17D949628137}"/>
              </a:ext>
            </a:extLst>
          </p:cNvPr>
          <p:cNvSpPr/>
          <p:nvPr/>
        </p:nvSpPr>
        <p:spPr>
          <a:xfrm>
            <a:off x="7403981" y="421695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2" name="Oval 191">
            <a:extLst>
              <a:ext uri="{FF2B5EF4-FFF2-40B4-BE49-F238E27FC236}">
                <a16:creationId xmlns:a16="http://schemas.microsoft.com/office/drawing/2014/main" id="{84934667-828C-4A27-853D-1E7B90B86E53}"/>
              </a:ext>
            </a:extLst>
          </p:cNvPr>
          <p:cNvSpPr/>
          <p:nvPr/>
        </p:nvSpPr>
        <p:spPr>
          <a:xfrm>
            <a:off x="7413361"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3" name="Oval 192">
            <a:extLst>
              <a:ext uri="{FF2B5EF4-FFF2-40B4-BE49-F238E27FC236}">
                <a16:creationId xmlns:a16="http://schemas.microsoft.com/office/drawing/2014/main" id="{DA19D8D7-E35B-490E-9828-8359890B326B}"/>
              </a:ext>
            </a:extLst>
          </p:cNvPr>
          <p:cNvSpPr/>
          <p:nvPr/>
        </p:nvSpPr>
        <p:spPr>
          <a:xfrm>
            <a:off x="7340677" y="421695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4" name="Oval 193">
            <a:extLst>
              <a:ext uri="{FF2B5EF4-FFF2-40B4-BE49-F238E27FC236}">
                <a16:creationId xmlns:a16="http://schemas.microsoft.com/office/drawing/2014/main" id="{F06A2246-7D38-4ABD-8854-0E883DC4D0B8}"/>
              </a:ext>
            </a:extLst>
          </p:cNvPr>
          <p:cNvSpPr/>
          <p:nvPr/>
        </p:nvSpPr>
        <p:spPr>
          <a:xfrm>
            <a:off x="7535283" y="421695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5" name="Oval 194">
            <a:extLst>
              <a:ext uri="{FF2B5EF4-FFF2-40B4-BE49-F238E27FC236}">
                <a16:creationId xmlns:a16="http://schemas.microsoft.com/office/drawing/2014/main" id="{8FAB9DAD-0653-4C43-B495-A3AB783DB5D0}"/>
              </a:ext>
            </a:extLst>
          </p:cNvPr>
          <p:cNvSpPr/>
          <p:nvPr/>
        </p:nvSpPr>
        <p:spPr>
          <a:xfrm>
            <a:off x="7589207"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6" name="Oval 195">
            <a:extLst>
              <a:ext uri="{FF2B5EF4-FFF2-40B4-BE49-F238E27FC236}">
                <a16:creationId xmlns:a16="http://schemas.microsoft.com/office/drawing/2014/main" id="{092C6AE0-37A4-45B9-9028-BB8BB50F50A8}"/>
              </a:ext>
            </a:extLst>
          </p:cNvPr>
          <p:cNvSpPr/>
          <p:nvPr/>
        </p:nvSpPr>
        <p:spPr>
          <a:xfrm>
            <a:off x="8606769"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7" name="Oval 196">
            <a:extLst>
              <a:ext uri="{FF2B5EF4-FFF2-40B4-BE49-F238E27FC236}">
                <a16:creationId xmlns:a16="http://schemas.microsoft.com/office/drawing/2014/main" id="{B225149F-F42F-4B74-98BB-0EB67EE583DB}"/>
              </a:ext>
            </a:extLst>
          </p:cNvPr>
          <p:cNvSpPr/>
          <p:nvPr/>
        </p:nvSpPr>
        <p:spPr>
          <a:xfrm>
            <a:off x="8712278" y="421696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8" name="Oval 197">
            <a:extLst>
              <a:ext uri="{FF2B5EF4-FFF2-40B4-BE49-F238E27FC236}">
                <a16:creationId xmlns:a16="http://schemas.microsoft.com/office/drawing/2014/main" id="{70CB555E-8368-46C7-8F8C-E19993804EA8}"/>
              </a:ext>
            </a:extLst>
          </p:cNvPr>
          <p:cNvSpPr/>
          <p:nvPr/>
        </p:nvSpPr>
        <p:spPr>
          <a:xfrm>
            <a:off x="8656007" y="42169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199" name="Oval 198">
            <a:extLst>
              <a:ext uri="{FF2B5EF4-FFF2-40B4-BE49-F238E27FC236}">
                <a16:creationId xmlns:a16="http://schemas.microsoft.com/office/drawing/2014/main" id="{0E2A195C-E6E3-42CB-96E0-5C089661999C}"/>
              </a:ext>
            </a:extLst>
          </p:cNvPr>
          <p:cNvSpPr/>
          <p:nvPr/>
        </p:nvSpPr>
        <p:spPr>
          <a:xfrm>
            <a:off x="8168319"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0" name="Oval 199">
            <a:extLst>
              <a:ext uri="{FF2B5EF4-FFF2-40B4-BE49-F238E27FC236}">
                <a16:creationId xmlns:a16="http://schemas.microsoft.com/office/drawing/2014/main" id="{D4E12EEE-3E0E-4B00-AA1B-62D7CE195F20}"/>
              </a:ext>
            </a:extLst>
          </p:cNvPr>
          <p:cNvSpPr/>
          <p:nvPr/>
        </p:nvSpPr>
        <p:spPr>
          <a:xfrm>
            <a:off x="8273828" y="421696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1" name="Oval 200">
            <a:extLst>
              <a:ext uri="{FF2B5EF4-FFF2-40B4-BE49-F238E27FC236}">
                <a16:creationId xmlns:a16="http://schemas.microsoft.com/office/drawing/2014/main" id="{C8D32E70-9A9E-4893-95BB-CE1E8C3E0258}"/>
              </a:ext>
            </a:extLst>
          </p:cNvPr>
          <p:cNvSpPr/>
          <p:nvPr/>
        </p:nvSpPr>
        <p:spPr>
          <a:xfrm>
            <a:off x="8217557" y="42169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2" name="Oval 201">
            <a:extLst>
              <a:ext uri="{FF2B5EF4-FFF2-40B4-BE49-F238E27FC236}">
                <a16:creationId xmlns:a16="http://schemas.microsoft.com/office/drawing/2014/main" id="{76FE150D-A665-45FC-871E-3393F3843237}"/>
              </a:ext>
            </a:extLst>
          </p:cNvPr>
          <p:cNvSpPr/>
          <p:nvPr/>
        </p:nvSpPr>
        <p:spPr>
          <a:xfrm>
            <a:off x="8386370" y="421696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3" name="Oval 202">
            <a:extLst>
              <a:ext uri="{FF2B5EF4-FFF2-40B4-BE49-F238E27FC236}">
                <a16:creationId xmlns:a16="http://schemas.microsoft.com/office/drawing/2014/main" id="{D084673A-9655-478A-B0ED-68AED157551F}"/>
              </a:ext>
            </a:extLst>
          </p:cNvPr>
          <p:cNvSpPr/>
          <p:nvPr/>
        </p:nvSpPr>
        <p:spPr>
          <a:xfrm>
            <a:off x="8498912" y="421695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4" name="Oval 203">
            <a:extLst>
              <a:ext uri="{FF2B5EF4-FFF2-40B4-BE49-F238E27FC236}">
                <a16:creationId xmlns:a16="http://schemas.microsoft.com/office/drawing/2014/main" id="{B901D361-E542-4B98-B747-C9BA11955009}"/>
              </a:ext>
            </a:extLst>
          </p:cNvPr>
          <p:cNvSpPr/>
          <p:nvPr/>
        </p:nvSpPr>
        <p:spPr>
          <a:xfrm>
            <a:off x="8508292" y="421696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5" name="Oval 204">
            <a:extLst>
              <a:ext uri="{FF2B5EF4-FFF2-40B4-BE49-F238E27FC236}">
                <a16:creationId xmlns:a16="http://schemas.microsoft.com/office/drawing/2014/main" id="{6F0EB772-920B-4341-9CAB-DA9D03E01837}"/>
              </a:ext>
            </a:extLst>
          </p:cNvPr>
          <p:cNvSpPr/>
          <p:nvPr/>
        </p:nvSpPr>
        <p:spPr>
          <a:xfrm>
            <a:off x="8435608" y="421695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6" name="Oval 205">
            <a:extLst>
              <a:ext uri="{FF2B5EF4-FFF2-40B4-BE49-F238E27FC236}">
                <a16:creationId xmlns:a16="http://schemas.microsoft.com/office/drawing/2014/main" id="{2D555289-7EFE-4DFB-9187-4EFE3153F62D}"/>
              </a:ext>
            </a:extLst>
          </p:cNvPr>
          <p:cNvSpPr/>
          <p:nvPr/>
        </p:nvSpPr>
        <p:spPr>
          <a:xfrm>
            <a:off x="8630214" y="421695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7" name="Oval 206">
            <a:extLst>
              <a:ext uri="{FF2B5EF4-FFF2-40B4-BE49-F238E27FC236}">
                <a16:creationId xmlns:a16="http://schemas.microsoft.com/office/drawing/2014/main" id="{BCD70005-F3E7-4F53-AF0D-905C62F1E3D8}"/>
              </a:ext>
            </a:extLst>
          </p:cNvPr>
          <p:cNvSpPr/>
          <p:nvPr/>
        </p:nvSpPr>
        <p:spPr>
          <a:xfrm>
            <a:off x="5589699" y="4223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8" name="Oval 207">
            <a:extLst>
              <a:ext uri="{FF2B5EF4-FFF2-40B4-BE49-F238E27FC236}">
                <a16:creationId xmlns:a16="http://schemas.microsoft.com/office/drawing/2014/main" id="{6AFA7192-6A07-4470-A162-246952492397}"/>
              </a:ext>
            </a:extLst>
          </p:cNvPr>
          <p:cNvSpPr/>
          <p:nvPr/>
        </p:nvSpPr>
        <p:spPr>
          <a:xfrm>
            <a:off x="5954348" y="422147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09" name="Oval 208">
            <a:extLst>
              <a:ext uri="{FF2B5EF4-FFF2-40B4-BE49-F238E27FC236}">
                <a16:creationId xmlns:a16="http://schemas.microsoft.com/office/drawing/2014/main" id="{3BF7A857-1838-4533-BE8C-21483F339CD3}"/>
              </a:ext>
            </a:extLst>
          </p:cNvPr>
          <p:cNvSpPr/>
          <p:nvPr/>
        </p:nvSpPr>
        <p:spPr>
          <a:xfrm>
            <a:off x="6019997" y="422147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0" name="Oval 209">
            <a:extLst>
              <a:ext uri="{FF2B5EF4-FFF2-40B4-BE49-F238E27FC236}">
                <a16:creationId xmlns:a16="http://schemas.microsoft.com/office/drawing/2014/main" id="{DB1ED5F4-3ABF-43F1-AF38-1C27A410EF0D}"/>
              </a:ext>
            </a:extLst>
          </p:cNvPr>
          <p:cNvSpPr/>
          <p:nvPr/>
        </p:nvSpPr>
        <p:spPr>
          <a:xfrm>
            <a:off x="5835888" y="422147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1" name="Oval 210">
            <a:extLst>
              <a:ext uri="{FF2B5EF4-FFF2-40B4-BE49-F238E27FC236}">
                <a16:creationId xmlns:a16="http://schemas.microsoft.com/office/drawing/2014/main" id="{F28B391C-78FE-4081-9309-A4C4EFCD803C}"/>
              </a:ext>
            </a:extLst>
          </p:cNvPr>
          <p:cNvSpPr/>
          <p:nvPr/>
        </p:nvSpPr>
        <p:spPr>
          <a:xfrm>
            <a:off x="5733951" y="422147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2" name="Oval 211">
            <a:extLst>
              <a:ext uri="{FF2B5EF4-FFF2-40B4-BE49-F238E27FC236}">
                <a16:creationId xmlns:a16="http://schemas.microsoft.com/office/drawing/2014/main" id="{8CEF5CEE-D94E-4F7F-8A99-FEBC48E316F9}"/>
              </a:ext>
            </a:extLst>
          </p:cNvPr>
          <p:cNvSpPr/>
          <p:nvPr/>
        </p:nvSpPr>
        <p:spPr>
          <a:xfrm>
            <a:off x="6157782" y="4223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3" name="Oval 212">
            <a:extLst>
              <a:ext uri="{FF2B5EF4-FFF2-40B4-BE49-F238E27FC236}">
                <a16:creationId xmlns:a16="http://schemas.microsoft.com/office/drawing/2014/main" id="{49AC0140-43C9-41BD-BFD7-288540690396}"/>
              </a:ext>
            </a:extLst>
          </p:cNvPr>
          <p:cNvSpPr/>
          <p:nvPr/>
        </p:nvSpPr>
        <p:spPr>
          <a:xfrm>
            <a:off x="5420880" y="422147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4" name="Oval 213">
            <a:extLst>
              <a:ext uri="{FF2B5EF4-FFF2-40B4-BE49-F238E27FC236}">
                <a16:creationId xmlns:a16="http://schemas.microsoft.com/office/drawing/2014/main" id="{7A4F5D4A-DFBC-4FD8-A652-BDF6A90B66A6}"/>
              </a:ext>
            </a:extLst>
          </p:cNvPr>
          <p:cNvSpPr/>
          <p:nvPr/>
        </p:nvSpPr>
        <p:spPr>
          <a:xfrm>
            <a:off x="6665105"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5" name="Oval 214">
            <a:extLst>
              <a:ext uri="{FF2B5EF4-FFF2-40B4-BE49-F238E27FC236}">
                <a16:creationId xmlns:a16="http://schemas.microsoft.com/office/drawing/2014/main" id="{5EFC3971-62B1-4DE8-BB4F-4AC68CA4C6CE}"/>
              </a:ext>
            </a:extLst>
          </p:cNvPr>
          <p:cNvSpPr/>
          <p:nvPr/>
        </p:nvSpPr>
        <p:spPr>
          <a:xfrm>
            <a:off x="6770614" y="421374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6" name="Oval 215">
            <a:extLst>
              <a:ext uri="{FF2B5EF4-FFF2-40B4-BE49-F238E27FC236}">
                <a16:creationId xmlns:a16="http://schemas.microsoft.com/office/drawing/2014/main" id="{298F277B-A08D-465C-AA98-D27E1A87B6D8}"/>
              </a:ext>
            </a:extLst>
          </p:cNvPr>
          <p:cNvSpPr/>
          <p:nvPr/>
        </p:nvSpPr>
        <p:spPr>
          <a:xfrm>
            <a:off x="6714343" y="421374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7" name="Oval 216">
            <a:extLst>
              <a:ext uri="{FF2B5EF4-FFF2-40B4-BE49-F238E27FC236}">
                <a16:creationId xmlns:a16="http://schemas.microsoft.com/office/drawing/2014/main" id="{CB24C9BD-B7A7-40E0-B626-BF6ADC5A3B93}"/>
              </a:ext>
            </a:extLst>
          </p:cNvPr>
          <p:cNvSpPr/>
          <p:nvPr/>
        </p:nvSpPr>
        <p:spPr>
          <a:xfrm>
            <a:off x="6883156" y="421374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8" name="Oval 217">
            <a:extLst>
              <a:ext uri="{FF2B5EF4-FFF2-40B4-BE49-F238E27FC236}">
                <a16:creationId xmlns:a16="http://schemas.microsoft.com/office/drawing/2014/main" id="{21095B3F-ECBC-469B-B45E-4773581758A8}"/>
              </a:ext>
            </a:extLst>
          </p:cNvPr>
          <p:cNvSpPr/>
          <p:nvPr/>
        </p:nvSpPr>
        <p:spPr>
          <a:xfrm>
            <a:off x="6995698" y="42137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19" name="Oval 218">
            <a:extLst>
              <a:ext uri="{FF2B5EF4-FFF2-40B4-BE49-F238E27FC236}">
                <a16:creationId xmlns:a16="http://schemas.microsoft.com/office/drawing/2014/main" id="{32A5A547-08EC-460D-B3E1-0B4D8D4D425F}"/>
              </a:ext>
            </a:extLst>
          </p:cNvPr>
          <p:cNvSpPr/>
          <p:nvPr/>
        </p:nvSpPr>
        <p:spPr>
          <a:xfrm>
            <a:off x="7005078"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0" name="Oval 219">
            <a:extLst>
              <a:ext uri="{FF2B5EF4-FFF2-40B4-BE49-F238E27FC236}">
                <a16:creationId xmlns:a16="http://schemas.microsoft.com/office/drawing/2014/main" id="{9B39C6D4-C7FD-4358-9989-29C299A520A4}"/>
              </a:ext>
            </a:extLst>
          </p:cNvPr>
          <p:cNvSpPr/>
          <p:nvPr/>
        </p:nvSpPr>
        <p:spPr>
          <a:xfrm>
            <a:off x="7180924"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1" name="Oval 220">
            <a:extLst>
              <a:ext uri="{FF2B5EF4-FFF2-40B4-BE49-F238E27FC236}">
                <a16:creationId xmlns:a16="http://schemas.microsoft.com/office/drawing/2014/main" id="{DE714D15-B748-4FD3-AE88-5B337098177B}"/>
              </a:ext>
            </a:extLst>
          </p:cNvPr>
          <p:cNvSpPr/>
          <p:nvPr/>
        </p:nvSpPr>
        <p:spPr>
          <a:xfrm>
            <a:off x="6332164" y="421374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2" name="Oval 221">
            <a:extLst>
              <a:ext uri="{FF2B5EF4-FFF2-40B4-BE49-F238E27FC236}">
                <a16:creationId xmlns:a16="http://schemas.microsoft.com/office/drawing/2014/main" id="{926F84F4-6581-49BB-8D1B-5F683B11F3F5}"/>
              </a:ext>
            </a:extLst>
          </p:cNvPr>
          <p:cNvSpPr/>
          <p:nvPr/>
        </p:nvSpPr>
        <p:spPr>
          <a:xfrm>
            <a:off x="6275893" y="421374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3" name="Oval 222">
            <a:extLst>
              <a:ext uri="{FF2B5EF4-FFF2-40B4-BE49-F238E27FC236}">
                <a16:creationId xmlns:a16="http://schemas.microsoft.com/office/drawing/2014/main" id="{7B3EE783-38E2-4DC5-81C4-E467C1382D69}"/>
              </a:ext>
            </a:extLst>
          </p:cNvPr>
          <p:cNvSpPr/>
          <p:nvPr/>
        </p:nvSpPr>
        <p:spPr>
          <a:xfrm>
            <a:off x="6444706" y="421374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4" name="Oval 223">
            <a:extLst>
              <a:ext uri="{FF2B5EF4-FFF2-40B4-BE49-F238E27FC236}">
                <a16:creationId xmlns:a16="http://schemas.microsoft.com/office/drawing/2014/main" id="{9E5EB522-3B1F-4D96-9E3B-656CB7843E05}"/>
              </a:ext>
            </a:extLst>
          </p:cNvPr>
          <p:cNvSpPr/>
          <p:nvPr/>
        </p:nvSpPr>
        <p:spPr>
          <a:xfrm>
            <a:off x="6557248" y="42137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5" name="Oval 224">
            <a:extLst>
              <a:ext uri="{FF2B5EF4-FFF2-40B4-BE49-F238E27FC236}">
                <a16:creationId xmlns:a16="http://schemas.microsoft.com/office/drawing/2014/main" id="{AC0F523D-1FDB-4F51-BE88-A373DB5163C3}"/>
              </a:ext>
            </a:extLst>
          </p:cNvPr>
          <p:cNvSpPr/>
          <p:nvPr/>
        </p:nvSpPr>
        <p:spPr>
          <a:xfrm>
            <a:off x="6688550" y="421374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6" name="Oval 225">
            <a:extLst>
              <a:ext uri="{FF2B5EF4-FFF2-40B4-BE49-F238E27FC236}">
                <a16:creationId xmlns:a16="http://schemas.microsoft.com/office/drawing/2014/main" id="{6136AF35-79E5-4F7F-B20C-E60D3FC3A256}"/>
              </a:ext>
            </a:extLst>
          </p:cNvPr>
          <p:cNvSpPr/>
          <p:nvPr/>
        </p:nvSpPr>
        <p:spPr>
          <a:xfrm>
            <a:off x="7321586" y="42137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7" name="Oval 226">
            <a:extLst>
              <a:ext uri="{FF2B5EF4-FFF2-40B4-BE49-F238E27FC236}">
                <a16:creationId xmlns:a16="http://schemas.microsoft.com/office/drawing/2014/main" id="{9381A7F2-EE32-47B1-9F5F-297DDF3CC34B}"/>
              </a:ext>
            </a:extLst>
          </p:cNvPr>
          <p:cNvSpPr/>
          <p:nvPr/>
        </p:nvSpPr>
        <p:spPr>
          <a:xfrm>
            <a:off x="7370824" y="421374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8" name="Oval 227">
            <a:extLst>
              <a:ext uri="{FF2B5EF4-FFF2-40B4-BE49-F238E27FC236}">
                <a16:creationId xmlns:a16="http://schemas.microsoft.com/office/drawing/2014/main" id="{851B8C8E-83CB-4416-97D3-0621A8CAFB37}"/>
              </a:ext>
            </a:extLst>
          </p:cNvPr>
          <p:cNvSpPr/>
          <p:nvPr/>
        </p:nvSpPr>
        <p:spPr>
          <a:xfrm>
            <a:off x="10036945" y="422670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29" name="Oval 228">
            <a:extLst>
              <a:ext uri="{FF2B5EF4-FFF2-40B4-BE49-F238E27FC236}">
                <a16:creationId xmlns:a16="http://schemas.microsoft.com/office/drawing/2014/main" id="{490E4B2A-B5D5-4A4F-B3B4-CF6A85007579}"/>
              </a:ext>
            </a:extLst>
          </p:cNvPr>
          <p:cNvSpPr/>
          <p:nvPr/>
        </p:nvSpPr>
        <p:spPr>
          <a:xfrm>
            <a:off x="10046325" y="42267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0" name="Oval 229">
            <a:extLst>
              <a:ext uri="{FF2B5EF4-FFF2-40B4-BE49-F238E27FC236}">
                <a16:creationId xmlns:a16="http://schemas.microsoft.com/office/drawing/2014/main" id="{C5942F26-3FFB-45ED-A7C0-0878A845426D}"/>
              </a:ext>
            </a:extLst>
          </p:cNvPr>
          <p:cNvSpPr/>
          <p:nvPr/>
        </p:nvSpPr>
        <p:spPr>
          <a:xfrm>
            <a:off x="10168247"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1" name="Oval 230">
            <a:extLst>
              <a:ext uri="{FF2B5EF4-FFF2-40B4-BE49-F238E27FC236}">
                <a16:creationId xmlns:a16="http://schemas.microsoft.com/office/drawing/2014/main" id="{48DC31F4-4EEF-4927-945D-0061B0837D76}"/>
              </a:ext>
            </a:extLst>
          </p:cNvPr>
          <p:cNvSpPr/>
          <p:nvPr/>
        </p:nvSpPr>
        <p:spPr>
          <a:xfrm>
            <a:off x="10222171" y="42267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2" name="Oval 231">
            <a:extLst>
              <a:ext uri="{FF2B5EF4-FFF2-40B4-BE49-F238E27FC236}">
                <a16:creationId xmlns:a16="http://schemas.microsoft.com/office/drawing/2014/main" id="{8C5F3297-A50D-4974-ADC6-8A771F084850}"/>
              </a:ext>
            </a:extLst>
          </p:cNvPr>
          <p:cNvSpPr/>
          <p:nvPr/>
        </p:nvSpPr>
        <p:spPr>
          <a:xfrm>
            <a:off x="10801283" y="42267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3" name="Oval 232">
            <a:extLst>
              <a:ext uri="{FF2B5EF4-FFF2-40B4-BE49-F238E27FC236}">
                <a16:creationId xmlns:a16="http://schemas.microsoft.com/office/drawing/2014/main" id="{82133D45-0FAB-4B71-8E7C-1EA0648EE2C3}"/>
              </a:ext>
            </a:extLst>
          </p:cNvPr>
          <p:cNvSpPr/>
          <p:nvPr/>
        </p:nvSpPr>
        <p:spPr>
          <a:xfrm>
            <a:off x="10362833" y="42267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4" name="Oval 233">
            <a:extLst>
              <a:ext uri="{FF2B5EF4-FFF2-40B4-BE49-F238E27FC236}">
                <a16:creationId xmlns:a16="http://schemas.microsoft.com/office/drawing/2014/main" id="{DE27640C-7904-45AF-9A14-42144A3216BA}"/>
              </a:ext>
            </a:extLst>
          </p:cNvPr>
          <p:cNvSpPr/>
          <p:nvPr/>
        </p:nvSpPr>
        <p:spPr>
          <a:xfrm>
            <a:off x="10468342" y="422670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5" name="Oval 234">
            <a:extLst>
              <a:ext uri="{FF2B5EF4-FFF2-40B4-BE49-F238E27FC236}">
                <a16:creationId xmlns:a16="http://schemas.microsoft.com/office/drawing/2014/main" id="{DDD8AAD5-B5F6-4F30-A8C0-1D8CF6194B3E}"/>
              </a:ext>
            </a:extLst>
          </p:cNvPr>
          <p:cNvSpPr/>
          <p:nvPr/>
        </p:nvSpPr>
        <p:spPr>
          <a:xfrm>
            <a:off x="10412071" y="422670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6" name="Oval 235">
            <a:extLst>
              <a:ext uri="{FF2B5EF4-FFF2-40B4-BE49-F238E27FC236}">
                <a16:creationId xmlns:a16="http://schemas.microsoft.com/office/drawing/2014/main" id="{46459792-D77E-49D0-A86F-8F58CC6BF7CD}"/>
              </a:ext>
            </a:extLst>
          </p:cNvPr>
          <p:cNvSpPr/>
          <p:nvPr/>
        </p:nvSpPr>
        <p:spPr>
          <a:xfrm>
            <a:off x="10580884" y="422670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7" name="Oval 236">
            <a:extLst>
              <a:ext uri="{FF2B5EF4-FFF2-40B4-BE49-F238E27FC236}">
                <a16:creationId xmlns:a16="http://schemas.microsoft.com/office/drawing/2014/main" id="{E5854C5F-2C86-46B7-9BF8-4EB77A5F57CE}"/>
              </a:ext>
            </a:extLst>
          </p:cNvPr>
          <p:cNvSpPr/>
          <p:nvPr/>
        </p:nvSpPr>
        <p:spPr>
          <a:xfrm>
            <a:off x="10693426" y="422670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8" name="Oval 237">
            <a:extLst>
              <a:ext uri="{FF2B5EF4-FFF2-40B4-BE49-F238E27FC236}">
                <a16:creationId xmlns:a16="http://schemas.microsoft.com/office/drawing/2014/main" id="{B45FFC14-9323-4E4F-BB60-D52CD7387DA4}"/>
              </a:ext>
            </a:extLst>
          </p:cNvPr>
          <p:cNvSpPr/>
          <p:nvPr/>
        </p:nvSpPr>
        <p:spPr>
          <a:xfrm>
            <a:off x="10702806" y="42267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39" name="Oval 238">
            <a:extLst>
              <a:ext uri="{FF2B5EF4-FFF2-40B4-BE49-F238E27FC236}">
                <a16:creationId xmlns:a16="http://schemas.microsoft.com/office/drawing/2014/main" id="{3EF4B442-F54D-4CA6-84AE-D510EB1B6711}"/>
              </a:ext>
            </a:extLst>
          </p:cNvPr>
          <p:cNvSpPr/>
          <p:nvPr/>
        </p:nvSpPr>
        <p:spPr>
          <a:xfrm>
            <a:off x="10824728" y="42266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cxnSp>
        <p:nvCxnSpPr>
          <p:cNvPr id="240" name="Connector: Elbow 130">
            <a:extLst>
              <a:ext uri="{FF2B5EF4-FFF2-40B4-BE49-F238E27FC236}">
                <a16:creationId xmlns:a16="http://schemas.microsoft.com/office/drawing/2014/main" id="{A3312755-721B-4917-8DFA-F6D7ED60326C}"/>
              </a:ext>
            </a:extLst>
          </p:cNvPr>
          <p:cNvCxnSpPr>
            <a:cxnSpLocks/>
            <a:stCxn id="143" idx="1"/>
            <a:endCxn id="242" idx="1"/>
          </p:cNvCxnSpPr>
          <p:nvPr/>
        </p:nvCxnSpPr>
        <p:spPr>
          <a:xfrm rot="10800000" flipH="1" flipV="1">
            <a:off x="4643122" y="4084198"/>
            <a:ext cx="4173820" cy="664680"/>
          </a:xfrm>
          <a:prstGeom prst="bentConnector4">
            <a:avLst>
              <a:gd name="adj1" fmla="val -13453"/>
              <a:gd name="adj2" fmla="val 188077"/>
            </a:avLst>
          </a:prstGeom>
          <a:noFill/>
          <a:ln w="9525" cap="flat" cmpd="sng" algn="ctr">
            <a:solidFill>
              <a:srgbClr val="78AAB3">
                <a:shade val="95000"/>
                <a:satMod val="105000"/>
              </a:srgbClr>
            </a:solidFill>
            <a:prstDash val="solid"/>
            <a:tailEnd type="triangle" w="lg" len="lg"/>
          </a:ln>
          <a:effectLst/>
        </p:spPr>
      </p:cxnSp>
      <p:cxnSp>
        <p:nvCxnSpPr>
          <p:cNvPr id="241" name="Straight Connector 240">
            <a:extLst>
              <a:ext uri="{FF2B5EF4-FFF2-40B4-BE49-F238E27FC236}">
                <a16:creationId xmlns:a16="http://schemas.microsoft.com/office/drawing/2014/main" id="{86810800-A560-4520-9F89-8473B09B88BB}"/>
              </a:ext>
            </a:extLst>
          </p:cNvPr>
          <p:cNvCxnSpPr>
            <a:endCxn id="197" idx="5"/>
          </p:cNvCxnSpPr>
          <p:nvPr/>
        </p:nvCxnSpPr>
        <p:spPr>
          <a:xfrm>
            <a:off x="8796440" y="2192037"/>
            <a:ext cx="11899" cy="2163309"/>
          </a:xfrm>
          <a:prstGeom prst="line">
            <a:avLst/>
          </a:prstGeom>
          <a:noFill/>
          <a:ln w="19050" cap="flat" cmpd="sng" algn="ctr">
            <a:solidFill>
              <a:srgbClr val="A61702"/>
            </a:solidFill>
            <a:prstDash val="solid"/>
          </a:ln>
          <a:effectLst/>
        </p:spPr>
      </p:cxnSp>
      <p:sp>
        <p:nvSpPr>
          <p:cNvPr id="242" name="Right Brace 241">
            <a:extLst>
              <a:ext uri="{FF2B5EF4-FFF2-40B4-BE49-F238E27FC236}">
                <a16:creationId xmlns:a16="http://schemas.microsoft.com/office/drawing/2014/main" id="{4575EC72-AF9A-46DA-B85C-6AF0E3180AEA}"/>
              </a:ext>
            </a:extLst>
          </p:cNvPr>
          <p:cNvSpPr/>
          <p:nvPr/>
        </p:nvSpPr>
        <p:spPr>
          <a:xfrm rot="5400000">
            <a:off x="8673321" y="1341892"/>
            <a:ext cx="287242" cy="6526729"/>
          </a:xfrm>
          <a:prstGeom prst="rightBrace">
            <a:avLst/>
          </a:prstGeom>
          <a:noFill/>
          <a:ln w="15875" cap="flat" cmpd="sng" algn="ctr">
            <a:solidFill>
              <a:srgbClr val="34005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535353"/>
              </a:solidFill>
              <a:effectLst/>
              <a:uLnTx/>
              <a:uFillTx/>
              <a:latin typeface="Arial"/>
              <a:ea typeface="+mn-ea"/>
              <a:cs typeface="+mn-cs"/>
              <a:sym typeface="Arial"/>
            </a:endParaRPr>
          </a:p>
        </p:txBody>
      </p:sp>
      <p:sp>
        <p:nvSpPr>
          <p:cNvPr id="243" name="TextBox 242">
            <a:extLst>
              <a:ext uri="{FF2B5EF4-FFF2-40B4-BE49-F238E27FC236}">
                <a16:creationId xmlns:a16="http://schemas.microsoft.com/office/drawing/2014/main" id="{B2E15122-527C-4BB9-AEDB-1B11A3E8DC6D}"/>
              </a:ext>
            </a:extLst>
          </p:cNvPr>
          <p:cNvSpPr txBox="1"/>
          <p:nvPr/>
        </p:nvSpPr>
        <p:spPr>
          <a:xfrm>
            <a:off x="9206073" y="3291048"/>
            <a:ext cx="928459" cy="338554"/>
          </a:xfrm>
          <a:prstGeom prst="rect">
            <a:avLst/>
          </a:prstGeom>
          <a:noFill/>
        </p:spPr>
        <p:txBody>
          <a:bodyPr wrap="none" rtlCol="0">
            <a:spAutoFit/>
          </a:bodyPr>
          <a:lstStyle/>
          <a:p>
            <a:pPr>
              <a:buClr>
                <a:srgbClr val="000000"/>
              </a:buClr>
              <a:buFont typeface="Arial"/>
              <a:buNone/>
            </a:pPr>
            <a:r>
              <a:rPr lang="en-US" sz="1600" kern="0" dirty="0">
                <a:solidFill>
                  <a:srgbClr val="000000"/>
                </a:solidFill>
                <a:cs typeface="Arial"/>
                <a:sym typeface="Arial"/>
              </a:rPr>
              <a:t>Std Error</a:t>
            </a:r>
            <a:endParaRPr lang="en-IN" sz="1600" kern="0" dirty="0">
              <a:solidFill>
                <a:srgbClr val="000000"/>
              </a:solidFill>
              <a:cs typeface="Arial"/>
              <a:sym typeface="Arial"/>
            </a:endParaRPr>
          </a:p>
        </p:txBody>
      </p:sp>
      <p:sp>
        <p:nvSpPr>
          <p:cNvPr id="244" name="TextBox 243">
            <a:extLst>
              <a:ext uri="{FF2B5EF4-FFF2-40B4-BE49-F238E27FC236}">
                <a16:creationId xmlns:a16="http://schemas.microsoft.com/office/drawing/2014/main" id="{22A1E613-0E83-4074-A3A7-664A73CE52BD}"/>
              </a:ext>
            </a:extLst>
          </p:cNvPr>
          <p:cNvSpPr txBox="1"/>
          <p:nvPr/>
        </p:nvSpPr>
        <p:spPr>
          <a:xfrm>
            <a:off x="8611454" y="1916698"/>
            <a:ext cx="433132" cy="307777"/>
          </a:xfrm>
          <a:prstGeom prst="rect">
            <a:avLst/>
          </a:prstGeom>
          <a:noFill/>
        </p:spPr>
        <p:txBody>
          <a:bodyPr wrap="none" rtlCol="0">
            <a:spAutoFit/>
          </a:bodyPr>
          <a:lstStyle/>
          <a:p>
            <a:pPr>
              <a:buClr>
                <a:srgbClr val="000000"/>
              </a:buClr>
              <a:buFont typeface="Arial"/>
              <a:buNone/>
            </a:pPr>
            <a:r>
              <a:rPr lang="en-US" sz="1400" kern="0" dirty="0">
                <a:solidFill>
                  <a:srgbClr val="000000"/>
                </a:solidFill>
                <a:latin typeface="Arial"/>
                <a:cs typeface="Arial"/>
                <a:sym typeface="Arial"/>
              </a:rPr>
              <a:t>Mu</a:t>
            </a:r>
            <a:endParaRPr lang="en-IN" sz="1400" kern="0" dirty="0">
              <a:solidFill>
                <a:srgbClr val="000000"/>
              </a:solidFill>
              <a:latin typeface="Arial"/>
              <a:cs typeface="Arial"/>
              <a:sym typeface="Arial"/>
            </a:endParaRPr>
          </a:p>
        </p:txBody>
      </p:sp>
      <p:sp>
        <p:nvSpPr>
          <p:cNvPr id="245" name="TextBox 244">
            <a:extLst>
              <a:ext uri="{FF2B5EF4-FFF2-40B4-BE49-F238E27FC236}">
                <a16:creationId xmlns:a16="http://schemas.microsoft.com/office/drawing/2014/main" id="{0ACB5CFF-519E-494C-8FC1-9EA0C56FB0B5}"/>
              </a:ext>
            </a:extLst>
          </p:cNvPr>
          <p:cNvSpPr txBox="1"/>
          <p:nvPr/>
        </p:nvSpPr>
        <p:spPr>
          <a:xfrm>
            <a:off x="7005078" y="4774959"/>
            <a:ext cx="1609736" cy="338554"/>
          </a:xfrm>
          <a:prstGeom prst="rect">
            <a:avLst/>
          </a:prstGeom>
          <a:noFill/>
        </p:spPr>
        <p:txBody>
          <a:bodyPr wrap="none" rtlCol="0">
            <a:spAutoFit/>
          </a:bodyPr>
          <a:lstStyle/>
          <a:p>
            <a:pPr>
              <a:buClr>
                <a:srgbClr val="000000"/>
              </a:buClr>
              <a:buFont typeface="Arial"/>
              <a:buNone/>
            </a:pPr>
            <a:r>
              <a:rPr lang="en-US" sz="1600" kern="0" dirty="0">
                <a:solidFill>
                  <a:srgbClr val="000000"/>
                </a:solidFill>
                <a:latin typeface="Calibri "/>
                <a:cs typeface="Arial"/>
                <a:sym typeface="Arial"/>
              </a:rPr>
              <a:t>Infinite samples</a:t>
            </a:r>
            <a:endParaRPr lang="en-IN" sz="1600" kern="0" dirty="0">
              <a:solidFill>
                <a:srgbClr val="000000"/>
              </a:solidFill>
              <a:latin typeface="Calibri "/>
              <a:cs typeface="Arial"/>
              <a:sym typeface="Arial"/>
            </a:endParaRPr>
          </a:p>
        </p:txBody>
      </p:sp>
      <p:sp>
        <p:nvSpPr>
          <p:cNvPr id="246" name="Oval 245">
            <a:extLst>
              <a:ext uri="{FF2B5EF4-FFF2-40B4-BE49-F238E27FC236}">
                <a16:creationId xmlns:a16="http://schemas.microsoft.com/office/drawing/2014/main" id="{004BA785-4430-4034-B10F-F497E995BE37}"/>
              </a:ext>
            </a:extLst>
          </p:cNvPr>
          <p:cNvSpPr/>
          <p:nvPr/>
        </p:nvSpPr>
        <p:spPr>
          <a:xfrm>
            <a:off x="7561407" y="422369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47" name="Oval 246">
            <a:extLst>
              <a:ext uri="{FF2B5EF4-FFF2-40B4-BE49-F238E27FC236}">
                <a16:creationId xmlns:a16="http://schemas.microsoft.com/office/drawing/2014/main" id="{4B6E84B3-D48E-4D33-8EC9-46948F91411D}"/>
              </a:ext>
            </a:extLst>
          </p:cNvPr>
          <p:cNvSpPr/>
          <p:nvPr/>
        </p:nvSpPr>
        <p:spPr>
          <a:xfrm>
            <a:off x="7673949" y="422369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48" name="Oval 247">
            <a:extLst>
              <a:ext uri="{FF2B5EF4-FFF2-40B4-BE49-F238E27FC236}">
                <a16:creationId xmlns:a16="http://schemas.microsoft.com/office/drawing/2014/main" id="{B18FBE93-8519-4B78-96EB-6E83AB75F177}"/>
              </a:ext>
            </a:extLst>
          </p:cNvPr>
          <p:cNvSpPr/>
          <p:nvPr/>
        </p:nvSpPr>
        <p:spPr>
          <a:xfrm>
            <a:off x="7683329" y="4223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49" name="Oval 248">
            <a:extLst>
              <a:ext uri="{FF2B5EF4-FFF2-40B4-BE49-F238E27FC236}">
                <a16:creationId xmlns:a16="http://schemas.microsoft.com/office/drawing/2014/main" id="{9E4E49BA-C77D-4359-AEDF-8B8B6D62B808}"/>
              </a:ext>
            </a:extLst>
          </p:cNvPr>
          <p:cNvSpPr/>
          <p:nvPr/>
        </p:nvSpPr>
        <p:spPr>
          <a:xfrm>
            <a:off x="7610645" y="4223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0" name="Oval 249">
            <a:extLst>
              <a:ext uri="{FF2B5EF4-FFF2-40B4-BE49-F238E27FC236}">
                <a16:creationId xmlns:a16="http://schemas.microsoft.com/office/drawing/2014/main" id="{66516BEA-1C61-42D7-B169-FF6F48C141FA}"/>
              </a:ext>
            </a:extLst>
          </p:cNvPr>
          <p:cNvSpPr/>
          <p:nvPr/>
        </p:nvSpPr>
        <p:spPr>
          <a:xfrm>
            <a:off x="7805251" y="422368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1" name="Oval 250">
            <a:extLst>
              <a:ext uri="{FF2B5EF4-FFF2-40B4-BE49-F238E27FC236}">
                <a16:creationId xmlns:a16="http://schemas.microsoft.com/office/drawing/2014/main" id="{8983F547-DF4D-4F3C-98C4-B964D7902605}"/>
              </a:ext>
            </a:extLst>
          </p:cNvPr>
          <p:cNvSpPr/>
          <p:nvPr/>
        </p:nvSpPr>
        <p:spPr>
          <a:xfrm>
            <a:off x="7859175" y="4223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2" name="Oval 251">
            <a:extLst>
              <a:ext uri="{FF2B5EF4-FFF2-40B4-BE49-F238E27FC236}">
                <a16:creationId xmlns:a16="http://schemas.microsoft.com/office/drawing/2014/main" id="{CE4AE4E1-A1B4-42C6-BC5C-1A147F62954E}"/>
              </a:ext>
            </a:extLst>
          </p:cNvPr>
          <p:cNvSpPr/>
          <p:nvPr/>
        </p:nvSpPr>
        <p:spPr>
          <a:xfrm>
            <a:off x="7999837" y="4223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3" name="Oval 252">
            <a:extLst>
              <a:ext uri="{FF2B5EF4-FFF2-40B4-BE49-F238E27FC236}">
                <a16:creationId xmlns:a16="http://schemas.microsoft.com/office/drawing/2014/main" id="{0143C4F3-BE02-4EFA-BC8B-B5C788A5BB8F}"/>
              </a:ext>
            </a:extLst>
          </p:cNvPr>
          <p:cNvSpPr/>
          <p:nvPr/>
        </p:nvSpPr>
        <p:spPr>
          <a:xfrm>
            <a:off x="8105346" y="422369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4" name="Oval 253">
            <a:extLst>
              <a:ext uri="{FF2B5EF4-FFF2-40B4-BE49-F238E27FC236}">
                <a16:creationId xmlns:a16="http://schemas.microsoft.com/office/drawing/2014/main" id="{CC864DDB-CFB2-41D4-8BB9-4AA6D3064880}"/>
              </a:ext>
            </a:extLst>
          </p:cNvPr>
          <p:cNvSpPr/>
          <p:nvPr/>
        </p:nvSpPr>
        <p:spPr>
          <a:xfrm>
            <a:off x="8049075" y="422369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5" name="Oval 254">
            <a:extLst>
              <a:ext uri="{FF2B5EF4-FFF2-40B4-BE49-F238E27FC236}">
                <a16:creationId xmlns:a16="http://schemas.microsoft.com/office/drawing/2014/main" id="{B68CEF8D-56EF-47C5-970E-9DA005D1558C}"/>
              </a:ext>
            </a:extLst>
          </p:cNvPr>
          <p:cNvSpPr/>
          <p:nvPr/>
        </p:nvSpPr>
        <p:spPr>
          <a:xfrm>
            <a:off x="9331888" y="420600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6" name="Oval 255">
            <a:extLst>
              <a:ext uri="{FF2B5EF4-FFF2-40B4-BE49-F238E27FC236}">
                <a16:creationId xmlns:a16="http://schemas.microsoft.com/office/drawing/2014/main" id="{160FCF99-0AB3-41CB-BBDB-043A0F49AE4C}"/>
              </a:ext>
            </a:extLst>
          </p:cNvPr>
          <p:cNvSpPr/>
          <p:nvPr/>
        </p:nvSpPr>
        <p:spPr>
          <a:xfrm>
            <a:off x="9444430" y="420600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7" name="Oval 256">
            <a:extLst>
              <a:ext uri="{FF2B5EF4-FFF2-40B4-BE49-F238E27FC236}">
                <a16:creationId xmlns:a16="http://schemas.microsoft.com/office/drawing/2014/main" id="{66720BB5-CD46-4EE3-B63C-15500CAAFAB9}"/>
              </a:ext>
            </a:extLst>
          </p:cNvPr>
          <p:cNvSpPr/>
          <p:nvPr/>
        </p:nvSpPr>
        <p:spPr>
          <a:xfrm>
            <a:off x="9453810" y="420601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8" name="Oval 257">
            <a:extLst>
              <a:ext uri="{FF2B5EF4-FFF2-40B4-BE49-F238E27FC236}">
                <a16:creationId xmlns:a16="http://schemas.microsoft.com/office/drawing/2014/main" id="{0A75B608-1546-41BC-A49A-2AFCFA68200A}"/>
              </a:ext>
            </a:extLst>
          </p:cNvPr>
          <p:cNvSpPr/>
          <p:nvPr/>
        </p:nvSpPr>
        <p:spPr>
          <a:xfrm>
            <a:off x="9381126" y="420600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59" name="Oval 258">
            <a:extLst>
              <a:ext uri="{FF2B5EF4-FFF2-40B4-BE49-F238E27FC236}">
                <a16:creationId xmlns:a16="http://schemas.microsoft.com/office/drawing/2014/main" id="{62E78956-CD86-4F7A-8414-0FBD1C8038EC}"/>
              </a:ext>
            </a:extLst>
          </p:cNvPr>
          <p:cNvSpPr/>
          <p:nvPr/>
        </p:nvSpPr>
        <p:spPr>
          <a:xfrm>
            <a:off x="9575732" y="420600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0" name="Oval 259">
            <a:extLst>
              <a:ext uri="{FF2B5EF4-FFF2-40B4-BE49-F238E27FC236}">
                <a16:creationId xmlns:a16="http://schemas.microsoft.com/office/drawing/2014/main" id="{932B6D7A-3742-4681-BD00-6797577F5CF8}"/>
              </a:ext>
            </a:extLst>
          </p:cNvPr>
          <p:cNvSpPr/>
          <p:nvPr/>
        </p:nvSpPr>
        <p:spPr>
          <a:xfrm>
            <a:off x="9629656" y="420601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1" name="Oval 260">
            <a:extLst>
              <a:ext uri="{FF2B5EF4-FFF2-40B4-BE49-F238E27FC236}">
                <a16:creationId xmlns:a16="http://schemas.microsoft.com/office/drawing/2014/main" id="{076DF34B-6FE0-45EA-A7E5-05BAB9B98C55}"/>
              </a:ext>
            </a:extLst>
          </p:cNvPr>
          <p:cNvSpPr/>
          <p:nvPr/>
        </p:nvSpPr>
        <p:spPr>
          <a:xfrm>
            <a:off x="9770318" y="420601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2" name="Oval 261">
            <a:extLst>
              <a:ext uri="{FF2B5EF4-FFF2-40B4-BE49-F238E27FC236}">
                <a16:creationId xmlns:a16="http://schemas.microsoft.com/office/drawing/2014/main" id="{7926B49A-6DA5-4823-9DBA-FD53939A54B5}"/>
              </a:ext>
            </a:extLst>
          </p:cNvPr>
          <p:cNvSpPr/>
          <p:nvPr/>
        </p:nvSpPr>
        <p:spPr>
          <a:xfrm>
            <a:off x="9875827" y="420601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3" name="Oval 262">
            <a:extLst>
              <a:ext uri="{FF2B5EF4-FFF2-40B4-BE49-F238E27FC236}">
                <a16:creationId xmlns:a16="http://schemas.microsoft.com/office/drawing/2014/main" id="{95A6A0A0-A479-43DE-9FA0-48C6B8A30B42}"/>
              </a:ext>
            </a:extLst>
          </p:cNvPr>
          <p:cNvSpPr/>
          <p:nvPr/>
        </p:nvSpPr>
        <p:spPr>
          <a:xfrm>
            <a:off x="9819556" y="420600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4" name="Oval 263">
            <a:extLst>
              <a:ext uri="{FF2B5EF4-FFF2-40B4-BE49-F238E27FC236}">
                <a16:creationId xmlns:a16="http://schemas.microsoft.com/office/drawing/2014/main" id="{E116E019-9311-497A-81E3-6C433C2026C2}"/>
              </a:ext>
            </a:extLst>
          </p:cNvPr>
          <p:cNvSpPr/>
          <p:nvPr/>
        </p:nvSpPr>
        <p:spPr>
          <a:xfrm>
            <a:off x="11515964" y="420917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265" name="Oval 264">
            <a:extLst>
              <a:ext uri="{FF2B5EF4-FFF2-40B4-BE49-F238E27FC236}">
                <a16:creationId xmlns:a16="http://schemas.microsoft.com/office/drawing/2014/main" id="{E7A6EE8F-61C6-4FFC-BD41-74717E9C5E95}"/>
              </a:ext>
            </a:extLst>
          </p:cNvPr>
          <p:cNvSpPr/>
          <p:nvPr/>
        </p:nvSpPr>
        <p:spPr>
          <a:xfrm>
            <a:off x="5516727" y="422135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Tree>
    <p:extLst>
      <p:ext uri="{BB962C8B-B14F-4D97-AF65-F5344CB8AC3E}">
        <p14:creationId xmlns:p14="http://schemas.microsoft.com/office/powerpoint/2010/main" val="124050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Limit Theorem for statistical testing</a:t>
            </a:r>
          </a:p>
        </p:txBody>
      </p:sp>
      <p:sp>
        <p:nvSpPr>
          <p:cNvPr id="3" name="Content Placeholder 2"/>
          <p:cNvSpPr>
            <a:spLocks noGrp="1"/>
          </p:cNvSpPr>
          <p:nvPr>
            <p:ph sz="half" idx="1"/>
          </p:nvPr>
        </p:nvSpPr>
        <p:spPr>
          <a:xfrm>
            <a:off x="6970642" y="1373046"/>
            <a:ext cx="4823793" cy="5306050"/>
          </a:xfrm>
        </p:spPr>
        <p:txBody>
          <a:bodyPr>
            <a:normAutofit/>
          </a:bodyPr>
          <a:lstStyle/>
          <a:p>
            <a:pPr marL="457200" indent="-457200">
              <a:buSzPct val="100000"/>
              <a:buFont typeface="+mj-lt"/>
              <a:buAutoNum type="arabicPeriod"/>
            </a:pPr>
            <a:r>
              <a:rPr lang="en-US" sz="1800" dirty="0"/>
              <a:t>The CLT distribution will have properties of a normal distribution when number of samples approach infinity.</a:t>
            </a:r>
          </a:p>
          <a:p>
            <a:pPr marL="457200" indent="-457200">
              <a:buSzPct val="100000"/>
              <a:buFont typeface="+mj-lt"/>
              <a:buAutoNum type="arabicPeriod"/>
            </a:pPr>
            <a:r>
              <a:rPr lang="en-US" sz="1800" dirty="0"/>
              <a:t>Standard error of the distribution of sample means is estimated from population standard deviation (</a:t>
            </a:r>
            <a:r>
              <a:rPr lang="en-US" sz="1800" dirty="0" err="1"/>
              <a:t>Stdev</a:t>
            </a:r>
            <a:r>
              <a:rPr lang="en-US" sz="1800" dirty="0"/>
              <a:t>).</a:t>
            </a:r>
          </a:p>
          <a:p>
            <a:pPr marL="457200" indent="-457200">
              <a:buSzPct val="100000"/>
              <a:buFont typeface="+mj-lt"/>
              <a:buAutoNum type="arabicPeriod"/>
            </a:pPr>
            <a:r>
              <a:rPr lang="en-US" sz="1800" dirty="0" err="1"/>
              <a:t>Std</a:t>
            </a:r>
            <a:r>
              <a:rPr lang="en-US" sz="1800" dirty="0"/>
              <a:t> Error =  </a:t>
            </a:r>
            <a:r>
              <a:rPr lang="en-US" sz="1800" dirty="0" err="1"/>
              <a:t>Stdev</a:t>
            </a:r>
            <a:r>
              <a:rPr lang="en-US" sz="1800" dirty="0"/>
              <a:t>/ </a:t>
            </a:r>
            <a:r>
              <a:rPr lang="en-US" sz="1800" dirty="0" err="1"/>
              <a:t>Sqrt</a:t>
            </a:r>
            <a:r>
              <a:rPr lang="en-US" sz="1800" dirty="0"/>
              <a:t>(sample size)</a:t>
            </a:r>
          </a:p>
          <a:p>
            <a:pPr marL="457200" indent="-457200">
              <a:buSzPct val="100000"/>
              <a:buFont typeface="+mj-lt"/>
              <a:buAutoNum type="arabicPeriod"/>
            </a:pPr>
            <a:r>
              <a:rPr lang="en-US" sz="1800" dirty="0"/>
              <a:t>The sample mean of the sample data is one instance in this plot.</a:t>
            </a:r>
          </a:p>
          <a:p>
            <a:pPr marL="457200" indent="-457200">
              <a:buSzPct val="100000"/>
              <a:buFont typeface="+mj-lt"/>
              <a:buAutoNum type="arabicPeriod"/>
            </a:pPr>
            <a:r>
              <a:rPr lang="en-US" sz="1800" dirty="0"/>
              <a:t>The difference between sample mean and the population mean (Mu) is expressed in standard error.</a:t>
            </a:r>
          </a:p>
          <a:p>
            <a:pPr marL="457200" indent="-457200">
              <a:buSzPct val="100000"/>
              <a:buFont typeface="+mj-lt"/>
              <a:buAutoNum type="arabicPeriod"/>
            </a:pPr>
            <a:r>
              <a:rPr lang="en-US" sz="1800" dirty="0"/>
              <a:t>Deviation = (</a:t>
            </a:r>
            <a:r>
              <a:rPr lang="en-US" sz="1800" dirty="0" err="1"/>
              <a:t>Xbar</a:t>
            </a:r>
            <a:r>
              <a:rPr lang="en-US" sz="1800" dirty="0"/>
              <a:t> – Mu ) / </a:t>
            </a:r>
            <a:r>
              <a:rPr lang="en-US" sz="1800" dirty="0" err="1"/>
              <a:t>StdError</a:t>
            </a:r>
            <a:endParaRPr lang="en-US" sz="1800" dirty="0"/>
          </a:p>
          <a:p>
            <a:pPr marL="457200" indent="-457200">
              <a:buSzPct val="100000"/>
              <a:buFont typeface="+mj-lt"/>
              <a:buAutoNum type="arabicPeriod"/>
            </a:pPr>
            <a:r>
              <a:rPr lang="en-US" sz="1800" dirty="0"/>
              <a:t>If the deviation is such that the sample mean falls in alpha region ( 1 – confidence level), Null Hypothesis is rejected. Else we fail to reject the Null hypothesis.</a:t>
            </a:r>
          </a:p>
        </p:txBody>
      </p:sp>
      <p:cxnSp>
        <p:nvCxnSpPr>
          <p:cNvPr id="399" name="Straight Connector 398">
            <a:extLst>
              <a:ext uri="{FF2B5EF4-FFF2-40B4-BE49-F238E27FC236}">
                <a16:creationId xmlns:a16="http://schemas.microsoft.com/office/drawing/2014/main" id="{089421F0-2A20-4A3C-8BF1-AD893FD786C8}"/>
              </a:ext>
            </a:extLst>
          </p:cNvPr>
          <p:cNvCxnSpPr>
            <a:cxnSpLocks/>
          </p:cNvCxnSpPr>
          <p:nvPr/>
        </p:nvCxnSpPr>
        <p:spPr>
          <a:xfrm>
            <a:off x="342958" y="4607753"/>
            <a:ext cx="6305788" cy="0"/>
          </a:xfrm>
          <a:prstGeom prst="line">
            <a:avLst/>
          </a:prstGeom>
          <a:noFill/>
          <a:ln w="41275" cap="flat" cmpd="sng" algn="ctr">
            <a:solidFill>
              <a:srgbClr val="340053"/>
            </a:solidFill>
            <a:prstDash val="solid"/>
          </a:ln>
          <a:effectLst/>
        </p:spPr>
      </p:cxnSp>
      <p:sp>
        <p:nvSpPr>
          <p:cNvPr id="400" name="Freeform: Shape 14">
            <a:extLst>
              <a:ext uri="{FF2B5EF4-FFF2-40B4-BE49-F238E27FC236}">
                <a16:creationId xmlns:a16="http://schemas.microsoft.com/office/drawing/2014/main" id="{B8386BF1-BEA0-42FD-95CB-8FEE92BCAEE5}"/>
              </a:ext>
            </a:extLst>
          </p:cNvPr>
          <p:cNvSpPr/>
          <p:nvPr/>
        </p:nvSpPr>
        <p:spPr>
          <a:xfrm>
            <a:off x="311306" y="2492027"/>
            <a:ext cx="6583680" cy="1873945"/>
          </a:xfrm>
          <a:custGeom>
            <a:avLst/>
            <a:gdLst>
              <a:gd name="connsiteX0" fmla="*/ 0 w 6583680"/>
              <a:gd name="connsiteY0" fmla="*/ 1790433 h 1873945"/>
              <a:gd name="connsiteX1" fmla="*/ 829993 w 6583680"/>
              <a:gd name="connsiteY1" fmla="*/ 1621620 h 1873945"/>
              <a:gd name="connsiteX2" fmla="*/ 1603716 w 6583680"/>
              <a:gd name="connsiteY2" fmla="*/ 1227725 h 1873945"/>
              <a:gd name="connsiteX3" fmla="*/ 2096086 w 6583680"/>
              <a:gd name="connsiteY3" fmla="*/ 847897 h 1873945"/>
              <a:gd name="connsiteX4" fmla="*/ 2630658 w 6583680"/>
              <a:gd name="connsiteY4" fmla="*/ 369596 h 1873945"/>
              <a:gd name="connsiteX5" fmla="*/ 3108960 w 6583680"/>
              <a:gd name="connsiteY5" fmla="*/ 46039 h 1873945"/>
              <a:gd name="connsiteX6" fmla="*/ 3671667 w 6583680"/>
              <a:gd name="connsiteY6" fmla="*/ 31971 h 1873945"/>
              <a:gd name="connsiteX7" fmla="*/ 4149969 w 6583680"/>
              <a:gd name="connsiteY7" fmla="*/ 327393 h 1873945"/>
              <a:gd name="connsiteX8" fmla="*/ 4740812 w 6583680"/>
              <a:gd name="connsiteY8" fmla="*/ 876033 h 1873945"/>
              <a:gd name="connsiteX9" fmla="*/ 5472332 w 6583680"/>
              <a:gd name="connsiteY9" fmla="*/ 1551282 h 1873945"/>
              <a:gd name="connsiteX10" fmla="*/ 6203852 w 6583680"/>
              <a:gd name="connsiteY10" fmla="*/ 1846704 h 1873945"/>
              <a:gd name="connsiteX11" fmla="*/ 6583680 w 6583680"/>
              <a:gd name="connsiteY11" fmla="*/ 1860771 h 1873945"/>
              <a:gd name="connsiteX12" fmla="*/ 6583680 w 6583680"/>
              <a:gd name="connsiteY12" fmla="*/ 1860771 h 187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83680" h="1873945">
                <a:moveTo>
                  <a:pt x="0" y="1790433"/>
                </a:moveTo>
                <a:cubicBezTo>
                  <a:pt x="281353" y="1752919"/>
                  <a:pt x="562707" y="1715405"/>
                  <a:pt x="829993" y="1621620"/>
                </a:cubicBezTo>
                <a:cubicBezTo>
                  <a:pt x="1097279" y="1527835"/>
                  <a:pt x="1392701" y="1356679"/>
                  <a:pt x="1603716" y="1227725"/>
                </a:cubicBezTo>
                <a:cubicBezTo>
                  <a:pt x="1814731" y="1098771"/>
                  <a:pt x="1924929" y="990918"/>
                  <a:pt x="2096086" y="847897"/>
                </a:cubicBezTo>
                <a:cubicBezTo>
                  <a:pt x="2267243" y="704876"/>
                  <a:pt x="2461846" y="503239"/>
                  <a:pt x="2630658" y="369596"/>
                </a:cubicBezTo>
                <a:cubicBezTo>
                  <a:pt x="2799470" y="235953"/>
                  <a:pt x="2935459" y="102310"/>
                  <a:pt x="3108960" y="46039"/>
                </a:cubicBezTo>
                <a:cubicBezTo>
                  <a:pt x="3282462" y="-10232"/>
                  <a:pt x="3498166" y="-14921"/>
                  <a:pt x="3671667" y="31971"/>
                </a:cubicBezTo>
                <a:cubicBezTo>
                  <a:pt x="3845168" y="78863"/>
                  <a:pt x="3971778" y="186716"/>
                  <a:pt x="4149969" y="327393"/>
                </a:cubicBezTo>
                <a:cubicBezTo>
                  <a:pt x="4328160" y="468070"/>
                  <a:pt x="4740812" y="876033"/>
                  <a:pt x="4740812" y="876033"/>
                </a:cubicBezTo>
                <a:cubicBezTo>
                  <a:pt x="4961206" y="1080014"/>
                  <a:pt x="5228492" y="1389504"/>
                  <a:pt x="5472332" y="1551282"/>
                </a:cubicBezTo>
                <a:cubicBezTo>
                  <a:pt x="5716172" y="1713060"/>
                  <a:pt x="6018627" y="1795122"/>
                  <a:pt x="6203852" y="1846704"/>
                </a:cubicBezTo>
                <a:cubicBezTo>
                  <a:pt x="6389077" y="1898286"/>
                  <a:pt x="6583680" y="1860771"/>
                  <a:pt x="6583680" y="1860771"/>
                </a:cubicBezTo>
                <a:lnTo>
                  <a:pt x="6583680" y="1860771"/>
                </a:lnTo>
              </a:path>
            </a:pathLst>
          </a:custGeom>
          <a:no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401" name="Oval 400">
            <a:extLst>
              <a:ext uri="{FF2B5EF4-FFF2-40B4-BE49-F238E27FC236}">
                <a16:creationId xmlns:a16="http://schemas.microsoft.com/office/drawing/2014/main" id="{8573988D-E4F9-4ADC-AC86-8C575E872252}"/>
              </a:ext>
            </a:extLst>
          </p:cNvPr>
          <p:cNvSpPr/>
          <p:nvPr/>
        </p:nvSpPr>
        <p:spPr>
          <a:xfrm>
            <a:off x="3603146"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2" name="Oval 401">
            <a:extLst>
              <a:ext uri="{FF2B5EF4-FFF2-40B4-BE49-F238E27FC236}">
                <a16:creationId xmlns:a16="http://schemas.microsoft.com/office/drawing/2014/main" id="{20CBFBB6-CAB1-4649-9CCD-1119AF89A22B}"/>
              </a:ext>
            </a:extLst>
          </p:cNvPr>
          <p:cNvSpPr/>
          <p:nvPr/>
        </p:nvSpPr>
        <p:spPr>
          <a:xfrm>
            <a:off x="3708655" y="452668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3" name="Oval 402">
            <a:extLst>
              <a:ext uri="{FF2B5EF4-FFF2-40B4-BE49-F238E27FC236}">
                <a16:creationId xmlns:a16="http://schemas.microsoft.com/office/drawing/2014/main" id="{DBAA23EA-9E2A-46DD-BB56-11522B995020}"/>
              </a:ext>
            </a:extLst>
          </p:cNvPr>
          <p:cNvSpPr/>
          <p:nvPr/>
        </p:nvSpPr>
        <p:spPr>
          <a:xfrm>
            <a:off x="3652384" y="4526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4" name="Oval 403">
            <a:extLst>
              <a:ext uri="{FF2B5EF4-FFF2-40B4-BE49-F238E27FC236}">
                <a16:creationId xmlns:a16="http://schemas.microsoft.com/office/drawing/2014/main" id="{5C53ABAB-2C2E-4194-B7D9-20A8F4EE2FAF}"/>
              </a:ext>
            </a:extLst>
          </p:cNvPr>
          <p:cNvSpPr/>
          <p:nvPr/>
        </p:nvSpPr>
        <p:spPr>
          <a:xfrm>
            <a:off x="3821197" y="452668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5" name="Oval 404">
            <a:extLst>
              <a:ext uri="{FF2B5EF4-FFF2-40B4-BE49-F238E27FC236}">
                <a16:creationId xmlns:a16="http://schemas.microsoft.com/office/drawing/2014/main" id="{22B3B454-B062-48D0-827A-D7A8D38FD9C7}"/>
              </a:ext>
            </a:extLst>
          </p:cNvPr>
          <p:cNvSpPr/>
          <p:nvPr/>
        </p:nvSpPr>
        <p:spPr>
          <a:xfrm>
            <a:off x="3933739" y="452668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6" name="Oval 405">
            <a:extLst>
              <a:ext uri="{FF2B5EF4-FFF2-40B4-BE49-F238E27FC236}">
                <a16:creationId xmlns:a16="http://schemas.microsoft.com/office/drawing/2014/main" id="{0E00CCBC-BBFD-415E-883A-2EF09328B4CA}"/>
              </a:ext>
            </a:extLst>
          </p:cNvPr>
          <p:cNvSpPr/>
          <p:nvPr/>
        </p:nvSpPr>
        <p:spPr>
          <a:xfrm>
            <a:off x="3943119"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7" name="Oval 406">
            <a:extLst>
              <a:ext uri="{FF2B5EF4-FFF2-40B4-BE49-F238E27FC236}">
                <a16:creationId xmlns:a16="http://schemas.microsoft.com/office/drawing/2014/main" id="{B5AFCBDE-CB3E-453C-A709-77CEE8A55B20}"/>
              </a:ext>
            </a:extLst>
          </p:cNvPr>
          <p:cNvSpPr/>
          <p:nvPr/>
        </p:nvSpPr>
        <p:spPr>
          <a:xfrm>
            <a:off x="3870435" y="452668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8" name="Oval 407">
            <a:extLst>
              <a:ext uri="{FF2B5EF4-FFF2-40B4-BE49-F238E27FC236}">
                <a16:creationId xmlns:a16="http://schemas.microsoft.com/office/drawing/2014/main" id="{788886A4-6B66-40DA-BFC9-22051BBCFEB5}"/>
              </a:ext>
            </a:extLst>
          </p:cNvPr>
          <p:cNvSpPr/>
          <p:nvPr/>
        </p:nvSpPr>
        <p:spPr>
          <a:xfrm>
            <a:off x="4065041" y="452668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09" name="Oval 408">
            <a:extLst>
              <a:ext uri="{FF2B5EF4-FFF2-40B4-BE49-F238E27FC236}">
                <a16:creationId xmlns:a16="http://schemas.microsoft.com/office/drawing/2014/main" id="{1BB2B0DC-43A0-4540-B93A-6AB93F42FFE8}"/>
              </a:ext>
            </a:extLst>
          </p:cNvPr>
          <p:cNvSpPr/>
          <p:nvPr/>
        </p:nvSpPr>
        <p:spPr>
          <a:xfrm>
            <a:off x="4118965"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0" name="Oval 409">
            <a:extLst>
              <a:ext uri="{FF2B5EF4-FFF2-40B4-BE49-F238E27FC236}">
                <a16:creationId xmlns:a16="http://schemas.microsoft.com/office/drawing/2014/main" id="{C25CB01A-EB6F-46E3-9E35-5556E2098084}"/>
              </a:ext>
            </a:extLst>
          </p:cNvPr>
          <p:cNvSpPr/>
          <p:nvPr/>
        </p:nvSpPr>
        <p:spPr>
          <a:xfrm>
            <a:off x="3164696"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1" name="Oval 410">
            <a:extLst>
              <a:ext uri="{FF2B5EF4-FFF2-40B4-BE49-F238E27FC236}">
                <a16:creationId xmlns:a16="http://schemas.microsoft.com/office/drawing/2014/main" id="{F4282A46-9632-4113-B026-4503279B19EA}"/>
              </a:ext>
            </a:extLst>
          </p:cNvPr>
          <p:cNvSpPr/>
          <p:nvPr/>
        </p:nvSpPr>
        <p:spPr>
          <a:xfrm>
            <a:off x="3270205" y="452668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2" name="Oval 411">
            <a:extLst>
              <a:ext uri="{FF2B5EF4-FFF2-40B4-BE49-F238E27FC236}">
                <a16:creationId xmlns:a16="http://schemas.microsoft.com/office/drawing/2014/main" id="{A0BA91CB-12CE-450D-AA28-3745BBE7EACB}"/>
              </a:ext>
            </a:extLst>
          </p:cNvPr>
          <p:cNvSpPr/>
          <p:nvPr/>
        </p:nvSpPr>
        <p:spPr>
          <a:xfrm>
            <a:off x="3213934" y="4526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3" name="Oval 412">
            <a:extLst>
              <a:ext uri="{FF2B5EF4-FFF2-40B4-BE49-F238E27FC236}">
                <a16:creationId xmlns:a16="http://schemas.microsoft.com/office/drawing/2014/main" id="{E0D01481-DE29-4D6D-BB6E-2C58A5EB7C6A}"/>
              </a:ext>
            </a:extLst>
          </p:cNvPr>
          <p:cNvSpPr/>
          <p:nvPr/>
        </p:nvSpPr>
        <p:spPr>
          <a:xfrm>
            <a:off x="3382747" y="452668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4" name="Oval 413">
            <a:extLst>
              <a:ext uri="{FF2B5EF4-FFF2-40B4-BE49-F238E27FC236}">
                <a16:creationId xmlns:a16="http://schemas.microsoft.com/office/drawing/2014/main" id="{2281EB96-74CD-4AFD-9DF0-7E925FF23B1C}"/>
              </a:ext>
            </a:extLst>
          </p:cNvPr>
          <p:cNvSpPr/>
          <p:nvPr/>
        </p:nvSpPr>
        <p:spPr>
          <a:xfrm>
            <a:off x="3495289" y="452668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5" name="Oval 414">
            <a:extLst>
              <a:ext uri="{FF2B5EF4-FFF2-40B4-BE49-F238E27FC236}">
                <a16:creationId xmlns:a16="http://schemas.microsoft.com/office/drawing/2014/main" id="{5C85C1EA-4643-4616-A712-2D82EB1E3F86}"/>
              </a:ext>
            </a:extLst>
          </p:cNvPr>
          <p:cNvSpPr/>
          <p:nvPr/>
        </p:nvSpPr>
        <p:spPr>
          <a:xfrm>
            <a:off x="3504669"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6" name="Oval 415">
            <a:extLst>
              <a:ext uri="{FF2B5EF4-FFF2-40B4-BE49-F238E27FC236}">
                <a16:creationId xmlns:a16="http://schemas.microsoft.com/office/drawing/2014/main" id="{AED9376A-08D4-4466-97F7-EDB857635DA5}"/>
              </a:ext>
            </a:extLst>
          </p:cNvPr>
          <p:cNvSpPr/>
          <p:nvPr/>
        </p:nvSpPr>
        <p:spPr>
          <a:xfrm>
            <a:off x="3431985" y="452668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7" name="Oval 416">
            <a:extLst>
              <a:ext uri="{FF2B5EF4-FFF2-40B4-BE49-F238E27FC236}">
                <a16:creationId xmlns:a16="http://schemas.microsoft.com/office/drawing/2014/main" id="{45E02A07-D74F-47EA-A5CF-695BD604D475}"/>
              </a:ext>
            </a:extLst>
          </p:cNvPr>
          <p:cNvSpPr/>
          <p:nvPr/>
        </p:nvSpPr>
        <p:spPr>
          <a:xfrm>
            <a:off x="3626591" y="452668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8" name="Oval 417">
            <a:extLst>
              <a:ext uri="{FF2B5EF4-FFF2-40B4-BE49-F238E27FC236}">
                <a16:creationId xmlns:a16="http://schemas.microsoft.com/office/drawing/2014/main" id="{B6C887D2-5DE8-4F9C-8749-1308FCD7AD60}"/>
              </a:ext>
            </a:extLst>
          </p:cNvPr>
          <p:cNvSpPr/>
          <p:nvPr/>
        </p:nvSpPr>
        <p:spPr>
          <a:xfrm>
            <a:off x="3680515"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19" name="Oval 418">
            <a:extLst>
              <a:ext uri="{FF2B5EF4-FFF2-40B4-BE49-F238E27FC236}">
                <a16:creationId xmlns:a16="http://schemas.microsoft.com/office/drawing/2014/main" id="{B2476A50-FA86-4988-9CE9-A79F65F42191}"/>
              </a:ext>
            </a:extLst>
          </p:cNvPr>
          <p:cNvSpPr/>
          <p:nvPr/>
        </p:nvSpPr>
        <p:spPr>
          <a:xfrm>
            <a:off x="4698077"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0" name="Oval 419">
            <a:extLst>
              <a:ext uri="{FF2B5EF4-FFF2-40B4-BE49-F238E27FC236}">
                <a16:creationId xmlns:a16="http://schemas.microsoft.com/office/drawing/2014/main" id="{D3D64C30-E9F3-4B8C-A25A-C2BB2345B12B}"/>
              </a:ext>
            </a:extLst>
          </p:cNvPr>
          <p:cNvSpPr/>
          <p:nvPr/>
        </p:nvSpPr>
        <p:spPr>
          <a:xfrm>
            <a:off x="4803586" y="452668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1" name="Oval 420">
            <a:extLst>
              <a:ext uri="{FF2B5EF4-FFF2-40B4-BE49-F238E27FC236}">
                <a16:creationId xmlns:a16="http://schemas.microsoft.com/office/drawing/2014/main" id="{9716FDB2-623F-4FDC-B145-AC235CDDA8C9}"/>
              </a:ext>
            </a:extLst>
          </p:cNvPr>
          <p:cNvSpPr/>
          <p:nvPr/>
        </p:nvSpPr>
        <p:spPr>
          <a:xfrm>
            <a:off x="4747315" y="4526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2" name="Oval 421">
            <a:extLst>
              <a:ext uri="{FF2B5EF4-FFF2-40B4-BE49-F238E27FC236}">
                <a16:creationId xmlns:a16="http://schemas.microsoft.com/office/drawing/2014/main" id="{320C1696-85B6-4BE1-95AA-5ABDD9EB7A40}"/>
              </a:ext>
            </a:extLst>
          </p:cNvPr>
          <p:cNvSpPr/>
          <p:nvPr/>
        </p:nvSpPr>
        <p:spPr>
          <a:xfrm>
            <a:off x="5859094"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3" name="Oval 422">
            <a:extLst>
              <a:ext uri="{FF2B5EF4-FFF2-40B4-BE49-F238E27FC236}">
                <a16:creationId xmlns:a16="http://schemas.microsoft.com/office/drawing/2014/main" id="{51932452-0952-4D98-9188-D0F13D75A223}"/>
              </a:ext>
            </a:extLst>
          </p:cNvPr>
          <p:cNvSpPr/>
          <p:nvPr/>
        </p:nvSpPr>
        <p:spPr>
          <a:xfrm>
            <a:off x="6083063" y="451151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4" name="Oval 423">
            <a:extLst>
              <a:ext uri="{FF2B5EF4-FFF2-40B4-BE49-F238E27FC236}">
                <a16:creationId xmlns:a16="http://schemas.microsoft.com/office/drawing/2014/main" id="{EF34D904-5727-43DB-815E-653FDF4242F8}"/>
              </a:ext>
            </a:extLst>
          </p:cNvPr>
          <p:cNvSpPr/>
          <p:nvPr/>
        </p:nvSpPr>
        <p:spPr>
          <a:xfrm>
            <a:off x="6148712" y="451151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5" name="Oval 424">
            <a:extLst>
              <a:ext uri="{FF2B5EF4-FFF2-40B4-BE49-F238E27FC236}">
                <a16:creationId xmlns:a16="http://schemas.microsoft.com/office/drawing/2014/main" id="{193C7FB5-F846-49D9-BBCE-63A25E040249}"/>
              </a:ext>
            </a:extLst>
          </p:cNvPr>
          <p:cNvSpPr/>
          <p:nvPr/>
        </p:nvSpPr>
        <p:spPr>
          <a:xfrm>
            <a:off x="5964603" y="451151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6" name="Oval 425">
            <a:extLst>
              <a:ext uri="{FF2B5EF4-FFF2-40B4-BE49-F238E27FC236}">
                <a16:creationId xmlns:a16="http://schemas.microsoft.com/office/drawing/2014/main" id="{1A956189-35A7-4E21-8E6B-328A9844E902}"/>
              </a:ext>
            </a:extLst>
          </p:cNvPr>
          <p:cNvSpPr/>
          <p:nvPr/>
        </p:nvSpPr>
        <p:spPr>
          <a:xfrm>
            <a:off x="6284706" y="451151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7" name="Oval 426">
            <a:extLst>
              <a:ext uri="{FF2B5EF4-FFF2-40B4-BE49-F238E27FC236}">
                <a16:creationId xmlns:a16="http://schemas.microsoft.com/office/drawing/2014/main" id="{2ECE567F-83E8-402C-B7EC-F2000D65B231}"/>
              </a:ext>
            </a:extLst>
          </p:cNvPr>
          <p:cNvSpPr/>
          <p:nvPr/>
        </p:nvSpPr>
        <p:spPr>
          <a:xfrm>
            <a:off x="6511585"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8" name="Oval 427">
            <a:extLst>
              <a:ext uri="{FF2B5EF4-FFF2-40B4-BE49-F238E27FC236}">
                <a16:creationId xmlns:a16="http://schemas.microsoft.com/office/drawing/2014/main" id="{ECB91528-57F2-4BB2-A882-5E7F2EA7F9B8}"/>
              </a:ext>
            </a:extLst>
          </p:cNvPr>
          <p:cNvSpPr/>
          <p:nvPr/>
        </p:nvSpPr>
        <p:spPr>
          <a:xfrm>
            <a:off x="4259627"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29" name="Oval 428">
            <a:extLst>
              <a:ext uri="{FF2B5EF4-FFF2-40B4-BE49-F238E27FC236}">
                <a16:creationId xmlns:a16="http://schemas.microsoft.com/office/drawing/2014/main" id="{8636B167-D032-4190-9B15-D80F033B87D8}"/>
              </a:ext>
            </a:extLst>
          </p:cNvPr>
          <p:cNvSpPr/>
          <p:nvPr/>
        </p:nvSpPr>
        <p:spPr>
          <a:xfrm>
            <a:off x="4365136" y="452668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0" name="Oval 429">
            <a:extLst>
              <a:ext uri="{FF2B5EF4-FFF2-40B4-BE49-F238E27FC236}">
                <a16:creationId xmlns:a16="http://schemas.microsoft.com/office/drawing/2014/main" id="{CA120932-DF47-4A46-BDDE-F5E521398AAF}"/>
              </a:ext>
            </a:extLst>
          </p:cNvPr>
          <p:cNvSpPr/>
          <p:nvPr/>
        </p:nvSpPr>
        <p:spPr>
          <a:xfrm>
            <a:off x="4308865" y="4526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1" name="Oval 430">
            <a:extLst>
              <a:ext uri="{FF2B5EF4-FFF2-40B4-BE49-F238E27FC236}">
                <a16:creationId xmlns:a16="http://schemas.microsoft.com/office/drawing/2014/main" id="{2B1E25CA-E493-4B05-830D-D37AE0CC6063}"/>
              </a:ext>
            </a:extLst>
          </p:cNvPr>
          <p:cNvSpPr/>
          <p:nvPr/>
        </p:nvSpPr>
        <p:spPr>
          <a:xfrm>
            <a:off x="4477678" y="452668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2" name="Oval 431">
            <a:extLst>
              <a:ext uri="{FF2B5EF4-FFF2-40B4-BE49-F238E27FC236}">
                <a16:creationId xmlns:a16="http://schemas.microsoft.com/office/drawing/2014/main" id="{E37F84A2-2FC8-4FDA-B220-002F92A83032}"/>
              </a:ext>
            </a:extLst>
          </p:cNvPr>
          <p:cNvSpPr/>
          <p:nvPr/>
        </p:nvSpPr>
        <p:spPr>
          <a:xfrm>
            <a:off x="4590220" y="452668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3" name="Oval 432">
            <a:extLst>
              <a:ext uri="{FF2B5EF4-FFF2-40B4-BE49-F238E27FC236}">
                <a16:creationId xmlns:a16="http://schemas.microsoft.com/office/drawing/2014/main" id="{2CA19551-2A32-470A-8250-71A985F431A3}"/>
              </a:ext>
            </a:extLst>
          </p:cNvPr>
          <p:cNvSpPr/>
          <p:nvPr/>
        </p:nvSpPr>
        <p:spPr>
          <a:xfrm>
            <a:off x="4599600"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4" name="Oval 433">
            <a:extLst>
              <a:ext uri="{FF2B5EF4-FFF2-40B4-BE49-F238E27FC236}">
                <a16:creationId xmlns:a16="http://schemas.microsoft.com/office/drawing/2014/main" id="{2DFE4D61-6660-4172-8404-6012B11D2F20}"/>
              </a:ext>
            </a:extLst>
          </p:cNvPr>
          <p:cNvSpPr/>
          <p:nvPr/>
        </p:nvSpPr>
        <p:spPr>
          <a:xfrm>
            <a:off x="5774683" y="451151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5" name="Oval 434">
            <a:extLst>
              <a:ext uri="{FF2B5EF4-FFF2-40B4-BE49-F238E27FC236}">
                <a16:creationId xmlns:a16="http://schemas.microsoft.com/office/drawing/2014/main" id="{EA87888C-2653-48BD-BA31-727ECEBB2C1B}"/>
              </a:ext>
            </a:extLst>
          </p:cNvPr>
          <p:cNvSpPr/>
          <p:nvPr/>
        </p:nvSpPr>
        <p:spPr>
          <a:xfrm>
            <a:off x="2418912"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6" name="Oval 435">
            <a:extLst>
              <a:ext uri="{FF2B5EF4-FFF2-40B4-BE49-F238E27FC236}">
                <a16:creationId xmlns:a16="http://schemas.microsoft.com/office/drawing/2014/main" id="{4FA36196-58CB-4DF4-BF72-A107D67AC3AF}"/>
              </a:ext>
            </a:extLst>
          </p:cNvPr>
          <p:cNvSpPr/>
          <p:nvPr/>
        </p:nvSpPr>
        <p:spPr>
          <a:xfrm>
            <a:off x="2524421" y="451695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7" name="Oval 436">
            <a:extLst>
              <a:ext uri="{FF2B5EF4-FFF2-40B4-BE49-F238E27FC236}">
                <a16:creationId xmlns:a16="http://schemas.microsoft.com/office/drawing/2014/main" id="{952ABF8B-1BE0-4976-B1E9-F9361ADFBBB8}"/>
              </a:ext>
            </a:extLst>
          </p:cNvPr>
          <p:cNvSpPr/>
          <p:nvPr/>
        </p:nvSpPr>
        <p:spPr>
          <a:xfrm>
            <a:off x="2468150" y="451695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8" name="Oval 437">
            <a:extLst>
              <a:ext uri="{FF2B5EF4-FFF2-40B4-BE49-F238E27FC236}">
                <a16:creationId xmlns:a16="http://schemas.microsoft.com/office/drawing/2014/main" id="{2BF0FB6D-FE03-46EC-A1AE-C93806D7A940}"/>
              </a:ext>
            </a:extLst>
          </p:cNvPr>
          <p:cNvSpPr/>
          <p:nvPr/>
        </p:nvSpPr>
        <p:spPr>
          <a:xfrm>
            <a:off x="2636963" y="451695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39" name="Oval 438">
            <a:extLst>
              <a:ext uri="{FF2B5EF4-FFF2-40B4-BE49-F238E27FC236}">
                <a16:creationId xmlns:a16="http://schemas.microsoft.com/office/drawing/2014/main" id="{868B0FF2-0B88-4001-9B62-65AB4238219D}"/>
              </a:ext>
            </a:extLst>
          </p:cNvPr>
          <p:cNvSpPr/>
          <p:nvPr/>
        </p:nvSpPr>
        <p:spPr>
          <a:xfrm>
            <a:off x="2749505" y="45169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0" name="Oval 439">
            <a:extLst>
              <a:ext uri="{FF2B5EF4-FFF2-40B4-BE49-F238E27FC236}">
                <a16:creationId xmlns:a16="http://schemas.microsoft.com/office/drawing/2014/main" id="{A2F9F310-34AE-420B-8775-D454700B9FCB}"/>
              </a:ext>
            </a:extLst>
          </p:cNvPr>
          <p:cNvSpPr/>
          <p:nvPr/>
        </p:nvSpPr>
        <p:spPr>
          <a:xfrm>
            <a:off x="2758885"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1" name="Oval 440">
            <a:extLst>
              <a:ext uri="{FF2B5EF4-FFF2-40B4-BE49-F238E27FC236}">
                <a16:creationId xmlns:a16="http://schemas.microsoft.com/office/drawing/2014/main" id="{6131FC99-93B0-49E8-84EF-25958BCCEFE1}"/>
              </a:ext>
            </a:extLst>
          </p:cNvPr>
          <p:cNvSpPr/>
          <p:nvPr/>
        </p:nvSpPr>
        <p:spPr>
          <a:xfrm>
            <a:off x="2686201" y="45169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2" name="Oval 441">
            <a:extLst>
              <a:ext uri="{FF2B5EF4-FFF2-40B4-BE49-F238E27FC236}">
                <a16:creationId xmlns:a16="http://schemas.microsoft.com/office/drawing/2014/main" id="{6A3C7A26-4C75-4A52-8AF1-4436F3688DC3}"/>
              </a:ext>
            </a:extLst>
          </p:cNvPr>
          <p:cNvSpPr/>
          <p:nvPr/>
        </p:nvSpPr>
        <p:spPr>
          <a:xfrm>
            <a:off x="2880807" y="451694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3" name="Oval 442">
            <a:extLst>
              <a:ext uri="{FF2B5EF4-FFF2-40B4-BE49-F238E27FC236}">
                <a16:creationId xmlns:a16="http://schemas.microsoft.com/office/drawing/2014/main" id="{3A85982D-58B3-4A9A-9511-C08DD8B5298A}"/>
              </a:ext>
            </a:extLst>
          </p:cNvPr>
          <p:cNvSpPr/>
          <p:nvPr/>
        </p:nvSpPr>
        <p:spPr>
          <a:xfrm>
            <a:off x="2934731"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4" name="Oval 443">
            <a:extLst>
              <a:ext uri="{FF2B5EF4-FFF2-40B4-BE49-F238E27FC236}">
                <a16:creationId xmlns:a16="http://schemas.microsoft.com/office/drawing/2014/main" id="{E81406F4-DB0C-409A-9B3A-5F8A8D712A9D}"/>
              </a:ext>
            </a:extLst>
          </p:cNvPr>
          <p:cNvSpPr/>
          <p:nvPr/>
        </p:nvSpPr>
        <p:spPr>
          <a:xfrm>
            <a:off x="1980462"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5" name="Oval 444">
            <a:extLst>
              <a:ext uri="{FF2B5EF4-FFF2-40B4-BE49-F238E27FC236}">
                <a16:creationId xmlns:a16="http://schemas.microsoft.com/office/drawing/2014/main" id="{70F4CE44-CFE7-441F-9C7C-4655A4727B12}"/>
              </a:ext>
            </a:extLst>
          </p:cNvPr>
          <p:cNvSpPr/>
          <p:nvPr/>
        </p:nvSpPr>
        <p:spPr>
          <a:xfrm>
            <a:off x="2085971" y="451695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6" name="Oval 445">
            <a:extLst>
              <a:ext uri="{FF2B5EF4-FFF2-40B4-BE49-F238E27FC236}">
                <a16:creationId xmlns:a16="http://schemas.microsoft.com/office/drawing/2014/main" id="{F7E9BBCE-1CFF-49C8-9BF5-8A77E52CC081}"/>
              </a:ext>
            </a:extLst>
          </p:cNvPr>
          <p:cNvSpPr/>
          <p:nvPr/>
        </p:nvSpPr>
        <p:spPr>
          <a:xfrm>
            <a:off x="2029700" y="451695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7" name="Oval 446">
            <a:extLst>
              <a:ext uri="{FF2B5EF4-FFF2-40B4-BE49-F238E27FC236}">
                <a16:creationId xmlns:a16="http://schemas.microsoft.com/office/drawing/2014/main" id="{C70DF00C-5F0A-4307-82C6-B00DBFBCE59C}"/>
              </a:ext>
            </a:extLst>
          </p:cNvPr>
          <p:cNvSpPr/>
          <p:nvPr/>
        </p:nvSpPr>
        <p:spPr>
          <a:xfrm>
            <a:off x="2198513" y="451695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8" name="Oval 447">
            <a:extLst>
              <a:ext uri="{FF2B5EF4-FFF2-40B4-BE49-F238E27FC236}">
                <a16:creationId xmlns:a16="http://schemas.microsoft.com/office/drawing/2014/main" id="{3A3C2E9F-939B-4FF4-BA52-17D949628137}"/>
              </a:ext>
            </a:extLst>
          </p:cNvPr>
          <p:cNvSpPr/>
          <p:nvPr/>
        </p:nvSpPr>
        <p:spPr>
          <a:xfrm>
            <a:off x="2311055" y="45169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49" name="Oval 448">
            <a:extLst>
              <a:ext uri="{FF2B5EF4-FFF2-40B4-BE49-F238E27FC236}">
                <a16:creationId xmlns:a16="http://schemas.microsoft.com/office/drawing/2014/main" id="{84934667-828C-4A27-853D-1E7B90B86E53}"/>
              </a:ext>
            </a:extLst>
          </p:cNvPr>
          <p:cNvSpPr/>
          <p:nvPr/>
        </p:nvSpPr>
        <p:spPr>
          <a:xfrm>
            <a:off x="2320435"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0" name="Oval 449">
            <a:extLst>
              <a:ext uri="{FF2B5EF4-FFF2-40B4-BE49-F238E27FC236}">
                <a16:creationId xmlns:a16="http://schemas.microsoft.com/office/drawing/2014/main" id="{DA19D8D7-E35B-490E-9828-8359890B326B}"/>
              </a:ext>
            </a:extLst>
          </p:cNvPr>
          <p:cNvSpPr/>
          <p:nvPr/>
        </p:nvSpPr>
        <p:spPr>
          <a:xfrm>
            <a:off x="2247751" y="45169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1" name="Oval 450">
            <a:extLst>
              <a:ext uri="{FF2B5EF4-FFF2-40B4-BE49-F238E27FC236}">
                <a16:creationId xmlns:a16="http://schemas.microsoft.com/office/drawing/2014/main" id="{F06A2246-7D38-4ABD-8854-0E883DC4D0B8}"/>
              </a:ext>
            </a:extLst>
          </p:cNvPr>
          <p:cNvSpPr/>
          <p:nvPr/>
        </p:nvSpPr>
        <p:spPr>
          <a:xfrm>
            <a:off x="2442357" y="451694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2" name="Oval 451">
            <a:extLst>
              <a:ext uri="{FF2B5EF4-FFF2-40B4-BE49-F238E27FC236}">
                <a16:creationId xmlns:a16="http://schemas.microsoft.com/office/drawing/2014/main" id="{8FAB9DAD-0653-4C43-B495-A3AB783DB5D0}"/>
              </a:ext>
            </a:extLst>
          </p:cNvPr>
          <p:cNvSpPr/>
          <p:nvPr/>
        </p:nvSpPr>
        <p:spPr>
          <a:xfrm>
            <a:off x="2496281"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3" name="Oval 452">
            <a:extLst>
              <a:ext uri="{FF2B5EF4-FFF2-40B4-BE49-F238E27FC236}">
                <a16:creationId xmlns:a16="http://schemas.microsoft.com/office/drawing/2014/main" id="{092C6AE0-37A4-45B9-9028-BB8BB50F50A8}"/>
              </a:ext>
            </a:extLst>
          </p:cNvPr>
          <p:cNvSpPr/>
          <p:nvPr/>
        </p:nvSpPr>
        <p:spPr>
          <a:xfrm>
            <a:off x="3513843"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4" name="Oval 453">
            <a:extLst>
              <a:ext uri="{FF2B5EF4-FFF2-40B4-BE49-F238E27FC236}">
                <a16:creationId xmlns:a16="http://schemas.microsoft.com/office/drawing/2014/main" id="{B225149F-F42F-4B74-98BB-0EB67EE583DB}"/>
              </a:ext>
            </a:extLst>
          </p:cNvPr>
          <p:cNvSpPr/>
          <p:nvPr/>
        </p:nvSpPr>
        <p:spPr>
          <a:xfrm>
            <a:off x="3619352" y="451695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5" name="Oval 454">
            <a:extLst>
              <a:ext uri="{FF2B5EF4-FFF2-40B4-BE49-F238E27FC236}">
                <a16:creationId xmlns:a16="http://schemas.microsoft.com/office/drawing/2014/main" id="{70CB555E-8368-46C7-8F8C-E19993804EA8}"/>
              </a:ext>
            </a:extLst>
          </p:cNvPr>
          <p:cNvSpPr/>
          <p:nvPr/>
        </p:nvSpPr>
        <p:spPr>
          <a:xfrm>
            <a:off x="3563081" y="451695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6" name="Oval 455">
            <a:extLst>
              <a:ext uri="{FF2B5EF4-FFF2-40B4-BE49-F238E27FC236}">
                <a16:creationId xmlns:a16="http://schemas.microsoft.com/office/drawing/2014/main" id="{0E2A195C-E6E3-42CB-96E0-5C089661999C}"/>
              </a:ext>
            </a:extLst>
          </p:cNvPr>
          <p:cNvSpPr/>
          <p:nvPr/>
        </p:nvSpPr>
        <p:spPr>
          <a:xfrm>
            <a:off x="3075393"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7" name="Oval 456">
            <a:extLst>
              <a:ext uri="{FF2B5EF4-FFF2-40B4-BE49-F238E27FC236}">
                <a16:creationId xmlns:a16="http://schemas.microsoft.com/office/drawing/2014/main" id="{D4E12EEE-3E0E-4B00-AA1B-62D7CE195F20}"/>
              </a:ext>
            </a:extLst>
          </p:cNvPr>
          <p:cNvSpPr/>
          <p:nvPr/>
        </p:nvSpPr>
        <p:spPr>
          <a:xfrm>
            <a:off x="3180902" y="451695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8" name="Oval 457">
            <a:extLst>
              <a:ext uri="{FF2B5EF4-FFF2-40B4-BE49-F238E27FC236}">
                <a16:creationId xmlns:a16="http://schemas.microsoft.com/office/drawing/2014/main" id="{C8D32E70-9A9E-4893-95BB-CE1E8C3E0258}"/>
              </a:ext>
            </a:extLst>
          </p:cNvPr>
          <p:cNvSpPr/>
          <p:nvPr/>
        </p:nvSpPr>
        <p:spPr>
          <a:xfrm>
            <a:off x="3124631" y="451695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59" name="Oval 458">
            <a:extLst>
              <a:ext uri="{FF2B5EF4-FFF2-40B4-BE49-F238E27FC236}">
                <a16:creationId xmlns:a16="http://schemas.microsoft.com/office/drawing/2014/main" id="{76FE150D-A665-45FC-871E-3393F3843237}"/>
              </a:ext>
            </a:extLst>
          </p:cNvPr>
          <p:cNvSpPr/>
          <p:nvPr/>
        </p:nvSpPr>
        <p:spPr>
          <a:xfrm>
            <a:off x="3293444" y="451695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0" name="Oval 459">
            <a:extLst>
              <a:ext uri="{FF2B5EF4-FFF2-40B4-BE49-F238E27FC236}">
                <a16:creationId xmlns:a16="http://schemas.microsoft.com/office/drawing/2014/main" id="{D084673A-9655-478A-B0ED-68AED157551F}"/>
              </a:ext>
            </a:extLst>
          </p:cNvPr>
          <p:cNvSpPr/>
          <p:nvPr/>
        </p:nvSpPr>
        <p:spPr>
          <a:xfrm>
            <a:off x="3405986" y="451694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1" name="Oval 460">
            <a:extLst>
              <a:ext uri="{FF2B5EF4-FFF2-40B4-BE49-F238E27FC236}">
                <a16:creationId xmlns:a16="http://schemas.microsoft.com/office/drawing/2014/main" id="{B901D361-E542-4B98-B747-C9BA11955009}"/>
              </a:ext>
            </a:extLst>
          </p:cNvPr>
          <p:cNvSpPr/>
          <p:nvPr/>
        </p:nvSpPr>
        <p:spPr>
          <a:xfrm>
            <a:off x="3415366" y="451695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2" name="Oval 461">
            <a:extLst>
              <a:ext uri="{FF2B5EF4-FFF2-40B4-BE49-F238E27FC236}">
                <a16:creationId xmlns:a16="http://schemas.microsoft.com/office/drawing/2014/main" id="{6F0EB772-920B-4341-9CAB-DA9D03E01837}"/>
              </a:ext>
            </a:extLst>
          </p:cNvPr>
          <p:cNvSpPr/>
          <p:nvPr/>
        </p:nvSpPr>
        <p:spPr>
          <a:xfrm>
            <a:off x="3342682" y="45169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3" name="Oval 462">
            <a:extLst>
              <a:ext uri="{FF2B5EF4-FFF2-40B4-BE49-F238E27FC236}">
                <a16:creationId xmlns:a16="http://schemas.microsoft.com/office/drawing/2014/main" id="{2D555289-7EFE-4DFB-9187-4EFE3153F62D}"/>
              </a:ext>
            </a:extLst>
          </p:cNvPr>
          <p:cNvSpPr/>
          <p:nvPr/>
        </p:nvSpPr>
        <p:spPr>
          <a:xfrm>
            <a:off x="3537288" y="451694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4" name="Oval 463">
            <a:extLst>
              <a:ext uri="{FF2B5EF4-FFF2-40B4-BE49-F238E27FC236}">
                <a16:creationId xmlns:a16="http://schemas.microsoft.com/office/drawing/2014/main" id="{BCD70005-F3E7-4F53-AF0D-905C62F1E3D8}"/>
              </a:ext>
            </a:extLst>
          </p:cNvPr>
          <p:cNvSpPr/>
          <p:nvPr/>
        </p:nvSpPr>
        <p:spPr>
          <a:xfrm>
            <a:off x="496773" y="4523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465" name="Oval 464">
            <a:extLst>
              <a:ext uri="{FF2B5EF4-FFF2-40B4-BE49-F238E27FC236}">
                <a16:creationId xmlns:a16="http://schemas.microsoft.com/office/drawing/2014/main" id="{6AFA7192-6A07-4470-A162-246952492397}"/>
              </a:ext>
            </a:extLst>
          </p:cNvPr>
          <p:cNvSpPr/>
          <p:nvPr/>
        </p:nvSpPr>
        <p:spPr>
          <a:xfrm>
            <a:off x="861422" y="45214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6" name="Oval 465">
            <a:extLst>
              <a:ext uri="{FF2B5EF4-FFF2-40B4-BE49-F238E27FC236}">
                <a16:creationId xmlns:a16="http://schemas.microsoft.com/office/drawing/2014/main" id="{3BF7A857-1838-4533-BE8C-21483F339CD3}"/>
              </a:ext>
            </a:extLst>
          </p:cNvPr>
          <p:cNvSpPr/>
          <p:nvPr/>
        </p:nvSpPr>
        <p:spPr>
          <a:xfrm>
            <a:off x="927071" y="452146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7" name="Oval 466">
            <a:extLst>
              <a:ext uri="{FF2B5EF4-FFF2-40B4-BE49-F238E27FC236}">
                <a16:creationId xmlns:a16="http://schemas.microsoft.com/office/drawing/2014/main" id="{DB1ED5F4-3ABF-43F1-AF38-1C27A410EF0D}"/>
              </a:ext>
            </a:extLst>
          </p:cNvPr>
          <p:cNvSpPr/>
          <p:nvPr/>
        </p:nvSpPr>
        <p:spPr>
          <a:xfrm>
            <a:off x="742962" y="45214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8" name="Oval 467">
            <a:extLst>
              <a:ext uri="{FF2B5EF4-FFF2-40B4-BE49-F238E27FC236}">
                <a16:creationId xmlns:a16="http://schemas.microsoft.com/office/drawing/2014/main" id="{F28B391C-78FE-4081-9309-A4C4EFCD803C}"/>
              </a:ext>
            </a:extLst>
          </p:cNvPr>
          <p:cNvSpPr/>
          <p:nvPr/>
        </p:nvSpPr>
        <p:spPr>
          <a:xfrm>
            <a:off x="641025" y="45214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69" name="Oval 468">
            <a:extLst>
              <a:ext uri="{FF2B5EF4-FFF2-40B4-BE49-F238E27FC236}">
                <a16:creationId xmlns:a16="http://schemas.microsoft.com/office/drawing/2014/main" id="{8CEF5CEE-D94E-4F7F-8A99-FEBC48E316F9}"/>
              </a:ext>
            </a:extLst>
          </p:cNvPr>
          <p:cNvSpPr/>
          <p:nvPr/>
        </p:nvSpPr>
        <p:spPr>
          <a:xfrm>
            <a:off x="1064856" y="4523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0" name="Oval 469">
            <a:extLst>
              <a:ext uri="{FF2B5EF4-FFF2-40B4-BE49-F238E27FC236}">
                <a16:creationId xmlns:a16="http://schemas.microsoft.com/office/drawing/2014/main" id="{49AC0140-43C9-41BD-BFD7-288540690396}"/>
              </a:ext>
            </a:extLst>
          </p:cNvPr>
          <p:cNvSpPr/>
          <p:nvPr/>
        </p:nvSpPr>
        <p:spPr>
          <a:xfrm>
            <a:off x="327954" y="452146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sp>
        <p:nvSpPr>
          <p:cNvPr id="471" name="Oval 470">
            <a:extLst>
              <a:ext uri="{FF2B5EF4-FFF2-40B4-BE49-F238E27FC236}">
                <a16:creationId xmlns:a16="http://schemas.microsoft.com/office/drawing/2014/main" id="{7A4F5D4A-DFBC-4FD8-A652-BDF6A90B66A6}"/>
              </a:ext>
            </a:extLst>
          </p:cNvPr>
          <p:cNvSpPr/>
          <p:nvPr/>
        </p:nvSpPr>
        <p:spPr>
          <a:xfrm>
            <a:off x="1572179"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2" name="Oval 471">
            <a:extLst>
              <a:ext uri="{FF2B5EF4-FFF2-40B4-BE49-F238E27FC236}">
                <a16:creationId xmlns:a16="http://schemas.microsoft.com/office/drawing/2014/main" id="{5EFC3971-62B1-4DE8-BB4F-4AC68CA4C6CE}"/>
              </a:ext>
            </a:extLst>
          </p:cNvPr>
          <p:cNvSpPr/>
          <p:nvPr/>
        </p:nvSpPr>
        <p:spPr>
          <a:xfrm>
            <a:off x="1677688" y="451373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3" name="Oval 472">
            <a:extLst>
              <a:ext uri="{FF2B5EF4-FFF2-40B4-BE49-F238E27FC236}">
                <a16:creationId xmlns:a16="http://schemas.microsoft.com/office/drawing/2014/main" id="{298F277B-A08D-465C-AA98-D27E1A87B6D8}"/>
              </a:ext>
            </a:extLst>
          </p:cNvPr>
          <p:cNvSpPr/>
          <p:nvPr/>
        </p:nvSpPr>
        <p:spPr>
          <a:xfrm>
            <a:off x="1621417" y="451373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4" name="Oval 473">
            <a:extLst>
              <a:ext uri="{FF2B5EF4-FFF2-40B4-BE49-F238E27FC236}">
                <a16:creationId xmlns:a16="http://schemas.microsoft.com/office/drawing/2014/main" id="{CB24C9BD-B7A7-40E0-B626-BF6ADC5A3B93}"/>
              </a:ext>
            </a:extLst>
          </p:cNvPr>
          <p:cNvSpPr/>
          <p:nvPr/>
        </p:nvSpPr>
        <p:spPr>
          <a:xfrm>
            <a:off x="1790230" y="451373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5" name="Oval 474">
            <a:extLst>
              <a:ext uri="{FF2B5EF4-FFF2-40B4-BE49-F238E27FC236}">
                <a16:creationId xmlns:a16="http://schemas.microsoft.com/office/drawing/2014/main" id="{21095B3F-ECBC-469B-B45E-4773581758A8}"/>
              </a:ext>
            </a:extLst>
          </p:cNvPr>
          <p:cNvSpPr/>
          <p:nvPr/>
        </p:nvSpPr>
        <p:spPr>
          <a:xfrm>
            <a:off x="1902772" y="451373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6" name="Oval 475">
            <a:extLst>
              <a:ext uri="{FF2B5EF4-FFF2-40B4-BE49-F238E27FC236}">
                <a16:creationId xmlns:a16="http://schemas.microsoft.com/office/drawing/2014/main" id="{32A5A547-08EC-460D-B3E1-0B4D8D4D425F}"/>
              </a:ext>
            </a:extLst>
          </p:cNvPr>
          <p:cNvSpPr/>
          <p:nvPr/>
        </p:nvSpPr>
        <p:spPr>
          <a:xfrm>
            <a:off x="1912152"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7" name="Oval 476">
            <a:extLst>
              <a:ext uri="{FF2B5EF4-FFF2-40B4-BE49-F238E27FC236}">
                <a16:creationId xmlns:a16="http://schemas.microsoft.com/office/drawing/2014/main" id="{9B39C6D4-C7FD-4358-9989-29C299A520A4}"/>
              </a:ext>
            </a:extLst>
          </p:cNvPr>
          <p:cNvSpPr/>
          <p:nvPr/>
        </p:nvSpPr>
        <p:spPr>
          <a:xfrm>
            <a:off x="2087998"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8" name="Oval 477">
            <a:extLst>
              <a:ext uri="{FF2B5EF4-FFF2-40B4-BE49-F238E27FC236}">
                <a16:creationId xmlns:a16="http://schemas.microsoft.com/office/drawing/2014/main" id="{DE714D15-B748-4FD3-AE88-5B337098177B}"/>
              </a:ext>
            </a:extLst>
          </p:cNvPr>
          <p:cNvSpPr/>
          <p:nvPr/>
        </p:nvSpPr>
        <p:spPr>
          <a:xfrm>
            <a:off x="1239238" y="451373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79" name="Oval 478">
            <a:extLst>
              <a:ext uri="{FF2B5EF4-FFF2-40B4-BE49-F238E27FC236}">
                <a16:creationId xmlns:a16="http://schemas.microsoft.com/office/drawing/2014/main" id="{926F84F4-6581-49BB-8D1B-5F683B11F3F5}"/>
              </a:ext>
            </a:extLst>
          </p:cNvPr>
          <p:cNvSpPr/>
          <p:nvPr/>
        </p:nvSpPr>
        <p:spPr>
          <a:xfrm>
            <a:off x="1182967" y="451373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0" name="Oval 479">
            <a:extLst>
              <a:ext uri="{FF2B5EF4-FFF2-40B4-BE49-F238E27FC236}">
                <a16:creationId xmlns:a16="http://schemas.microsoft.com/office/drawing/2014/main" id="{7B3EE783-38E2-4DC5-81C4-E467C1382D69}"/>
              </a:ext>
            </a:extLst>
          </p:cNvPr>
          <p:cNvSpPr/>
          <p:nvPr/>
        </p:nvSpPr>
        <p:spPr>
          <a:xfrm>
            <a:off x="1351780" y="451373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1" name="Oval 480">
            <a:extLst>
              <a:ext uri="{FF2B5EF4-FFF2-40B4-BE49-F238E27FC236}">
                <a16:creationId xmlns:a16="http://schemas.microsoft.com/office/drawing/2014/main" id="{9E5EB522-3B1F-4D96-9E3B-656CB7843E05}"/>
              </a:ext>
            </a:extLst>
          </p:cNvPr>
          <p:cNvSpPr/>
          <p:nvPr/>
        </p:nvSpPr>
        <p:spPr>
          <a:xfrm>
            <a:off x="1464322" y="451373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2" name="Oval 481">
            <a:extLst>
              <a:ext uri="{FF2B5EF4-FFF2-40B4-BE49-F238E27FC236}">
                <a16:creationId xmlns:a16="http://schemas.microsoft.com/office/drawing/2014/main" id="{AC0F523D-1FDB-4F51-BE88-A373DB5163C3}"/>
              </a:ext>
            </a:extLst>
          </p:cNvPr>
          <p:cNvSpPr/>
          <p:nvPr/>
        </p:nvSpPr>
        <p:spPr>
          <a:xfrm>
            <a:off x="1595624" y="451373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3" name="Oval 482">
            <a:extLst>
              <a:ext uri="{FF2B5EF4-FFF2-40B4-BE49-F238E27FC236}">
                <a16:creationId xmlns:a16="http://schemas.microsoft.com/office/drawing/2014/main" id="{6136AF35-79E5-4F7F-B20C-E60D3FC3A256}"/>
              </a:ext>
            </a:extLst>
          </p:cNvPr>
          <p:cNvSpPr/>
          <p:nvPr/>
        </p:nvSpPr>
        <p:spPr>
          <a:xfrm>
            <a:off x="2228660" y="451373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4" name="Oval 483">
            <a:extLst>
              <a:ext uri="{FF2B5EF4-FFF2-40B4-BE49-F238E27FC236}">
                <a16:creationId xmlns:a16="http://schemas.microsoft.com/office/drawing/2014/main" id="{9381A7F2-EE32-47B1-9F5F-297DDF3CC34B}"/>
              </a:ext>
            </a:extLst>
          </p:cNvPr>
          <p:cNvSpPr/>
          <p:nvPr/>
        </p:nvSpPr>
        <p:spPr>
          <a:xfrm>
            <a:off x="2277898" y="451373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5" name="Oval 484">
            <a:extLst>
              <a:ext uri="{FF2B5EF4-FFF2-40B4-BE49-F238E27FC236}">
                <a16:creationId xmlns:a16="http://schemas.microsoft.com/office/drawing/2014/main" id="{851B8C8E-83CB-4416-97D3-0621A8CAFB37}"/>
              </a:ext>
            </a:extLst>
          </p:cNvPr>
          <p:cNvSpPr/>
          <p:nvPr/>
        </p:nvSpPr>
        <p:spPr>
          <a:xfrm>
            <a:off x="4944019" y="452669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6" name="Oval 485">
            <a:extLst>
              <a:ext uri="{FF2B5EF4-FFF2-40B4-BE49-F238E27FC236}">
                <a16:creationId xmlns:a16="http://schemas.microsoft.com/office/drawing/2014/main" id="{490E4B2A-B5D5-4A4F-B3B4-CF6A85007579}"/>
              </a:ext>
            </a:extLst>
          </p:cNvPr>
          <p:cNvSpPr/>
          <p:nvPr/>
        </p:nvSpPr>
        <p:spPr>
          <a:xfrm>
            <a:off x="4953399" y="45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7" name="Oval 486">
            <a:extLst>
              <a:ext uri="{FF2B5EF4-FFF2-40B4-BE49-F238E27FC236}">
                <a16:creationId xmlns:a16="http://schemas.microsoft.com/office/drawing/2014/main" id="{C5942F26-3FFB-45ED-A7C0-0878A845426D}"/>
              </a:ext>
            </a:extLst>
          </p:cNvPr>
          <p:cNvSpPr/>
          <p:nvPr/>
        </p:nvSpPr>
        <p:spPr>
          <a:xfrm>
            <a:off x="5075321"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8" name="Oval 487">
            <a:extLst>
              <a:ext uri="{FF2B5EF4-FFF2-40B4-BE49-F238E27FC236}">
                <a16:creationId xmlns:a16="http://schemas.microsoft.com/office/drawing/2014/main" id="{48DC31F4-4EEF-4927-945D-0061B0837D76}"/>
              </a:ext>
            </a:extLst>
          </p:cNvPr>
          <p:cNvSpPr/>
          <p:nvPr/>
        </p:nvSpPr>
        <p:spPr>
          <a:xfrm>
            <a:off x="5129245" y="45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89" name="Oval 488">
            <a:extLst>
              <a:ext uri="{FF2B5EF4-FFF2-40B4-BE49-F238E27FC236}">
                <a16:creationId xmlns:a16="http://schemas.microsoft.com/office/drawing/2014/main" id="{8C5F3297-A50D-4974-ADC6-8A771F084850}"/>
              </a:ext>
            </a:extLst>
          </p:cNvPr>
          <p:cNvSpPr/>
          <p:nvPr/>
        </p:nvSpPr>
        <p:spPr>
          <a:xfrm>
            <a:off x="5708357" y="45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0" name="Oval 489">
            <a:extLst>
              <a:ext uri="{FF2B5EF4-FFF2-40B4-BE49-F238E27FC236}">
                <a16:creationId xmlns:a16="http://schemas.microsoft.com/office/drawing/2014/main" id="{82133D45-0FAB-4B71-8E7C-1EA0648EE2C3}"/>
              </a:ext>
            </a:extLst>
          </p:cNvPr>
          <p:cNvSpPr/>
          <p:nvPr/>
        </p:nvSpPr>
        <p:spPr>
          <a:xfrm>
            <a:off x="5269907" y="45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1" name="Oval 490">
            <a:extLst>
              <a:ext uri="{FF2B5EF4-FFF2-40B4-BE49-F238E27FC236}">
                <a16:creationId xmlns:a16="http://schemas.microsoft.com/office/drawing/2014/main" id="{DE27640C-7904-45AF-9A14-42144A3216BA}"/>
              </a:ext>
            </a:extLst>
          </p:cNvPr>
          <p:cNvSpPr/>
          <p:nvPr/>
        </p:nvSpPr>
        <p:spPr>
          <a:xfrm>
            <a:off x="5375416" y="45266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2" name="Oval 491">
            <a:extLst>
              <a:ext uri="{FF2B5EF4-FFF2-40B4-BE49-F238E27FC236}">
                <a16:creationId xmlns:a16="http://schemas.microsoft.com/office/drawing/2014/main" id="{DDD8AAD5-B5F6-4F30-A8C0-1D8CF6194B3E}"/>
              </a:ext>
            </a:extLst>
          </p:cNvPr>
          <p:cNvSpPr/>
          <p:nvPr/>
        </p:nvSpPr>
        <p:spPr>
          <a:xfrm>
            <a:off x="5319145" y="452669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3" name="Oval 492">
            <a:extLst>
              <a:ext uri="{FF2B5EF4-FFF2-40B4-BE49-F238E27FC236}">
                <a16:creationId xmlns:a16="http://schemas.microsoft.com/office/drawing/2014/main" id="{46459792-D77E-49D0-A86F-8F58CC6BF7CD}"/>
              </a:ext>
            </a:extLst>
          </p:cNvPr>
          <p:cNvSpPr/>
          <p:nvPr/>
        </p:nvSpPr>
        <p:spPr>
          <a:xfrm>
            <a:off x="5487958" y="4526695"/>
            <a:ext cx="112542" cy="162127"/>
          </a:xfrm>
          <a:prstGeom prst="ellipse">
            <a:avLst/>
          </a:prstGeom>
          <a:solidFill>
            <a:srgbClr val="FFFF00"/>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4" name="Oval 493">
            <a:extLst>
              <a:ext uri="{FF2B5EF4-FFF2-40B4-BE49-F238E27FC236}">
                <a16:creationId xmlns:a16="http://schemas.microsoft.com/office/drawing/2014/main" id="{E5854C5F-2C86-46B7-9BF8-4EB77A5F57CE}"/>
              </a:ext>
            </a:extLst>
          </p:cNvPr>
          <p:cNvSpPr/>
          <p:nvPr/>
        </p:nvSpPr>
        <p:spPr>
          <a:xfrm>
            <a:off x="5600500" y="452669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5" name="Oval 494">
            <a:extLst>
              <a:ext uri="{FF2B5EF4-FFF2-40B4-BE49-F238E27FC236}">
                <a16:creationId xmlns:a16="http://schemas.microsoft.com/office/drawing/2014/main" id="{B45FFC14-9323-4E4F-BB60-D52CD7387DA4}"/>
              </a:ext>
            </a:extLst>
          </p:cNvPr>
          <p:cNvSpPr/>
          <p:nvPr/>
        </p:nvSpPr>
        <p:spPr>
          <a:xfrm>
            <a:off x="5609880" y="45266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496" name="Oval 495">
            <a:extLst>
              <a:ext uri="{FF2B5EF4-FFF2-40B4-BE49-F238E27FC236}">
                <a16:creationId xmlns:a16="http://schemas.microsoft.com/office/drawing/2014/main" id="{3EF4B442-F54D-4CA6-84AE-D510EB1B6711}"/>
              </a:ext>
            </a:extLst>
          </p:cNvPr>
          <p:cNvSpPr/>
          <p:nvPr/>
        </p:nvSpPr>
        <p:spPr>
          <a:xfrm>
            <a:off x="5731802" y="452668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cxnSp>
        <p:nvCxnSpPr>
          <p:cNvPr id="497" name="Straight Connector 496">
            <a:extLst>
              <a:ext uri="{FF2B5EF4-FFF2-40B4-BE49-F238E27FC236}">
                <a16:creationId xmlns:a16="http://schemas.microsoft.com/office/drawing/2014/main" id="{86810800-A560-4520-9F89-8473B09B88BB}"/>
              </a:ext>
            </a:extLst>
          </p:cNvPr>
          <p:cNvCxnSpPr>
            <a:endCxn id="454" idx="5"/>
          </p:cNvCxnSpPr>
          <p:nvPr/>
        </p:nvCxnSpPr>
        <p:spPr>
          <a:xfrm>
            <a:off x="3703514" y="2492027"/>
            <a:ext cx="11899" cy="2163309"/>
          </a:xfrm>
          <a:prstGeom prst="line">
            <a:avLst/>
          </a:prstGeom>
          <a:noFill/>
          <a:ln w="19050" cap="flat" cmpd="sng" algn="ctr">
            <a:solidFill>
              <a:srgbClr val="A61702"/>
            </a:solidFill>
            <a:prstDash val="solid"/>
          </a:ln>
          <a:effectLst/>
        </p:spPr>
      </p:cxnSp>
      <p:sp>
        <p:nvSpPr>
          <p:cNvPr id="498" name="Right Brace 497">
            <a:extLst>
              <a:ext uri="{FF2B5EF4-FFF2-40B4-BE49-F238E27FC236}">
                <a16:creationId xmlns:a16="http://schemas.microsoft.com/office/drawing/2014/main" id="{4575EC72-AF9A-46DA-B85C-6AF0E3180AEA}"/>
              </a:ext>
            </a:extLst>
          </p:cNvPr>
          <p:cNvSpPr/>
          <p:nvPr/>
        </p:nvSpPr>
        <p:spPr>
          <a:xfrm rot="5400000">
            <a:off x="3324228" y="1796854"/>
            <a:ext cx="328241" cy="6320793"/>
          </a:xfrm>
          <a:prstGeom prst="rightBrace">
            <a:avLst/>
          </a:prstGeom>
          <a:noFill/>
          <a:ln w="15875" cap="flat" cmpd="sng" algn="ctr">
            <a:solidFill>
              <a:srgbClr val="34005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535353"/>
              </a:solidFill>
              <a:effectLst/>
              <a:uLnTx/>
              <a:uFillTx/>
              <a:latin typeface="Arial"/>
              <a:ea typeface="+mn-ea"/>
              <a:cs typeface="+mn-cs"/>
              <a:sym typeface="Arial"/>
            </a:endParaRPr>
          </a:p>
        </p:txBody>
      </p:sp>
      <p:sp>
        <p:nvSpPr>
          <p:cNvPr id="499" name="TextBox 498">
            <a:extLst>
              <a:ext uri="{FF2B5EF4-FFF2-40B4-BE49-F238E27FC236}">
                <a16:creationId xmlns:a16="http://schemas.microsoft.com/office/drawing/2014/main" id="{B2E15122-527C-4BB9-AEDB-1B11A3E8DC6D}"/>
              </a:ext>
            </a:extLst>
          </p:cNvPr>
          <p:cNvSpPr txBox="1"/>
          <p:nvPr/>
        </p:nvSpPr>
        <p:spPr>
          <a:xfrm>
            <a:off x="4113147" y="3591038"/>
            <a:ext cx="901209" cy="307777"/>
          </a:xfrm>
          <a:prstGeom prst="rect">
            <a:avLst/>
          </a:prstGeom>
          <a:noFill/>
        </p:spPr>
        <p:txBody>
          <a:bodyPr wrap="none" rtlCol="0">
            <a:spAutoFit/>
          </a:bodyPr>
          <a:lstStyle/>
          <a:p>
            <a:pPr>
              <a:buClr>
                <a:srgbClr val="000000"/>
              </a:buClr>
              <a:buFont typeface="Arial"/>
              <a:buNone/>
            </a:pPr>
            <a:r>
              <a:rPr lang="en-US" sz="1400" kern="0" dirty="0">
                <a:solidFill>
                  <a:srgbClr val="000000"/>
                </a:solidFill>
                <a:latin typeface="Calibri "/>
                <a:cs typeface="Arial"/>
                <a:sym typeface="Arial"/>
              </a:rPr>
              <a:t>Std Error</a:t>
            </a:r>
            <a:endParaRPr lang="en-IN" sz="1400" kern="0" dirty="0">
              <a:solidFill>
                <a:srgbClr val="000000"/>
              </a:solidFill>
              <a:latin typeface="Calibri "/>
              <a:cs typeface="Arial"/>
              <a:sym typeface="Arial"/>
            </a:endParaRPr>
          </a:p>
        </p:txBody>
      </p:sp>
      <p:sp>
        <p:nvSpPr>
          <p:cNvPr id="500" name="TextBox 499">
            <a:extLst>
              <a:ext uri="{FF2B5EF4-FFF2-40B4-BE49-F238E27FC236}">
                <a16:creationId xmlns:a16="http://schemas.microsoft.com/office/drawing/2014/main" id="{22A1E613-0E83-4074-A3A7-664A73CE52BD}"/>
              </a:ext>
            </a:extLst>
          </p:cNvPr>
          <p:cNvSpPr txBox="1"/>
          <p:nvPr/>
        </p:nvSpPr>
        <p:spPr>
          <a:xfrm>
            <a:off x="3518528" y="2216688"/>
            <a:ext cx="433132" cy="307777"/>
          </a:xfrm>
          <a:prstGeom prst="rect">
            <a:avLst/>
          </a:prstGeom>
          <a:noFill/>
        </p:spPr>
        <p:txBody>
          <a:bodyPr wrap="none" rtlCol="0">
            <a:spAutoFit/>
          </a:bodyPr>
          <a:lstStyle/>
          <a:p>
            <a:pPr>
              <a:buClr>
                <a:srgbClr val="000000"/>
              </a:buClr>
              <a:buFont typeface="Arial"/>
              <a:buNone/>
            </a:pPr>
            <a:r>
              <a:rPr lang="en-US" sz="1400" kern="0" dirty="0">
                <a:solidFill>
                  <a:srgbClr val="000000"/>
                </a:solidFill>
                <a:latin typeface="Calibri "/>
                <a:cs typeface="Arial"/>
                <a:sym typeface="Arial"/>
              </a:rPr>
              <a:t>Mu</a:t>
            </a:r>
            <a:endParaRPr lang="en-IN" sz="1400" kern="0" dirty="0">
              <a:solidFill>
                <a:srgbClr val="000000"/>
              </a:solidFill>
              <a:latin typeface="Calibri "/>
              <a:cs typeface="Arial"/>
              <a:sym typeface="Arial"/>
            </a:endParaRPr>
          </a:p>
        </p:txBody>
      </p:sp>
      <p:sp>
        <p:nvSpPr>
          <p:cNvPr id="501" name="TextBox 500">
            <a:extLst>
              <a:ext uri="{FF2B5EF4-FFF2-40B4-BE49-F238E27FC236}">
                <a16:creationId xmlns:a16="http://schemas.microsoft.com/office/drawing/2014/main" id="{0ACB5CFF-519E-494C-8FC1-9EA0C56FB0B5}"/>
              </a:ext>
            </a:extLst>
          </p:cNvPr>
          <p:cNvSpPr txBox="1"/>
          <p:nvPr/>
        </p:nvSpPr>
        <p:spPr>
          <a:xfrm>
            <a:off x="2915875" y="5007717"/>
            <a:ext cx="1428596" cy="307777"/>
          </a:xfrm>
          <a:prstGeom prst="rect">
            <a:avLst/>
          </a:prstGeom>
          <a:noFill/>
        </p:spPr>
        <p:txBody>
          <a:bodyPr wrap="none" rtlCol="0">
            <a:spAutoFit/>
          </a:bodyPr>
          <a:lstStyle/>
          <a:p>
            <a:pPr>
              <a:buClr>
                <a:srgbClr val="000000"/>
              </a:buClr>
              <a:buFont typeface="Arial"/>
              <a:buNone/>
            </a:pPr>
            <a:r>
              <a:rPr lang="en-US" sz="1400" kern="0" dirty="0">
                <a:solidFill>
                  <a:srgbClr val="000000"/>
                </a:solidFill>
                <a:latin typeface="Calibri "/>
                <a:cs typeface="Arial"/>
                <a:sym typeface="Arial"/>
              </a:rPr>
              <a:t>Infinite samples</a:t>
            </a:r>
            <a:endParaRPr lang="en-IN" sz="1400" kern="0" dirty="0">
              <a:solidFill>
                <a:srgbClr val="000000"/>
              </a:solidFill>
              <a:latin typeface="Calibri "/>
              <a:cs typeface="Arial"/>
              <a:sym typeface="Arial"/>
            </a:endParaRPr>
          </a:p>
        </p:txBody>
      </p:sp>
      <p:sp>
        <p:nvSpPr>
          <p:cNvPr id="502" name="Oval 501">
            <a:extLst>
              <a:ext uri="{FF2B5EF4-FFF2-40B4-BE49-F238E27FC236}">
                <a16:creationId xmlns:a16="http://schemas.microsoft.com/office/drawing/2014/main" id="{004BA785-4430-4034-B10F-F497E995BE37}"/>
              </a:ext>
            </a:extLst>
          </p:cNvPr>
          <p:cNvSpPr/>
          <p:nvPr/>
        </p:nvSpPr>
        <p:spPr>
          <a:xfrm>
            <a:off x="2468481" y="4523684"/>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3" name="Oval 502">
            <a:extLst>
              <a:ext uri="{FF2B5EF4-FFF2-40B4-BE49-F238E27FC236}">
                <a16:creationId xmlns:a16="http://schemas.microsoft.com/office/drawing/2014/main" id="{4B6E84B3-D48E-4D33-8EC9-46948F91411D}"/>
              </a:ext>
            </a:extLst>
          </p:cNvPr>
          <p:cNvSpPr/>
          <p:nvPr/>
        </p:nvSpPr>
        <p:spPr>
          <a:xfrm>
            <a:off x="2581023" y="452368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4" name="Oval 503">
            <a:extLst>
              <a:ext uri="{FF2B5EF4-FFF2-40B4-BE49-F238E27FC236}">
                <a16:creationId xmlns:a16="http://schemas.microsoft.com/office/drawing/2014/main" id="{B18FBE93-8519-4B78-96EB-6E83AB75F177}"/>
              </a:ext>
            </a:extLst>
          </p:cNvPr>
          <p:cNvSpPr/>
          <p:nvPr/>
        </p:nvSpPr>
        <p:spPr>
          <a:xfrm>
            <a:off x="2590403" y="4523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5" name="Oval 504">
            <a:extLst>
              <a:ext uri="{FF2B5EF4-FFF2-40B4-BE49-F238E27FC236}">
                <a16:creationId xmlns:a16="http://schemas.microsoft.com/office/drawing/2014/main" id="{9E4E49BA-C77D-4359-AEDF-8B8B6D62B808}"/>
              </a:ext>
            </a:extLst>
          </p:cNvPr>
          <p:cNvSpPr/>
          <p:nvPr/>
        </p:nvSpPr>
        <p:spPr>
          <a:xfrm>
            <a:off x="2517719" y="452367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6" name="Oval 505">
            <a:extLst>
              <a:ext uri="{FF2B5EF4-FFF2-40B4-BE49-F238E27FC236}">
                <a16:creationId xmlns:a16="http://schemas.microsoft.com/office/drawing/2014/main" id="{66516BEA-1C61-42D7-B169-FF6F48C141FA}"/>
              </a:ext>
            </a:extLst>
          </p:cNvPr>
          <p:cNvSpPr/>
          <p:nvPr/>
        </p:nvSpPr>
        <p:spPr>
          <a:xfrm>
            <a:off x="2712325" y="452367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7" name="Oval 506">
            <a:extLst>
              <a:ext uri="{FF2B5EF4-FFF2-40B4-BE49-F238E27FC236}">
                <a16:creationId xmlns:a16="http://schemas.microsoft.com/office/drawing/2014/main" id="{8983F547-DF4D-4F3C-98C4-B964D7902605}"/>
              </a:ext>
            </a:extLst>
          </p:cNvPr>
          <p:cNvSpPr/>
          <p:nvPr/>
        </p:nvSpPr>
        <p:spPr>
          <a:xfrm>
            <a:off x="2766249" y="4523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8" name="Oval 507">
            <a:extLst>
              <a:ext uri="{FF2B5EF4-FFF2-40B4-BE49-F238E27FC236}">
                <a16:creationId xmlns:a16="http://schemas.microsoft.com/office/drawing/2014/main" id="{CE4AE4E1-A1B4-42C6-BC5C-1A147F62954E}"/>
              </a:ext>
            </a:extLst>
          </p:cNvPr>
          <p:cNvSpPr/>
          <p:nvPr/>
        </p:nvSpPr>
        <p:spPr>
          <a:xfrm>
            <a:off x="2906911" y="452368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09" name="Oval 508">
            <a:extLst>
              <a:ext uri="{FF2B5EF4-FFF2-40B4-BE49-F238E27FC236}">
                <a16:creationId xmlns:a16="http://schemas.microsoft.com/office/drawing/2014/main" id="{0143C4F3-BE02-4EFA-BC8B-B5C788A5BB8F}"/>
              </a:ext>
            </a:extLst>
          </p:cNvPr>
          <p:cNvSpPr/>
          <p:nvPr/>
        </p:nvSpPr>
        <p:spPr>
          <a:xfrm>
            <a:off x="3012420" y="4523686"/>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0" name="Oval 509">
            <a:extLst>
              <a:ext uri="{FF2B5EF4-FFF2-40B4-BE49-F238E27FC236}">
                <a16:creationId xmlns:a16="http://schemas.microsoft.com/office/drawing/2014/main" id="{CC864DDB-CFB2-41D4-8BB9-4AA6D3064880}"/>
              </a:ext>
            </a:extLst>
          </p:cNvPr>
          <p:cNvSpPr/>
          <p:nvPr/>
        </p:nvSpPr>
        <p:spPr>
          <a:xfrm>
            <a:off x="2956149" y="452368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1" name="Oval 510">
            <a:extLst>
              <a:ext uri="{FF2B5EF4-FFF2-40B4-BE49-F238E27FC236}">
                <a16:creationId xmlns:a16="http://schemas.microsoft.com/office/drawing/2014/main" id="{B68CEF8D-56EF-47C5-970E-9DA005D1558C}"/>
              </a:ext>
            </a:extLst>
          </p:cNvPr>
          <p:cNvSpPr/>
          <p:nvPr/>
        </p:nvSpPr>
        <p:spPr>
          <a:xfrm>
            <a:off x="4238962" y="4505998"/>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2" name="Oval 511">
            <a:extLst>
              <a:ext uri="{FF2B5EF4-FFF2-40B4-BE49-F238E27FC236}">
                <a16:creationId xmlns:a16="http://schemas.microsoft.com/office/drawing/2014/main" id="{160FCF99-0AB3-41CB-BBDB-043A0F49AE4C}"/>
              </a:ext>
            </a:extLst>
          </p:cNvPr>
          <p:cNvSpPr/>
          <p:nvPr/>
        </p:nvSpPr>
        <p:spPr>
          <a:xfrm>
            <a:off x="4351504" y="4505997"/>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3" name="Oval 512">
            <a:extLst>
              <a:ext uri="{FF2B5EF4-FFF2-40B4-BE49-F238E27FC236}">
                <a16:creationId xmlns:a16="http://schemas.microsoft.com/office/drawing/2014/main" id="{66720BB5-CD46-4EE3-B63C-15500CAAFAB9}"/>
              </a:ext>
            </a:extLst>
          </p:cNvPr>
          <p:cNvSpPr/>
          <p:nvPr/>
        </p:nvSpPr>
        <p:spPr>
          <a:xfrm>
            <a:off x="4360884" y="450600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4" name="Oval 513">
            <a:extLst>
              <a:ext uri="{FF2B5EF4-FFF2-40B4-BE49-F238E27FC236}">
                <a16:creationId xmlns:a16="http://schemas.microsoft.com/office/drawing/2014/main" id="{0A75B608-1546-41BC-A49A-2AFCFA68200A}"/>
              </a:ext>
            </a:extLst>
          </p:cNvPr>
          <p:cNvSpPr/>
          <p:nvPr/>
        </p:nvSpPr>
        <p:spPr>
          <a:xfrm>
            <a:off x="4288200" y="4505993"/>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5" name="Oval 514">
            <a:extLst>
              <a:ext uri="{FF2B5EF4-FFF2-40B4-BE49-F238E27FC236}">
                <a16:creationId xmlns:a16="http://schemas.microsoft.com/office/drawing/2014/main" id="{62E78956-CD86-4F7A-8414-0FBD1C8038EC}"/>
              </a:ext>
            </a:extLst>
          </p:cNvPr>
          <p:cNvSpPr/>
          <p:nvPr/>
        </p:nvSpPr>
        <p:spPr>
          <a:xfrm>
            <a:off x="4482806" y="4505992"/>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6" name="Oval 515">
            <a:extLst>
              <a:ext uri="{FF2B5EF4-FFF2-40B4-BE49-F238E27FC236}">
                <a16:creationId xmlns:a16="http://schemas.microsoft.com/office/drawing/2014/main" id="{932B6D7A-3742-4681-BD00-6797577F5CF8}"/>
              </a:ext>
            </a:extLst>
          </p:cNvPr>
          <p:cNvSpPr/>
          <p:nvPr/>
        </p:nvSpPr>
        <p:spPr>
          <a:xfrm>
            <a:off x="4536730" y="450600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7" name="Oval 516">
            <a:extLst>
              <a:ext uri="{FF2B5EF4-FFF2-40B4-BE49-F238E27FC236}">
                <a16:creationId xmlns:a16="http://schemas.microsoft.com/office/drawing/2014/main" id="{076DF34B-6FE0-45EA-A7E5-05BAB9B98C55}"/>
              </a:ext>
            </a:extLst>
          </p:cNvPr>
          <p:cNvSpPr/>
          <p:nvPr/>
        </p:nvSpPr>
        <p:spPr>
          <a:xfrm>
            <a:off x="4677392" y="4506001"/>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8" name="Oval 517">
            <a:extLst>
              <a:ext uri="{FF2B5EF4-FFF2-40B4-BE49-F238E27FC236}">
                <a16:creationId xmlns:a16="http://schemas.microsoft.com/office/drawing/2014/main" id="{7926B49A-6DA5-4823-9DBA-FD53939A54B5}"/>
              </a:ext>
            </a:extLst>
          </p:cNvPr>
          <p:cNvSpPr/>
          <p:nvPr/>
        </p:nvSpPr>
        <p:spPr>
          <a:xfrm>
            <a:off x="4782901" y="4506000"/>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19" name="Oval 518">
            <a:extLst>
              <a:ext uri="{FF2B5EF4-FFF2-40B4-BE49-F238E27FC236}">
                <a16:creationId xmlns:a16="http://schemas.microsoft.com/office/drawing/2014/main" id="{95A6A0A0-A479-43DE-9FA0-48C6B8A30B42}"/>
              </a:ext>
            </a:extLst>
          </p:cNvPr>
          <p:cNvSpPr/>
          <p:nvPr/>
        </p:nvSpPr>
        <p:spPr>
          <a:xfrm>
            <a:off x="4726630" y="4505999"/>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20" name="Oval 519">
            <a:extLst>
              <a:ext uri="{FF2B5EF4-FFF2-40B4-BE49-F238E27FC236}">
                <a16:creationId xmlns:a16="http://schemas.microsoft.com/office/drawing/2014/main" id="{E116E019-9311-497A-81E3-6C433C2026C2}"/>
              </a:ext>
            </a:extLst>
          </p:cNvPr>
          <p:cNvSpPr/>
          <p:nvPr/>
        </p:nvSpPr>
        <p:spPr>
          <a:xfrm>
            <a:off x="6423038" y="450916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21" name="Oval 520">
            <a:extLst>
              <a:ext uri="{FF2B5EF4-FFF2-40B4-BE49-F238E27FC236}">
                <a16:creationId xmlns:a16="http://schemas.microsoft.com/office/drawing/2014/main" id="{E7A6EE8F-61C6-4FFC-BD41-74717E9C5E95}"/>
              </a:ext>
            </a:extLst>
          </p:cNvPr>
          <p:cNvSpPr/>
          <p:nvPr/>
        </p:nvSpPr>
        <p:spPr>
          <a:xfrm>
            <a:off x="423801" y="4521345"/>
            <a:ext cx="112542" cy="162127"/>
          </a:xfrm>
          <a:prstGeom prst="ellipse">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Arial"/>
              <a:ea typeface="+mn-ea"/>
              <a:cs typeface="+mn-cs"/>
              <a:sym typeface="Arial"/>
            </a:endParaRPr>
          </a:p>
        </p:txBody>
      </p:sp>
      <p:cxnSp>
        <p:nvCxnSpPr>
          <p:cNvPr id="522" name="Straight Connector 521">
            <a:extLst>
              <a:ext uri="{FF2B5EF4-FFF2-40B4-BE49-F238E27FC236}">
                <a16:creationId xmlns:a16="http://schemas.microsoft.com/office/drawing/2014/main" id="{F14E6CB5-AC73-4C94-BF46-2ADA11616B79}"/>
              </a:ext>
            </a:extLst>
          </p:cNvPr>
          <p:cNvCxnSpPr>
            <a:cxnSpLocks/>
          </p:cNvCxnSpPr>
          <p:nvPr/>
        </p:nvCxnSpPr>
        <p:spPr>
          <a:xfrm flipH="1" flipV="1">
            <a:off x="5540840" y="3884747"/>
            <a:ext cx="5804" cy="651624"/>
          </a:xfrm>
          <a:prstGeom prst="line">
            <a:avLst/>
          </a:prstGeom>
          <a:noFill/>
          <a:ln w="9525" cap="flat" cmpd="sng" algn="ctr">
            <a:solidFill>
              <a:srgbClr val="340053"/>
            </a:solidFill>
            <a:prstDash val="solid"/>
          </a:ln>
          <a:effectLst/>
        </p:spPr>
      </p:cxnSp>
      <p:cxnSp>
        <p:nvCxnSpPr>
          <p:cNvPr id="523" name="Straight Connector 522">
            <a:extLst>
              <a:ext uri="{FF2B5EF4-FFF2-40B4-BE49-F238E27FC236}">
                <a16:creationId xmlns:a16="http://schemas.microsoft.com/office/drawing/2014/main" id="{EAFCD366-A7C2-43B8-9539-963267C30533}"/>
              </a:ext>
            </a:extLst>
          </p:cNvPr>
          <p:cNvCxnSpPr/>
          <p:nvPr/>
        </p:nvCxnSpPr>
        <p:spPr>
          <a:xfrm>
            <a:off x="5375416" y="3591038"/>
            <a:ext cx="7033" cy="1330918"/>
          </a:xfrm>
          <a:prstGeom prst="line">
            <a:avLst/>
          </a:prstGeom>
          <a:noFill/>
          <a:ln w="28575" cap="flat" cmpd="sng" algn="ctr">
            <a:solidFill>
              <a:srgbClr val="78AAB3">
                <a:shade val="95000"/>
                <a:satMod val="105000"/>
              </a:srgbClr>
            </a:solidFill>
            <a:prstDash val="solid"/>
          </a:ln>
          <a:effectLst/>
        </p:spPr>
      </p:cxnSp>
      <p:cxnSp>
        <p:nvCxnSpPr>
          <p:cNvPr id="524" name="Straight Connector 523">
            <a:extLst>
              <a:ext uri="{FF2B5EF4-FFF2-40B4-BE49-F238E27FC236}">
                <a16:creationId xmlns:a16="http://schemas.microsoft.com/office/drawing/2014/main" id="{3E0556E7-A874-4E76-A624-C234333CDEA4}"/>
              </a:ext>
            </a:extLst>
          </p:cNvPr>
          <p:cNvCxnSpPr/>
          <p:nvPr/>
        </p:nvCxnSpPr>
        <p:spPr>
          <a:xfrm>
            <a:off x="1971807" y="3613426"/>
            <a:ext cx="7033" cy="1330918"/>
          </a:xfrm>
          <a:prstGeom prst="line">
            <a:avLst/>
          </a:prstGeom>
          <a:noFill/>
          <a:ln w="38100" cap="flat" cmpd="sng" algn="ctr">
            <a:solidFill>
              <a:srgbClr val="78AAB3">
                <a:shade val="95000"/>
                <a:satMod val="105000"/>
              </a:srgbClr>
            </a:solidFill>
            <a:prstDash val="solid"/>
          </a:ln>
          <a:effectLst/>
        </p:spPr>
      </p:cxnSp>
      <p:sp>
        <p:nvSpPr>
          <p:cNvPr id="525" name="Arrow: Left 5">
            <a:extLst>
              <a:ext uri="{FF2B5EF4-FFF2-40B4-BE49-F238E27FC236}">
                <a16:creationId xmlns:a16="http://schemas.microsoft.com/office/drawing/2014/main" id="{9BAB292C-C3F8-4D25-8A73-DFC848DC3E04}"/>
              </a:ext>
            </a:extLst>
          </p:cNvPr>
          <p:cNvSpPr/>
          <p:nvPr/>
        </p:nvSpPr>
        <p:spPr>
          <a:xfrm>
            <a:off x="2011382" y="3884747"/>
            <a:ext cx="1565345" cy="124545"/>
          </a:xfrm>
          <a:prstGeom prst="leftArrow">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26" name="Arrow: Left 132">
            <a:extLst>
              <a:ext uri="{FF2B5EF4-FFF2-40B4-BE49-F238E27FC236}">
                <a16:creationId xmlns:a16="http://schemas.microsoft.com/office/drawing/2014/main" id="{38EAC05B-DE23-4266-A4F2-9594FFDDF02D}"/>
              </a:ext>
            </a:extLst>
          </p:cNvPr>
          <p:cNvSpPr/>
          <p:nvPr/>
        </p:nvSpPr>
        <p:spPr>
          <a:xfrm rot="10800000">
            <a:off x="3836818" y="3896108"/>
            <a:ext cx="1565345" cy="124545"/>
          </a:xfrm>
          <a:prstGeom prst="leftArrow">
            <a:avLst/>
          </a:prstGeom>
          <a:solidFill>
            <a:srgbClr val="78AAB3"/>
          </a:solidFill>
          <a:ln w="25400" cap="flat" cmpd="sng" algn="ctr">
            <a:solidFill>
              <a:srgbClr val="78AAB3">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IN" sz="1400" b="0" i="0" u="none" strike="noStrike" kern="0" cap="none" spc="0" normalizeH="0" baseline="0" noProof="0">
              <a:ln>
                <a:noFill/>
              </a:ln>
              <a:solidFill>
                <a:srgbClr val="340053"/>
              </a:solidFill>
              <a:effectLst/>
              <a:uLnTx/>
              <a:uFillTx/>
              <a:latin typeface="Calibri "/>
              <a:sym typeface="Arial"/>
            </a:endParaRPr>
          </a:p>
        </p:txBody>
      </p:sp>
      <p:sp>
        <p:nvSpPr>
          <p:cNvPr id="527" name="Rectangle 526">
            <a:extLst>
              <a:ext uri="{FF2B5EF4-FFF2-40B4-BE49-F238E27FC236}">
                <a16:creationId xmlns:a16="http://schemas.microsoft.com/office/drawing/2014/main" id="{F7CC6826-5349-4E0F-8173-BD68A880DA3A}"/>
              </a:ext>
            </a:extLst>
          </p:cNvPr>
          <p:cNvSpPr/>
          <p:nvPr/>
        </p:nvSpPr>
        <p:spPr>
          <a:xfrm>
            <a:off x="3198747" y="3474611"/>
            <a:ext cx="914400" cy="914400"/>
          </a:xfrm>
          <a:prstGeom prst="rect">
            <a:avLst/>
          </a:prstGeom>
          <a:solidFill>
            <a:srgbClr val="B4B4B4">
              <a:lumMod val="20000"/>
              <a:lumOff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340053"/>
                </a:solidFill>
                <a:effectLst/>
                <a:uLnTx/>
                <a:uFillTx/>
                <a:latin typeface="Calibri "/>
                <a:sym typeface="Arial"/>
              </a:rPr>
              <a:t>95% Confidence Level</a:t>
            </a:r>
            <a:endParaRPr kumimoji="0" lang="en-IN" sz="1100" b="0" i="0" u="none" strike="noStrike" kern="0" cap="none" spc="0" normalizeH="0" baseline="0" noProof="0" dirty="0">
              <a:ln>
                <a:noFill/>
              </a:ln>
              <a:solidFill>
                <a:srgbClr val="340053"/>
              </a:solidFill>
              <a:effectLst/>
              <a:uLnTx/>
              <a:uFillTx/>
              <a:latin typeface="Calibri "/>
              <a:sym typeface="Arial"/>
            </a:endParaRPr>
          </a:p>
        </p:txBody>
      </p:sp>
      <p:cxnSp>
        <p:nvCxnSpPr>
          <p:cNvPr id="528" name="Straight Arrow Connector 527">
            <a:extLst>
              <a:ext uri="{FF2B5EF4-FFF2-40B4-BE49-F238E27FC236}">
                <a16:creationId xmlns:a16="http://schemas.microsoft.com/office/drawing/2014/main" id="{B8EE8A8A-B620-414C-AF99-448E549BC577}"/>
              </a:ext>
            </a:extLst>
          </p:cNvPr>
          <p:cNvCxnSpPr>
            <a:cxnSpLocks/>
          </p:cNvCxnSpPr>
          <p:nvPr/>
        </p:nvCxnSpPr>
        <p:spPr>
          <a:xfrm>
            <a:off x="1182967" y="4221979"/>
            <a:ext cx="1815893" cy="1843764"/>
          </a:xfrm>
          <a:prstGeom prst="straightConnector1">
            <a:avLst/>
          </a:prstGeom>
          <a:noFill/>
          <a:ln w="53975" cap="flat" cmpd="sng" algn="ctr">
            <a:solidFill>
              <a:srgbClr val="78AAB3">
                <a:shade val="95000"/>
                <a:satMod val="105000"/>
              </a:srgbClr>
            </a:solidFill>
            <a:prstDash val="solid"/>
            <a:tailEnd type="triangle"/>
          </a:ln>
          <a:effectLst/>
        </p:spPr>
      </p:cxnSp>
      <p:cxnSp>
        <p:nvCxnSpPr>
          <p:cNvPr id="529" name="Straight Arrow Connector 528">
            <a:extLst>
              <a:ext uri="{FF2B5EF4-FFF2-40B4-BE49-F238E27FC236}">
                <a16:creationId xmlns:a16="http://schemas.microsoft.com/office/drawing/2014/main" id="{81E132F7-5695-4B10-A52D-DE71F1943F9B}"/>
              </a:ext>
            </a:extLst>
          </p:cNvPr>
          <p:cNvCxnSpPr>
            <a:cxnSpLocks/>
          </p:cNvCxnSpPr>
          <p:nvPr/>
        </p:nvCxnSpPr>
        <p:spPr>
          <a:xfrm flipH="1">
            <a:off x="3751283" y="4320312"/>
            <a:ext cx="2023400" cy="1762806"/>
          </a:xfrm>
          <a:prstGeom prst="straightConnector1">
            <a:avLst/>
          </a:prstGeom>
          <a:noFill/>
          <a:ln w="53975" cap="flat" cmpd="sng" algn="ctr">
            <a:solidFill>
              <a:srgbClr val="78AAB3">
                <a:shade val="95000"/>
                <a:satMod val="105000"/>
              </a:srgbClr>
            </a:solidFill>
            <a:prstDash val="solid"/>
            <a:tailEnd type="triangle"/>
          </a:ln>
          <a:effectLst/>
        </p:spPr>
      </p:cxnSp>
      <p:sp>
        <p:nvSpPr>
          <p:cNvPr id="530" name="TextBox 529">
            <a:extLst>
              <a:ext uri="{FF2B5EF4-FFF2-40B4-BE49-F238E27FC236}">
                <a16:creationId xmlns:a16="http://schemas.microsoft.com/office/drawing/2014/main" id="{2C2C000E-E131-4788-A556-8D8FD461AC65}"/>
              </a:ext>
            </a:extLst>
          </p:cNvPr>
          <p:cNvSpPr txBox="1"/>
          <p:nvPr/>
        </p:nvSpPr>
        <p:spPr>
          <a:xfrm>
            <a:off x="2207975" y="6083118"/>
            <a:ext cx="2581959" cy="307777"/>
          </a:xfrm>
          <a:prstGeom prst="rect">
            <a:avLst/>
          </a:prstGeom>
          <a:noFill/>
        </p:spPr>
        <p:txBody>
          <a:bodyPr wrap="square" rtlCol="0">
            <a:spAutoFit/>
          </a:bodyPr>
          <a:lstStyle/>
          <a:p>
            <a:pPr>
              <a:buClr>
                <a:srgbClr val="000000"/>
              </a:buClr>
              <a:buFont typeface="Arial"/>
              <a:buNone/>
            </a:pPr>
            <a:r>
              <a:rPr lang="en-US" sz="1400" kern="0" dirty="0">
                <a:solidFill>
                  <a:srgbClr val="000000"/>
                </a:solidFill>
                <a:latin typeface="Calibri "/>
                <a:cs typeface="Arial"/>
                <a:sym typeface="Arial"/>
              </a:rPr>
              <a:t>Each tail is alpha/2 region</a:t>
            </a:r>
            <a:endParaRPr lang="en-IN" sz="1400" kern="0" dirty="0">
              <a:solidFill>
                <a:srgbClr val="000000"/>
              </a:solidFill>
              <a:latin typeface="Calibri "/>
              <a:cs typeface="Arial"/>
              <a:sym typeface="Arial"/>
            </a:endParaRPr>
          </a:p>
        </p:txBody>
      </p:sp>
    </p:spTree>
    <p:extLst>
      <p:ext uri="{BB962C8B-B14F-4D97-AF65-F5344CB8AC3E}">
        <p14:creationId xmlns:p14="http://schemas.microsoft.com/office/powerpoint/2010/main" val="489693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1404</Words>
  <Application>Microsoft Office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vt:lpstr>
      <vt:lpstr>Office Theme</vt:lpstr>
      <vt:lpstr>Applications of Statistics in Machine Learning</vt:lpstr>
      <vt:lpstr>Agenda</vt:lpstr>
      <vt:lpstr>Sample can never truly represent the population</vt:lpstr>
      <vt:lpstr>Sample Challenges</vt:lpstr>
      <vt:lpstr>Establish reliability of data</vt:lpstr>
      <vt:lpstr>Statistical tests to establish reliability of sample data</vt:lpstr>
      <vt:lpstr>Central Limit Theorem for statistical testing</vt:lpstr>
      <vt:lpstr>Central Limit Theorem for statistical testing</vt:lpstr>
      <vt:lpstr>Central Limit Theorem for statistical testing</vt:lpstr>
      <vt:lpstr>Hypothesis Formulation </vt:lpstr>
      <vt:lpstr>Hypothesis Formulation </vt:lpstr>
      <vt:lpstr>Hypothesis Formulation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Kritika Rudra</dc:creator>
  <cp:lastModifiedBy>Sneha V K</cp:lastModifiedBy>
  <cp:revision>37</cp:revision>
  <dcterms:created xsi:type="dcterms:W3CDTF">2022-07-19T06:56:29Z</dcterms:created>
  <dcterms:modified xsi:type="dcterms:W3CDTF">2022-09-23T11:00:52Z</dcterms:modified>
</cp:coreProperties>
</file>