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56" d="100"/>
          <a:sy n="156" d="100"/>
        </p:scale>
        <p:origin x="176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18ce3f46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18ce3f46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84350" y="194000"/>
            <a:ext cx="9144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Make A Copy Of This Deck And Update The Red Ink Based On Your Notebook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53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[The number of variant visitors]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[The number of control visitors]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[Update the Below Chart With Your Chart of Where Users Are From]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75" y="2556100"/>
            <a:ext cx="5725150" cy="24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3764629005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[What do these probabilities suggest in how the `Treatment` or `Country` are associated with conversion rates?]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2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[Treatment Conversion Rate]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[Control Conversion Rate]</a:t>
            </a:r>
            <a:endParaRPr sz="200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[Difference in Rates]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[p-value]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[Conclusion - what does the above suggest in terms of treatment and control - do you have statistically significant evidence of a difference?]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49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[Are there differences in conversion rates between countries?]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Arial</vt:lpstr>
      <vt:lpstr>Cambria</vt:lpstr>
      <vt:lpstr>Simple Light</vt:lpstr>
      <vt:lpstr>PowerPoint Presentation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Bernhard</cp:lastModifiedBy>
  <cp:revision>2</cp:revision>
  <dcterms:modified xsi:type="dcterms:W3CDTF">2023-02-11T23:05:54Z</dcterms:modified>
</cp:coreProperties>
</file>