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9F66-B293-498D-8CB5-84752E2A4D55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B6-1C95-4584-9704-9AF19760C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9F66-B293-498D-8CB5-84752E2A4D55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B6-1C95-4584-9704-9AF19760C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9F66-B293-498D-8CB5-84752E2A4D55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B6-1C95-4584-9704-9AF19760C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9F66-B293-498D-8CB5-84752E2A4D55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B6-1C95-4584-9704-9AF19760C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9F66-B293-498D-8CB5-84752E2A4D55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B6-1C95-4584-9704-9AF19760C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9F66-B293-498D-8CB5-84752E2A4D55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B6-1C95-4584-9704-9AF19760C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9F66-B293-498D-8CB5-84752E2A4D55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B6-1C95-4584-9704-9AF19760C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9F66-B293-498D-8CB5-84752E2A4D55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B6-1C95-4584-9704-9AF19760C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9F66-B293-498D-8CB5-84752E2A4D55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B6-1C95-4584-9704-9AF19760C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9F66-B293-498D-8CB5-84752E2A4D55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B6-1C95-4584-9704-9AF19760C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9F66-B293-498D-8CB5-84752E2A4D55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ACB6-1C95-4584-9704-9AF19760C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B9F66-B293-498D-8CB5-84752E2A4D55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ACB6-1C95-4584-9704-9AF19760CE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     Development </a:t>
            </a:r>
            <a:r>
              <a:rPr lang="en-US" sz="3200" b="1" u="sng" dirty="0"/>
              <a:t>of a Real Time Bus Arrival </a:t>
            </a:r>
            <a:r>
              <a:rPr lang="en-US" sz="3200" b="1" u="sng" dirty="0" smtClean="0"/>
              <a:t>Time                                                    Prediction  System under Indian Traffic Conditions </a:t>
            </a:r>
            <a:endParaRPr lang="en-US" sz="3200" b="1" u="sn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484784"/>
            <a:ext cx="8769152" cy="576064"/>
          </a:xfrm>
        </p:spPr>
        <p:txBody>
          <a:bodyPr>
            <a:normAutofit/>
          </a:bodyPr>
          <a:lstStyle/>
          <a:p>
            <a:r>
              <a:rPr lang="en-US" sz="2800" u="sng" dirty="0"/>
              <a:t>OBJECTIVES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0" y="1844824"/>
            <a:ext cx="9144000" cy="501317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300" dirty="0" smtClean="0"/>
              <a:t>● To develop a bus passenger information system.</a:t>
            </a:r>
          </a:p>
          <a:p>
            <a:pPr>
              <a:buNone/>
            </a:pPr>
            <a:endParaRPr lang="en-US" sz="3300" dirty="0" smtClean="0"/>
          </a:p>
          <a:p>
            <a:pPr>
              <a:buNone/>
            </a:pPr>
            <a:r>
              <a:rPr lang="en-US" sz="3300" dirty="0" smtClean="0"/>
              <a:t>● To </a:t>
            </a:r>
            <a:r>
              <a:rPr lang="en-US" sz="3300" dirty="0"/>
              <a:t>efficiently provide real time bus arrival time </a:t>
            </a:r>
            <a:r>
              <a:rPr lang="en-US" sz="3300" dirty="0" smtClean="0"/>
              <a:t>information.</a:t>
            </a:r>
          </a:p>
          <a:p>
            <a:pPr>
              <a:buNone/>
            </a:pPr>
            <a:endParaRPr lang="en-US" sz="3300" dirty="0" smtClean="0"/>
          </a:p>
          <a:p>
            <a:pPr>
              <a:buNone/>
            </a:pPr>
            <a:r>
              <a:rPr lang="en-US" sz="3300" dirty="0" smtClean="0"/>
              <a:t>● Use of GPS technology to </a:t>
            </a:r>
            <a:r>
              <a:rPr lang="en-US" sz="3300" dirty="0"/>
              <a:t>gather data, factoring conditions such as traffic jams, overtaking, breakdowns and unscheduled changes in bus routes that are specific to Indian conditions</a:t>
            </a:r>
            <a:r>
              <a:rPr lang="en-US" sz="3300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Field Implementations of Bus Arrival Prediction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9144000" cy="50131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Bus Time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Estimated Time of Arrival Predictions</a:t>
            </a:r>
          </a:p>
          <a:p>
            <a:endParaRPr lang="en-US" dirty="0" smtClean="0"/>
          </a:p>
          <a:p>
            <a:r>
              <a:rPr lang="en-US" dirty="0" err="1" smtClean="0"/>
              <a:t>Synchromatics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 Bus</a:t>
            </a:r>
          </a:p>
          <a:p>
            <a:endParaRPr lang="en-US" dirty="0" smtClean="0"/>
          </a:p>
          <a:p>
            <a:r>
              <a:rPr lang="en-US" dirty="0" smtClean="0"/>
              <a:t>One Bus Away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b="1" u="sng" dirty="0"/>
              <a:t>PREDICTION METHODLOGY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Space </a:t>
            </a:r>
            <a:r>
              <a:rPr lang="en-US" dirty="0" err="1"/>
              <a:t>Discretisation</a:t>
            </a:r>
            <a:r>
              <a:rPr lang="en-US" dirty="0"/>
              <a:t> Prediction Method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Adaptive Prediction Method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Enhanced Prediction Method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Time </a:t>
            </a:r>
            <a:r>
              <a:rPr lang="en-US" dirty="0" err="1" smtClean="0"/>
              <a:t>Discretised</a:t>
            </a:r>
            <a:r>
              <a:rPr lang="en-US" dirty="0" smtClean="0"/>
              <a:t> </a:t>
            </a:r>
            <a:r>
              <a:rPr lang="en-US" dirty="0"/>
              <a:t>Prediction </a:t>
            </a:r>
            <a:r>
              <a:rPr lang="en-US" dirty="0" smtClean="0"/>
              <a:t>method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All of these prediction methods are based on dynamic</a:t>
            </a:r>
          </a:p>
          <a:p>
            <a:pPr>
              <a:buNone/>
            </a:pPr>
            <a:r>
              <a:rPr lang="en-US" dirty="0" smtClean="0"/>
              <a:t>traffic models.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u="sng" dirty="0"/>
              <a:t>Popular Bus Arrival Information Dissemination Methods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5157192"/>
          </a:xfrm>
        </p:spPr>
        <p:txBody>
          <a:bodyPr>
            <a:noAutofit/>
          </a:bodyPr>
          <a:lstStyle/>
          <a:p>
            <a:r>
              <a:rPr lang="en-US" dirty="0"/>
              <a:t>Message </a:t>
            </a:r>
            <a:r>
              <a:rPr lang="en-US" dirty="0" smtClean="0"/>
              <a:t>Boards</a:t>
            </a:r>
          </a:p>
          <a:p>
            <a:endParaRPr lang="en-US" dirty="0" smtClean="0"/>
          </a:p>
          <a:p>
            <a:r>
              <a:rPr lang="en-US" dirty="0" smtClean="0"/>
              <a:t>Web Based Information Service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Kiosk showing waiting </a:t>
            </a:r>
            <a:r>
              <a:rPr lang="en-US" dirty="0" smtClean="0"/>
              <a:t>times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Kiosk </a:t>
            </a:r>
            <a:r>
              <a:rPr lang="en-US" dirty="0"/>
              <a:t>showing bus location on </a:t>
            </a:r>
            <a:r>
              <a:rPr lang="en-US" dirty="0" smtClean="0"/>
              <a:t>map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endParaRPr lang="en-US" sz="3600" dirty="0"/>
          </a:p>
          <a:p>
            <a:endParaRPr lang="en-US" sz="3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Technologies In Current Use by Indian Agencies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/>
          <a:lstStyle/>
          <a:p>
            <a:r>
              <a:rPr lang="da-DK" dirty="0"/>
              <a:t>DIMTS, Delhi – Delhi Integrated Multi-modal Transit </a:t>
            </a:r>
            <a:r>
              <a:rPr lang="da-DK" dirty="0" smtClean="0"/>
              <a:t>System</a:t>
            </a:r>
          </a:p>
          <a:p>
            <a:r>
              <a:rPr lang="fr-FR" dirty="0"/>
              <a:t>MTC, </a:t>
            </a:r>
            <a:r>
              <a:rPr lang="fr-FR" dirty="0" err="1"/>
              <a:t>Chennai</a:t>
            </a:r>
            <a:r>
              <a:rPr lang="fr-FR" dirty="0"/>
              <a:t> – </a:t>
            </a:r>
            <a:r>
              <a:rPr lang="fr-FR" dirty="0" err="1"/>
              <a:t>Metropolitan</a:t>
            </a:r>
            <a:r>
              <a:rPr lang="fr-FR" dirty="0"/>
              <a:t> Transport Corporation, </a:t>
            </a:r>
            <a:r>
              <a:rPr lang="fr-FR" dirty="0" err="1" smtClean="0"/>
              <a:t>Chennai</a:t>
            </a:r>
            <a:endParaRPr lang="fr-FR" dirty="0" smtClean="0"/>
          </a:p>
          <a:p>
            <a:r>
              <a:rPr lang="en-US" dirty="0"/>
              <a:t>ICTSL, Indore – Indore City Transport Service </a:t>
            </a:r>
            <a:r>
              <a:rPr lang="en-US" dirty="0" smtClean="0"/>
              <a:t>Limited</a:t>
            </a:r>
          </a:p>
          <a:p>
            <a:r>
              <a:rPr lang="fr-FR" dirty="0" smtClean="0"/>
              <a:t>BMTC</a:t>
            </a:r>
            <a:r>
              <a:rPr lang="fr-FR" dirty="0"/>
              <a:t>, Bangalore – Bangalore Métropolitain Transport Corporation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Issues </a:t>
            </a:r>
            <a:r>
              <a:rPr lang="en-US" b="1" u="sng" dirty="0" smtClean="0"/>
              <a:t>Addressed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Choice of Test </a:t>
            </a:r>
            <a:r>
              <a:rPr lang="en-US" dirty="0" smtClean="0"/>
              <a:t>vehicle</a:t>
            </a:r>
          </a:p>
          <a:p>
            <a:r>
              <a:rPr lang="en-US" dirty="0" smtClean="0"/>
              <a:t>Reliability </a:t>
            </a:r>
          </a:p>
          <a:p>
            <a:r>
              <a:rPr lang="en-US" dirty="0"/>
              <a:t>Bus-Stop </a:t>
            </a:r>
            <a:r>
              <a:rPr lang="en-US" dirty="0" smtClean="0"/>
              <a:t>Identification</a:t>
            </a:r>
          </a:p>
          <a:p>
            <a:r>
              <a:rPr lang="en-US" dirty="0"/>
              <a:t>Identifying </a:t>
            </a:r>
            <a:r>
              <a:rPr lang="en-US" dirty="0" smtClean="0"/>
              <a:t>Direction</a:t>
            </a:r>
          </a:p>
          <a:p>
            <a:r>
              <a:rPr lang="en-US" dirty="0"/>
              <a:t>Route Change and Missed Bus-Stop </a:t>
            </a:r>
            <a:r>
              <a:rPr lang="en-US" dirty="0" smtClean="0"/>
              <a:t>Location</a:t>
            </a:r>
          </a:p>
          <a:p>
            <a:r>
              <a:rPr lang="en-US" dirty="0"/>
              <a:t>Bus Breakdown/ Traffic </a:t>
            </a:r>
            <a:r>
              <a:rPr lang="en-US" dirty="0" smtClean="0"/>
              <a:t>Jam</a:t>
            </a:r>
          </a:p>
          <a:p>
            <a:r>
              <a:rPr lang="en-US" dirty="0" smtClean="0"/>
              <a:t>Overtaking</a:t>
            </a:r>
          </a:p>
          <a:p>
            <a:r>
              <a:rPr lang="en-US" dirty="0"/>
              <a:t>Correction for Difference in Distance Travelled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211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OBJECTIVES </vt:lpstr>
      <vt:lpstr>Field Implementations of Bus Arrival Prediction Systems</vt:lpstr>
      <vt:lpstr>PREDICTION METHODLOGY </vt:lpstr>
      <vt:lpstr>Popular Bus Arrival Information Dissemination Methods</vt:lpstr>
      <vt:lpstr>Technologies In Current Use by Indian Agencies</vt:lpstr>
      <vt:lpstr>Issues Addressed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RAJAT SINHA</dc:creator>
  <cp:lastModifiedBy>RAJAT SINHA</cp:lastModifiedBy>
  <cp:revision>8</cp:revision>
  <dcterms:created xsi:type="dcterms:W3CDTF">2017-01-21T08:35:47Z</dcterms:created>
  <dcterms:modified xsi:type="dcterms:W3CDTF">2017-01-21T14:56:35Z</dcterms:modified>
</cp:coreProperties>
</file>