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6FC4-9B4B-4E10-B8D5-8774EBC6A7B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DDFF-D048-45A5-9E7A-70129F557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6FC4-9B4B-4E10-B8D5-8774EBC6A7B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DDFF-D048-45A5-9E7A-70129F557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6FC4-9B4B-4E10-B8D5-8774EBC6A7B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DDFF-D048-45A5-9E7A-70129F557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3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6FC4-9B4B-4E10-B8D5-8774EBC6A7B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DDFF-D048-45A5-9E7A-70129F557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7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6FC4-9B4B-4E10-B8D5-8774EBC6A7B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DDFF-D048-45A5-9E7A-70129F557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25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6FC4-9B4B-4E10-B8D5-8774EBC6A7B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DDFF-D048-45A5-9E7A-70129F557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1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6FC4-9B4B-4E10-B8D5-8774EBC6A7B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DDFF-D048-45A5-9E7A-70129F557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6FC4-9B4B-4E10-B8D5-8774EBC6A7B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DDFF-D048-45A5-9E7A-70129F557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6FC4-9B4B-4E10-B8D5-8774EBC6A7B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DDFF-D048-45A5-9E7A-70129F557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6FC4-9B4B-4E10-B8D5-8774EBC6A7B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DDFF-D048-45A5-9E7A-70129F557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5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6FC4-9B4B-4E10-B8D5-8774EBC6A7B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DDFF-D048-45A5-9E7A-70129F557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7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6FC4-9B4B-4E10-B8D5-8774EBC6A7B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DDFF-D048-45A5-9E7A-70129F557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8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95600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Supply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2895600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Regulator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2895600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2895600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LCD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1676400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Keypad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4170348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Driver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4600" y="4170348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Stepper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Motor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4" idx="3"/>
            <a:endCxn id="5" idx="1"/>
          </p:cNvCxnSpPr>
          <p:nvPr/>
        </p:nvCxnSpPr>
        <p:spPr>
          <a:xfrm>
            <a:off x="1905000" y="3276600"/>
            <a:ext cx="9144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9" idx="1"/>
          </p:cNvCxnSpPr>
          <p:nvPr/>
        </p:nvCxnSpPr>
        <p:spPr>
          <a:xfrm>
            <a:off x="2362200" y="4551348"/>
            <a:ext cx="2133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62200" y="3276600"/>
            <a:ext cx="0" cy="127474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6" idx="1"/>
          </p:cNvCxnSpPr>
          <p:nvPr/>
        </p:nvCxnSpPr>
        <p:spPr>
          <a:xfrm>
            <a:off x="4191000" y="3276600"/>
            <a:ext cx="3048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6" idx="0"/>
          </p:cNvCxnSpPr>
          <p:nvPr/>
        </p:nvCxnSpPr>
        <p:spPr>
          <a:xfrm>
            <a:off x="5181600" y="2438400"/>
            <a:ext cx="0" cy="4572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5867400" y="3276600"/>
            <a:ext cx="457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9" idx="0"/>
          </p:cNvCxnSpPr>
          <p:nvPr/>
        </p:nvCxnSpPr>
        <p:spPr>
          <a:xfrm>
            <a:off x="5181600" y="3657600"/>
            <a:ext cx="0" cy="51274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>
          <a:xfrm>
            <a:off x="5867400" y="4551348"/>
            <a:ext cx="457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56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</dc:creator>
  <cp:lastModifiedBy>KARAN</cp:lastModifiedBy>
  <cp:revision>1</cp:revision>
  <dcterms:created xsi:type="dcterms:W3CDTF">2018-03-18T04:45:28Z</dcterms:created>
  <dcterms:modified xsi:type="dcterms:W3CDTF">2018-03-18T04:52:18Z</dcterms:modified>
</cp:coreProperties>
</file>