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75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85d4e2-4112-416a-b1c7-f7c91375d19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13e4540-fce1-4a0e-9e89-7ad94c30803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c0d815-8d1e-45be-85ca-3da69be5011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dfcb59-205f-42f5-b801-cc2bd4beaea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c4efe16-c545-4d70-806d-b621e719c73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b033371-40dd-450e-8584-e7c1c02dd6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aea436d-d04c-4c7d-987e-4ddf4d93342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c54117a-d9f3-4665-9ef2-bdd98d16a00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dd0670-2501-4d9e-9bff-e49ef114219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343ad0-fb9e-40d5-8f6d-1c4c7fc6fd0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0161a54-6b21-425f-bd51-ea94597c052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a41f00-0ed7-4bb8-9bed-7f050e7d418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bc6a9c0-5f47-4526-91f6-43ddc928e3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22f0c2-8207-4cc2-96f6-8c268648ee2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f57bcd-cd86-427d-9004-3308786373e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ac71a6-54b6-40b5-a8fa-2006d74f79c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0aa1aa9-b4b7-439e-8f47-7b8f506d6c9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(16:9)</PresentationFormat>
  <Paragraphs>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Rajatth Acharya</cp:lastModifiedBy>
  <cp:revision>2</cp:revision>
  <dcterms:created xsi:type="dcterms:W3CDTF">2024-03-22T11:02:43Z</dcterms:created>
  <dcterms:modified xsi:type="dcterms:W3CDTF">2024-03-22T11:01:48Z</dcterms:modified>
</cp:coreProperties>
</file>