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9d71ce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9d71ce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9d71ce6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9d71ce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59d71ce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59d71ce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59d71ce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59d71ce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59d71ce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59d71ce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47d5d85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47d5d85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47d5d85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247d5d85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2544e96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2544e96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2544e9614_2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2544e9614_2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2544e9614_2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2544e9614_2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544e9614_2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2544e9614_2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9d71ce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59d71ce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9d71ce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59d71ce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habal.in/visuals/kmeans/2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PARTITIONAL ALGORITHMS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53825" y="4091375"/>
            <a:ext cx="2163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RAJAT TOMAR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UID: 229039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025" y="59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1575"/>
            <a:ext cx="9074599" cy="38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K-Means does not work on categorical data because the mean must be defined on the attribute type. 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convex-shaped clusters are found.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It also does not handle outliers well.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r>
              <a:rPr lang="en"/>
              <a:t> Of PAM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a medoid is an approach that handles outliers well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simple to understand and easy to implement.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K-Medoid Algorithm  converges in a fixed number of steps.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PAM is less sensitive to outliers than other partitioning algorithms.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PAM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total complexity per iteration is n(n - k)2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PAM does not scale well to large datasets because of its computational complexity.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may obtain different results for different runs on the same dataset because the first k medoids are chosen randomly.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main disadvantage of K-Medoid algorithms is that it is not suitable for clustering non-spherical (arbitrarily shaped) groups of objects.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606975" y="2571750"/>
            <a:ext cx="76887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</a:t>
            </a:r>
            <a:r>
              <a:rPr lang="en" sz="3711"/>
              <a:t>  Thank You </a:t>
            </a:r>
            <a:endParaRPr sz="3711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7650" y="2078875"/>
            <a:ext cx="76887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150300"/>
            <a:ext cx="76887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CLUSTERING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PARTITIONAL ALGORITHMS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VARIOUS PARTITIONAL ALGORITHMS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 AND CONS OF EACH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 OF THE CODE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70275" y="1853850"/>
            <a:ext cx="81474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Process of Clustering is </a:t>
            </a:r>
            <a:r>
              <a:rPr b="1" lang="en" sz="1500"/>
              <a:t>Classification of the objects</a:t>
            </a:r>
            <a:r>
              <a:rPr lang="en" sz="1500"/>
              <a:t> which are similar among them, and organizing of data into groups.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Techniques of Clustering are among the </a:t>
            </a:r>
            <a:r>
              <a:rPr b="1" lang="en" sz="1500"/>
              <a:t>Unsupervised Learning Methods</a:t>
            </a:r>
            <a:r>
              <a:rPr lang="en" sz="1500"/>
              <a:t>.</a:t>
            </a:r>
            <a:endParaRPr sz="15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2878525"/>
            <a:ext cx="8730849" cy="2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Method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53850"/>
            <a:ext cx="76887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unsupervised learning method is a method in which we draw references from datasets consisting of input data without labeled responses.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Generally, it is used as a process to find meaningful structure, explanatory underlying processes, generative features, and groupings inherent in a set of examples.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asic features of Clustering Vs Classification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58000" y="2129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• The (best) number of clusters is not known.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• There may not be any a priori knowledge concerning the clusters.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 • Cluster results are dynamic. 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Partitional Algorithms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Partitional Algorithms </a:t>
            </a:r>
            <a:r>
              <a:rPr lang="en" sz="1900"/>
              <a:t>separate</a:t>
            </a:r>
            <a:r>
              <a:rPr lang="en" sz="1900"/>
              <a:t>  similar objects to the clusters.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These Algorithms are successful to </a:t>
            </a:r>
            <a:r>
              <a:rPr lang="en" sz="1900"/>
              <a:t>determine</a:t>
            </a:r>
            <a:r>
              <a:rPr lang="en" sz="1900"/>
              <a:t> Centre Based Cluster.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</a:t>
            </a:r>
            <a:r>
              <a:rPr lang="en" sz="1900"/>
              <a:t> Partitional Algorithms divide </a:t>
            </a:r>
            <a:r>
              <a:rPr i="1" lang="en" sz="1900"/>
              <a:t>n </a:t>
            </a:r>
            <a:r>
              <a:rPr lang="en" sz="1900"/>
              <a:t>objects into Clusters by using </a:t>
            </a:r>
            <a:r>
              <a:rPr i="1" lang="en" sz="1900"/>
              <a:t>k </a:t>
            </a:r>
            <a:r>
              <a:rPr lang="en" sz="1900"/>
              <a:t>Parameter.</a:t>
            </a:r>
            <a:endParaRPr sz="19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 K-means, CLARANS (Clustering Large Applications based upon Randomized Search), etc.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56225" y="2119700"/>
            <a:ext cx="76887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First, we initialize k points, called means or cluster centroids, randomly.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categorize each item to its closest mean and we update the mean’s coordinates, which are the averages of the items categorized in that cluster so far.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repeat the process for a given number of iterations and at the end, we have our clusters.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time complexity of K-means is O (tkn) where t is the number of iterations.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http://shabal.in/visuals/kmeans/2.html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 ( </a:t>
            </a:r>
            <a:r>
              <a:rPr b="0" lang="en" sz="2300">
                <a:solidFill>
                  <a:srgbClr val="002C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PARTITIONING AROUND MEDOIDS)</a:t>
            </a:r>
            <a:endParaRPr b="0" sz="2300">
              <a:solidFill>
                <a:srgbClr val="002C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1853850"/>
            <a:ext cx="76887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8453" lvl="0" marL="7620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Randomly select k points from the data( k is the number of clusters to be formed). These k points would act as our initial medoids.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8453" lvl="0" marL="7620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distances between the medoid points and the non-medoid points are calculated, and each point is assigned to the cluster of its nearest medoid.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8453" lvl="0" marL="7620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the cost as the total sum of the distances(also called dissimilarities) of the data points from the assigned medoid.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8453" lvl="0" marL="7620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Swap one medoid point with a non-medoid point(from the same cluster as the medoid point) and recalculate the cost.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8453" lvl="0" marL="7620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calculated cost with the new medoid point is more than the previous cost, we undo the swap, and the algorithm converges else; we repeat step 4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 of K-Means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68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Relatively easy to implement.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Roboto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Scales to large data sets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Roboto"/>
              <a:buChar char="●"/>
            </a:pPr>
            <a:r>
              <a:rPr lang="en" sz="1600">
                <a:solidFill>
                  <a:srgbClr val="636C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K-Means returns clusters which can be easily interpreted and even visualized</a:t>
            </a:r>
            <a:endParaRPr sz="2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