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85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90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7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34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9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4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67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869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44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7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9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69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57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5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2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26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31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2D01EC-E541-4B75-9359-EDEC7D6EF076}" type="datetimeFigureOut">
              <a:rPr lang="en-IN" smtClean="0"/>
              <a:t>15-05-2024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B199-3ECC-4333-99A4-1EA6379C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34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0E79-F52C-4F0E-DBC3-DAAD4DF57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Safe Web Development in Haskell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DFFEF-9ADE-63F6-DC1B-2F2048CF0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Final Project Presentation: Rajat Varma</a:t>
            </a:r>
          </a:p>
        </p:txBody>
      </p:sp>
    </p:spTree>
    <p:extLst>
      <p:ext uri="{BB962C8B-B14F-4D97-AF65-F5344CB8AC3E}">
        <p14:creationId xmlns:p14="http://schemas.microsoft.com/office/powerpoint/2010/main" val="136761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0332-D908-4613-EA52-7F8934A1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45F3-3951-D43A-0FC0-B6D46356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Ability to handle any inputs/missing inputs</a:t>
            </a:r>
          </a:p>
          <a:p>
            <a:r>
              <a:rPr lang="en-IN" dirty="0"/>
              <a:t>Ability to handle SQL injection </a:t>
            </a:r>
          </a:p>
          <a:p>
            <a:r>
              <a:rPr lang="en-IN" dirty="0"/>
              <a:t>Using the Selenium </a:t>
            </a:r>
            <a:r>
              <a:rPr lang="en-IN" dirty="0" err="1"/>
              <a:t>webdriver</a:t>
            </a:r>
            <a:r>
              <a:rPr lang="en-IN" dirty="0"/>
              <a:t> to simulate user behaviour. </a:t>
            </a:r>
          </a:p>
          <a:p>
            <a:endParaRPr lang="en-IN" dirty="0"/>
          </a:p>
          <a:p>
            <a:r>
              <a:rPr lang="en-IN" dirty="0"/>
              <a:t>Random name of 10 letters + Random email </a:t>
            </a:r>
          </a:p>
          <a:p>
            <a:r>
              <a:rPr lang="en-IN" dirty="0"/>
              <a:t>Email field used for SQL injection tests, email validation tests etc.</a:t>
            </a:r>
          </a:p>
          <a:p>
            <a:r>
              <a:rPr lang="en-IN" dirty="0"/>
              <a:t>Random number for each of the 4 questions.</a:t>
            </a:r>
          </a:p>
        </p:txBody>
      </p:sp>
    </p:spTree>
    <p:extLst>
      <p:ext uri="{BB962C8B-B14F-4D97-AF65-F5344CB8AC3E}">
        <p14:creationId xmlns:p14="http://schemas.microsoft.com/office/powerpoint/2010/main" val="79569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906D-3EA6-2886-0247-B290BDD0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37E2-CB4C-7BC3-B3B6-9A4243AA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Webdriver</a:t>
            </a:r>
            <a:r>
              <a:rPr lang="en-IN" dirty="0"/>
              <a:t> opens a </a:t>
            </a:r>
            <a:r>
              <a:rPr lang="en-IN" dirty="0" err="1"/>
              <a:t>firefox</a:t>
            </a:r>
            <a:r>
              <a:rPr lang="en-IN" dirty="0"/>
              <a:t> instance and repeatedly generates random inputs and inputs them into the website.</a:t>
            </a:r>
          </a:p>
          <a:p>
            <a:r>
              <a:rPr lang="en-IN" dirty="0"/>
              <a:t>Tried to simulate multiple instances at once, but was resource-constrained.</a:t>
            </a:r>
          </a:p>
        </p:txBody>
      </p:sp>
    </p:spTree>
    <p:extLst>
      <p:ext uri="{BB962C8B-B14F-4D97-AF65-F5344CB8AC3E}">
        <p14:creationId xmlns:p14="http://schemas.microsoft.com/office/powerpoint/2010/main" val="57487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C404-3A25-DC08-830C-26C21EC2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86D9-A1C7-3C79-808A-8567C8A8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Forms- a nightmare in web development</a:t>
            </a:r>
          </a:p>
          <a:p>
            <a:pPr lvl="1"/>
            <a:r>
              <a:rPr lang="en-IN" dirty="0"/>
              <a:t>Injection attacks (SQL/Command)</a:t>
            </a:r>
          </a:p>
          <a:p>
            <a:r>
              <a:rPr lang="en-IN" dirty="0"/>
              <a:t>No true type checking possible- everything is transferred across the web as a stream of bytes</a:t>
            </a:r>
          </a:p>
          <a:p>
            <a:r>
              <a:rPr lang="en-IN" dirty="0"/>
              <a:t>Impossible to cover all edge cases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16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D7DF-81A5-3A50-B1A6-360A90E4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development in Haskell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CDD8-1D09-A4A3-CAAA-1880F24F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Compiling code helps.</a:t>
            </a:r>
          </a:p>
          <a:p>
            <a:pPr lvl="1"/>
            <a:r>
              <a:rPr lang="en-IN" dirty="0"/>
              <a:t>Know all possible errors with types and forms before the website runs</a:t>
            </a:r>
          </a:p>
          <a:p>
            <a:r>
              <a:rPr lang="en-IN" dirty="0"/>
              <a:t>Forced referential transparency</a:t>
            </a:r>
          </a:p>
          <a:p>
            <a:pPr lvl="1"/>
            <a:r>
              <a:rPr lang="en-IN" dirty="0"/>
              <a:t>Mitigate bad code practices: modifying critical data when not required</a:t>
            </a:r>
          </a:p>
          <a:p>
            <a:r>
              <a:rPr lang="en-IN" dirty="0"/>
              <a:t>Type safe URLs</a:t>
            </a:r>
          </a:p>
          <a:p>
            <a:pPr lvl="1"/>
            <a:r>
              <a:rPr lang="en-IN" dirty="0"/>
              <a:t>Singular definition of all URLs prevents having to change it in multiple locations</a:t>
            </a:r>
          </a:p>
          <a:p>
            <a:pPr lvl="1"/>
            <a:r>
              <a:rPr lang="en-IN" dirty="0"/>
              <a:t>Data sent out is guaranteed to be well formed</a:t>
            </a:r>
          </a:p>
        </p:txBody>
      </p:sp>
    </p:spTree>
    <p:extLst>
      <p:ext uri="{BB962C8B-B14F-4D97-AF65-F5344CB8AC3E}">
        <p14:creationId xmlns:p14="http://schemas.microsoft.com/office/powerpoint/2010/main" val="167178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073-409B-1CB9-9F0C-6223F106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40F1-182F-1300-9A98-9DD8D464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GADTs</a:t>
            </a:r>
          </a:p>
          <a:p>
            <a:r>
              <a:rPr lang="en-IN" dirty="0"/>
              <a:t>Form data type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1800" dirty="0">
                <a:solidFill>
                  <a:srgbClr val="C678DD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 err="1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FormData</a:t>
            </a:r>
            <a:r>
              <a:rPr lang="en-IN" sz="1800" dirty="0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61AFE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 err="1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FormData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ABB2B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field1 </a:t>
            </a:r>
            <a:r>
              <a:rPr lang="en-IN" sz="1800" dirty="0">
                <a:solidFill>
                  <a:srgbClr val="61AFE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ABB2B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br>
              <a:rPr lang="en-IN" sz="1800" dirty="0">
                <a:solidFill>
                  <a:srgbClr val="ABB2B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field2 </a:t>
            </a:r>
            <a:r>
              <a:rPr lang="en-IN" sz="1800" dirty="0">
                <a:solidFill>
                  <a:srgbClr val="61AFE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 </a:t>
            </a:r>
            <a:r>
              <a:rPr lang="en-IN" sz="1800" dirty="0">
                <a:solidFill>
                  <a:srgbClr val="ABB2B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b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field3 </a:t>
            </a:r>
            <a:r>
              <a:rPr lang="en-IN" sz="1800" dirty="0">
                <a:solidFill>
                  <a:srgbClr val="61AFE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Type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ABB2B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b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IN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userForm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61AFE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::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Form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App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 err="1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App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 err="1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UserData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b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IN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userForm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61AFE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renderDivs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61AFE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$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 err="1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UserData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	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61AFE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&lt;$&gt;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areq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field1 </a:t>
            </a:r>
            <a:r>
              <a:rPr lang="en-IN" sz="1800" dirty="0">
                <a:solidFill>
                  <a:srgbClr val="98C379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"Name"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Nothing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b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IN" sz="1800" dirty="0">
                <a:solidFill>
                  <a:srgbClr val="61AFE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&lt;$&gt;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areq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field2 </a:t>
            </a:r>
            <a:r>
              <a:rPr lang="en-IN" sz="1800" dirty="0">
                <a:solidFill>
                  <a:srgbClr val="98C379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"Email"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Nothing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b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  <a:r>
              <a:rPr lang="en-IN" sz="1800" dirty="0">
                <a:solidFill>
                  <a:srgbClr val="61AFE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&lt;$&gt;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areq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field3 </a:t>
            </a:r>
            <a:r>
              <a:rPr lang="en-IN" sz="1800" dirty="0">
                <a:solidFill>
                  <a:srgbClr val="98C379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"Age"</a:t>
            </a:r>
            <a:r>
              <a:rPr lang="en-IN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IN" sz="1800" dirty="0">
                <a:solidFill>
                  <a:srgbClr val="D19A66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Nothing</a:t>
            </a:r>
            <a:endParaRPr lang="en-IN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C9C74-AF4F-E96F-4CFC-E281B667083D}"/>
              </a:ext>
            </a:extLst>
          </p:cNvPr>
          <p:cNvSpPr/>
          <p:nvPr/>
        </p:nvSpPr>
        <p:spPr>
          <a:xfrm>
            <a:off x="906449" y="3204376"/>
            <a:ext cx="5907819" cy="2608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00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3AAD-360A-B0A2-085C-B63C8361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D997-13ED-9F08-3A8A-C2AC1474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rimson Text"/>
              </a:rPr>
              <a:t>Ensure data is valid.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rimson Text"/>
              </a:rPr>
              <a:t>Marshal string data in the form of submission to Haskell datatypes.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rimson Text"/>
              </a:rPr>
              <a:t>Generate HTML code for displaying the form.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rimson Text"/>
              </a:rPr>
              <a:t>Build up more complex forms by combining simpler forms.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rimson Tex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rimson Text"/>
              </a:rPr>
              <a:t>Applicative, Monadic and Input forms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rimson Text"/>
              </a:rPr>
              <a:t>Input form used for maximum flexibility with styling: 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rimson Text"/>
              </a:rPr>
              <a:t>radeoff choices.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rimson Text"/>
            </a:endParaRPr>
          </a:p>
        </p:txBody>
      </p:sp>
    </p:spTree>
    <p:extLst>
      <p:ext uri="{BB962C8B-B14F-4D97-AF65-F5344CB8AC3E}">
        <p14:creationId xmlns:p14="http://schemas.microsoft.com/office/powerpoint/2010/main" val="418214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A3D6-E5CE-7BB3-4637-38ABC018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 used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390CAE-D102-584E-3948-22BAB9E4F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538953"/>
            <a:ext cx="2730911" cy="197799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D88790-6884-299F-373F-C5F02B0E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19708"/>
            <a:ext cx="4008239" cy="1557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08945-2A9C-F595-1175-A8033D04BD3D}"/>
              </a:ext>
            </a:extLst>
          </p:cNvPr>
          <p:cNvSpPr txBox="1"/>
          <p:nvPr/>
        </p:nvSpPr>
        <p:spPr>
          <a:xfrm>
            <a:off x="5271715" y="1930154"/>
            <a:ext cx="6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Field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24377-BDE0-081D-5896-D2A321A4AF88}"/>
              </a:ext>
            </a:extLst>
          </p:cNvPr>
          <p:cNvSpPr txBox="1"/>
          <p:nvPr/>
        </p:nvSpPr>
        <p:spPr>
          <a:xfrm>
            <a:off x="5271715" y="2299486"/>
            <a:ext cx="6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Field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EE578-C864-D802-CD81-67A6310B8304}"/>
              </a:ext>
            </a:extLst>
          </p:cNvPr>
          <p:cNvSpPr txBox="1"/>
          <p:nvPr/>
        </p:nvSpPr>
        <p:spPr>
          <a:xfrm>
            <a:off x="5271715" y="2668818"/>
            <a:ext cx="6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Field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F91F2-E92B-08D3-935B-DFBD48F939A0}"/>
              </a:ext>
            </a:extLst>
          </p:cNvPr>
          <p:cNvSpPr txBox="1"/>
          <p:nvPr/>
        </p:nvSpPr>
        <p:spPr>
          <a:xfrm>
            <a:off x="5271715" y="3038150"/>
            <a:ext cx="6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Field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8D0B9-7111-8BA6-45AC-7219A1FE6073}"/>
              </a:ext>
            </a:extLst>
          </p:cNvPr>
          <p:cNvSpPr txBox="1"/>
          <p:nvPr/>
        </p:nvSpPr>
        <p:spPr>
          <a:xfrm>
            <a:off x="5271715" y="3407482"/>
            <a:ext cx="6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Field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261DBD-CD9F-72AF-6CA5-EDFED56985C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940231" y="2114820"/>
            <a:ext cx="985356" cy="698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333BD6-A49F-D83D-5387-1113A9C36ABC}"/>
              </a:ext>
            </a:extLst>
          </p:cNvPr>
          <p:cNvSpPr txBox="1"/>
          <p:nvPr/>
        </p:nvSpPr>
        <p:spPr>
          <a:xfrm>
            <a:off x="6925587" y="2629061"/>
            <a:ext cx="10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EncType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0B0D2A-98F9-F8FA-A0FB-624CB9C35B1B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940231" y="2484152"/>
            <a:ext cx="985356" cy="329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EEB131-622A-CE30-69D2-0FB2F99E7F3F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5940231" y="2813727"/>
            <a:ext cx="985356" cy="39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AB6076-99C5-B5A1-5871-4F1747537F2F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5940231" y="2813727"/>
            <a:ext cx="985356" cy="409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32A3D5-E1CA-BB85-21ED-3CC16B872B28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5940231" y="2813727"/>
            <a:ext cx="985356" cy="778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86E05F-B86A-8E0A-FDC7-A55A7180A8AC}"/>
              </a:ext>
            </a:extLst>
          </p:cNvPr>
          <p:cNvSpPr txBox="1"/>
          <p:nvPr/>
        </p:nvSpPr>
        <p:spPr>
          <a:xfrm>
            <a:off x="9089667" y="2648939"/>
            <a:ext cx="13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FormResult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6501CE-83C0-BEEE-2E3F-A4EAE98CDA94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>
            <a:off x="7945290" y="2813727"/>
            <a:ext cx="1144377" cy="19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3BE05CD-E58D-EA70-5B0D-BDBC064BC37B}"/>
              </a:ext>
            </a:extLst>
          </p:cNvPr>
          <p:cNvSpPr txBox="1"/>
          <p:nvPr/>
        </p:nvSpPr>
        <p:spPr>
          <a:xfrm>
            <a:off x="8028402" y="2634192"/>
            <a:ext cx="9781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dirty="0"/>
              <a:t>Validation Logic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224BE-6DB4-8CA8-451E-21E5B640F96C}"/>
              </a:ext>
            </a:extLst>
          </p:cNvPr>
          <p:cNvSpPr txBox="1"/>
          <p:nvPr/>
        </p:nvSpPr>
        <p:spPr>
          <a:xfrm>
            <a:off x="8965466" y="3655064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FormMessage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EA67AA-A433-903C-741A-25892F63C86F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>
            <a:off x="9760011" y="3018271"/>
            <a:ext cx="0" cy="636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52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BADE-821C-8DAE-3CAB-12D45B43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in the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4BDA-628C-A3EF-4BDB-BA6B6E94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 vs String</a:t>
            </a:r>
          </a:p>
          <a:p>
            <a:r>
              <a:rPr lang="en-IN" dirty="0"/>
              <a:t>Validate numerical values: </a:t>
            </a:r>
            <a:r>
              <a:rPr lang="en-IN" dirty="0" err="1"/>
              <a:t>MsgInvalidInt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51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F6B4-F4DC-7BB6-7DC0-97E33451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Email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96AA-8260-BA0D-DE95-39EFC67D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8033" cy="4351338"/>
          </a:xfrm>
        </p:spPr>
        <p:txBody>
          <a:bodyPr/>
          <a:lstStyle/>
          <a:p>
            <a:r>
              <a:rPr lang="en-IN" dirty="0"/>
              <a:t>State machine used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4DB2AC-EB5A-F2AC-904A-BDB503786BA9}"/>
              </a:ext>
            </a:extLst>
          </p:cNvPr>
          <p:cNvSpPr/>
          <p:nvPr/>
        </p:nvSpPr>
        <p:spPr>
          <a:xfrm>
            <a:off x="280944" y="3422553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CA9956-EA23-8AA7-D2D1-F765B0EEB844}"/>
              </a:ext>
            </a:extLst>
          </p:cNvPr>
          <p:cNvSpPr/>
          <p:nvPr/>
        </p:nvSpPr>
        <p:spPr>
          <a:xfrm>
            <a:off x="1942768" y="3422553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A1944F-E9E7-9CB2-DC04-0B7D131C107E}"/>
              </a:ext>
            </a:extLst>
          </p:cNvPr>
          <p:cNvSpPr/>
          <p:nvPr/>
        </p:nvSpPr>
        <p:spPr>
          <a:xfrm>
            <a:off x="3562183" y="3422553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7FB6E6-E588-D3D1-7696-C7530B155E53}"/>
              </a:ext>
            </a:extLst>
          </p:cNvPr>
          <p:cNvSpPr/>
          <p:nvPr/>
        </p:nvSpPr>
        <p:spPr>
          <a:xfrm>
            <a:off x="3562183" y="4930712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Invalid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64E897-6575-5027-813C-85667464CCF7}"/>
              </a:ext>
            </a:extLst>
          </p:cNvPr>
          <p:cNvSpPr/>
          <p:nvPr/>
        </p:nvSpPr>
        <p:spPr>
          <a:xfrm>
            <a:off x="5181600" y="3459721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/>
              <a:t>Accept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23EDE2-4D59-076B-B777-19E88687846F}"/>
              </a:ext>
            </a:extLst>
          </p:cNvPr>
          <p:cNvCxnSpPr>
            <a:endCxn id="5" idx="2"/>
          </p:cNvCxnSpPr>
          <p:nvPr/>
        </p:nvCxnSpPr>
        <p:spPr>
          <a:xfrm>
            <a:off x="1230380" y="3879753"/>
            <a:ext cx="712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2EC4C4-4B2A-0338-45EA-45583926DD73}"/>
              </a:ext>
            </a:extLst>
          </p:cNvPr>
          <p:cNvSpPr txBox="1"/>
          <p:nvPr/>
        </p:nvSpPr>
        <p:spPr>
          <a:xfrm>
            <a:off x="1394531" y="351042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@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18F35B-0F9B-ACE1-F80F-D828292FE90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857168" y="3879753"/>
            <a:ext cx="7050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B138A7-9588-6E20-2E24-CE3738BEA714}"/>
              </a:ext>
            </a:extLst>
          </p:cNvPr>
          <p:cNvSpPr txBox="1"/>
          <p:nvPr/>
        </p:nvSpPr>
        <p:spPr>
          <a:xfrm>
            <a:off x="3084480" y="354758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4E60E7-9DE8-0BF0-A84C-E6B5833A055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476583" y="3879753"/>
            <a:ext cx="712386" cy="37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9932DD-2231-A770-2A5C-BF7BA4EF819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019383" y="4336953"/>
            <a:ext cx="0" cy="593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7A6EB5-AAE9-B5BF-5B48-24F1497E554E}"/>
              </a:ext>
            </a:extLst>
          </p:cNvPr>
          <p:cNvSpPr txBox="1"/>
          <p:nvPr/>
        </p:nvSpPr>
        <p:spPr>
          <a:xfrm>
            <a:off x="4019383" y="442481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@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ABE32C-69E4-7499-12A9-C4544C976422}"/>
              </a:ext>
            </a:extLst>
          </p:cNvPr>
          <p:cNvSpPr txBox="1"/>
          <p:nvPr/>
        </p:nvSpPr>
        <p:spPr>
          <a:xfrm>
            <a:off x="4610120" y="3602754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end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23A8EA-EADF-D030-7541-1C3F01B9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606" y="1966954"/>
            <a:ext cx="4498451" cy="32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7DD3-8AC9-F844-FE4F-6FFD63CE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1AF9-EC21-7E10-651C-4B7119C1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SQLite and Persistent</a:t>
            </a:r>
          </a:p>
          <a:p>
            <a:r>
              <a:rPr lang="en-IN" dirty="0"/>
              <a:t>Simple database mimicking the Review data type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Single query point: all data transferred between DB and Haskell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097F45-13B7-AB7B-4986-EAB6359C8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03294"/>
              </p:ext>
            </p:extLst>
          </p:nvPr>
        </p:nvGraphicFramePr>
        <p:xfrm>
          <a:off x="2031999" y="324358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5250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91560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63377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67605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12132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5787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809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187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828</TotalTime>
  <Words>377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Crimson Text</vt:lpstr>
      <vt:lpstr>Fira Code</vt:lpstr>
      <vt:lpstr>Wingdings 3</vt:lpstr>
      <vt:lpstr>Ion</vt:lpstr>
      <vt:lpstr>Safe Web Development in Haskell</vt:lpstr>
      <vt:lpstr>Web development</vt:lpstr>
      <vt:lpstr>Web development in Haskell</vt:lpstr>
      <vt:lpstr>PowerPoint Presentation</vt:lpstr>
      <vt:lpstr>Form data type</vt:lpstr>
      <vt:lpstr>Form used</vt:lpstr>
      <vt:lpstr>Types in the Form</vt:lpstr>
      <vt:lpstr>Email Validation</vt:lpstr>
      <vt:lpstr>Working with SQL</vt:lpstr>
      <vt:lpstr>Testing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Web Development in Haskell</dc:title>
  <dc:creator>Rajat Varma</dc:creator>
  <cp:lastModifiedBy>Rajat Varma</cp:lastModifiedBy>
  <cp:revision>1</cp:revision>
  <dcterms:created xsi:type="dcterms:W3CDTF">2024-05-14T20:33:40Z</dcterms:created>
  <dcterms:modified xsi:type="dcterms:W3CDTF">2024-05-15T17:29:36Z</dcterms:modified>
</cp:coreProperties>
</file>