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04" autoAdjust="0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7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6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E28EA-D15E-3E41-97B1-AF62E812D14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3ED9-7733-9E48-9E35-1F58C68A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ZAP &amp; Vega</a:t>
            </a:r>
            <a:endParaRPr lang="en-US" dirty="0"/>
          </a:p>
        </p:txBody>
      </p:sp>
      <p:pic>
        <p:nvPicPr>
          <p:cNvPr id="4" name="Content Placeholder 3" descr="Screen Shot 2015-12-07 at 4.00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r="944"/>
          <a:stretch>
            <a:fillRect/>
          </a:stretch>
        </p:blipFill>
        <p:spPr>
          <a:xfrm>
            <a:off x="457200" y="1667692"/>
            <a:ext cx="3613565" cy="4472120"/>
          </a:xfrm>
        </p:spPr>
      </p:pic>
      <p:pic>
        <p:nvPicPr>
          <p:cNvPr id="5" name="Picture 4" descr="Screen Shot 2015-12-07 at 4.1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35" y="1652924"/>
            <a:ext cx="4316465" cy="44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475"/>
            <a:ext cx="7772400" cy="1470025"/>
          </a:xfrm>
        </p:spPr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8124"/>
            <a:ext cx="77724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Test each input field in the login page and signup page with the following input:</a:t>
            </a:r>
          </a:p>
          <a:p>
            <a:pPr algn="l"/>
            <a:r>
              <a:rPr lang="en-US" dirty="0" smtClean="0"/>
              <a:t>‘&gt;&lt;script&gt;alert(</a:t>
            </a:r>
            <a:r>
              <a:rPr lang="en-US" dirty="0" err="1" smtClean="0"/>
              <a:t>document.cookie</a:t>
            </a:r>
            <a:r>
              <a:rPr lang="en-US" dirty="0" smtClean="0"/>
              <a:t>)&lt;/script&gt;</a:t>
            </a:r>
            <a:endParaRPr lang="en-US" dirty="0"/>
          </a:p>
        </p:txBody>
      </p:sp>
      <p:pic>
        <p:nvPicPr>
          <p:cNvPr id="5" name="Picture 4" descr="Screen Shot 2015-12-05 at 4.0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4" y="3299455"/>
            <a:ext cx="7397294" cy="28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5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pic>
        <p:nvPicPr>
          <p:cNvPr id="7" name="Content Placeholder 6" descr="Screen Shot 2015-12-07 at 6.35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 b="9119"/>
          <a:stretch>
            <a:fillRect/>
          </a:stretch>
        </p:blipFill>
        <p:spPr>
          <a:xfrm>
            <a:off x="1092142" y="1465840"/>
            <a:ext cx="6142855" cy="1993447"/>
          </a:xfrm>
          <a:ln>
            <a:solidFill>
              <a:schemeClr val="tx1"/>
            </a:solidFill>
          </a:ln>
        </p:spPr>
      </p:pic>
      <p:pic>
        <p:nvPicPr>
          <p:cNvPr id="8" name="Picture 7" descr="Screen Shot 2015-12-07 at 6.35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50" y="3760099"/>
            <a:ext cx="6142855" cy="2382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88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SQL Injection (GET, POST)</a:t>
            </a:r>
            <a:endParaRPr lang="en-US" dirty="0"/>
          </a:p>
        </p:txBody>
      </p:sp>
      <p:pic>
        <p:nvPicPr>
          <p:cNvPr id="5" name="Content Placeholder 4" descr="sqlmap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8" b="9068"/>
          <a:stretch>
            <a:fillRect/>
          </a:stretch>
        </p:blipFill>
        <p:spPr>
          <a:xfrm>
            <a:off x="486732" y="1627496"/>
            <a:ext cx="3633051" cy="4525963"/>
          </a:xfrm>
        </p:spPr>
      </p:pic>
      <p:pic>
        <p:nvPicPr>
          <p:cNvPr id="6" name="Content Placeholder 3" descr="sqlmap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3" b="10793"/>
          <a:stretch>
            <a:fillRect/>
          </a:stretch>
        </p:blipFill>
        <p:spPr>
          <a:xfrm>
            <a:off x="4636596" y="1627496"/>
            <a:ext cx="381024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Clickjacking</a:t>
            </a:r>
            <a:endParaRPr lang="en-US" dirty="0"/>
          </a:p>
        </p:txBody>
      </p:sp>
      <p:pic>
        <p:nvPicPr>
          <p:cNvPr id="6" name="Content Placeholder 5" descr="Screen Shot 2015-12-07 at 4.32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" b="2105"/>
          <a:stretch>
            <a:fillRect/>
          </a:stretch>
        </p:blipFill>
        <p:spPr>
          <a:xfrm>
            <a:off x="457200" y="161384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0359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Login Credentials</a:t>
            </a:r>
            <a:endParaRPr lang="en-US" dirty="0"/>
          </a:p>
        </p:txBody>
      </p:sp>
      <p:pic>
        <p:nvPicPr>
          <p:cNvPr id="6" name="Content Placeholder 5" descr="Screen Shot 2015-12-07 at 4.33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0" b="107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16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checkout does not require valid username and expiration date</a:t>
            </a:r>
          </a:p>
          <a:p>
            <a:r>
              <a:rPr lang="en-US" dirty="0" smtClean="0"/>
              <a:t>Session vulnerabilities exists, but needed to be explored.</a:t>
            </a:r>
            <a:endParaRPr lang="en-US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08" y="3641789"/>
            <a:ext cx="3944592" cy="29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67</Words>
  <Application>Microsoft Macintosh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ZAP &amp; Vega</vt:lpstr>
      <vt:lpstr>Cross-Site Scripting (XSS)</vt:lpstr>
      <vt:lpstr>SQL Injection</vt:lpstr>
      <vt:lpstr>Automated SQL Injection (GET, POST)</vt:lpstr>
      <vt:lpstr>Clickjacking</vt:lpstr>
      <vt:lpstr>Brute Force Login Credentials</vt:lpstr>
      <vt:lpstr>Other Vulnerabilities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Scripting (XSS)</dc:title>
  <dc:creator>Yin Yiing</dc:creator>
  <cp:lastModifiedBy>Rajat Vij</cp:lastModifiedBy>
  <cp:revision>14</cp:revision>
  <dcterms:created xsi:type="dcterms:W3CDTF">2015-12-05T20:05:38Z</dcterms:created>
  <dcterms:modified xsi:type="dcterms:W3CDTF">2015-12-15T01:09:09Z</dcterms:modified>
</cp:coreProperties>
</file>