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cset17/cset17-paper-gagnon.pdf?utm_source=chatgpt.com" TargetMode="External"/><Relationship Id="rId2" Type="http://schemas.openxmlformats.org/officeDocument/2006/relationships/hyperlink" Target="https://www.abartel.net/static/p/ist2017-systematicStaticAndroid.pdf?utm_source=chatgp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stomzed/Android-Security-Assessment-Tools?utm_source=chatgpt.com" TargetMode="External"/><Relationship Id="rId4" Type="http://schemas.openxmlformats.org/officeDocument/2006/relationships/hyperlink" Target="https://www.cyberlands.io/top10toolsandroidsecurity?utm_source=chatgpt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bSF/Mobile-Security-Framework-MobS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/>
        </p:nvGraphicFramePr>
        <p:xfrm>
          <a:off x="790469" y="2642831"/>
          <a:ext cx="4567594" cy="109728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Azmath Patel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Rajavardhan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APK analysis and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detecting security vulnerabilities in Java and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/ Flask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the web interface (if applicable)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Database for storing scan reports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Apps: A Systematic Literature Review"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extensive review of static analysis techniques for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Alexandre Bartel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"Revisiting Static Analysis of Android Malware"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Discusses methodologies and challenges in static analysis of Android malware.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USENIX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tool for automated analysis of mobile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Cyberlands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Assists in identifying potential security vulnerabilities in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Secure Application Development Process Using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Explores the use of static security analysis tools in the Android development process.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182231"/>
            <a:ext cx="108394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(2012). Revisiting Static Analysis of Android Malware. USENIX Security Symposium.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(2014). </a:t>
            </a:r>
            <a:r>
              <a:rPr kumimoji="0" lang="en-US" altLang="en-US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 ACM SIGPLAN Notices.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(2017). Static Analysis of Android Apps: A Systematic Literature Review. Information and Software Technology Journal.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Security Framework (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An Open-source Tool for Automated Mobile Application Security Analysis. Available at: 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https://github.com/MobSF/Mobile-Security-Framework-MobSF</a:t>
            </a:r>
            <a:endParaRPr kumimoji="0" lang="en-US" altLang="en-US" sz="2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 Security-Focused Static Analysis Tool for Java and Android. Available at: https://find-sec-bugs.github.io/</a:t>
            </a: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308491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Nierstrasz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800" dirty="0"/>
              <a:t>1.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Analysis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Rule-Based Static Analysis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Manual Code Review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 Existing Methods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positives &amp; false negatives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methods flag incorrect vulnerabilities or miss actual threats.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Existing approaches struggle with analyzing large and complex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tools require manual intervention, reducing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framework will accept APK files or source code of Android applications.</a:t>
            </a: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Analysis Module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Utilizing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this core module will perform static analysis to identify vulnerabilities.</a:t>
            </a: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Reporting Module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Generates detailed vulnerability reports in formats like HTML, PDF, or JSON.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Remediation Module (Optional)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Offers suggestions or integrates fixes for identified vulnerabilities.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comprehensive static analysis report detailing the vulnerabilities and potential remediation steps.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149</TotalTime>
  <Words>1843</Words>
  <Application>Microsoft Office PowerPoint</Application>
  <PresentationFormat>Widescreen</PresentationFormat>
  <Paragraphs>223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Azmath Patel</cp:lastModifiedBy>
  <cp:revision>57</cp:revision>
  <dcterms:created xsi:type="dcterms:W3CDTF">2023-03-16T03:26:27Z</dcterms:created>
  <dcterms:modified xsi:type="dcterms:W3CDTF">2025-05-11T13:32:37Z</dcterms:modified>
</cp:coreProperties>
</file>