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vardhan28/Creating-a-Framework-for-Static-Analysis-of-Vulnerabilities-in-Android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DPandas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 (2017). Static Analysis of Android Apps: A Systematic Literature Review.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(2012). Revisiting Static Analysis of Android Malware.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 (2014).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Static Analysis of Android Secure Application Development Process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Gordon, M. I., Kim, D., Perkins, J., Gilham, L., Nguyen, H. V., &amp; Rinard, M.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Security Analysis Tool for Android Apps.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Li,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Arzt, S., Bodden, E., &amp; Bartel, A.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IccTA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Inter-Component Privacy Leaks in Android Apps.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690062"/>
            <a:ext cx="10839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F., Roy, S., Ou, X., &amp; Robby. (2018). A Large-Scale Empirical Study on Android Static Analysis Tools.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K., Johnson, N., Dagon, D., &amp; Zang, H. (2013).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DroidLint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Analysis Tool to Detect Privacy Leaks in Android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Calzavara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Grishchenko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Maffei, M. (2016).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and Sound Static Analysis of Android Applications by SMT Solving.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Gadient, P., Ghafari, M., Frischknecht,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Code Smells in Android ICC.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Ghafari, M., Gadient,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Smells in Android.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Anwer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Aggarwal, A., Purandare, R., &amp; Naik, V. (2015). Android Malware Static Analysis Techniques.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42D-9B60-D28D-9348-5FE3598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96C8-F61A-E78B-E83E-324385E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https://github.com/rajavardhan28/Creating-a-Framework-for-Static-Analysis-of-Vulnerabilities-in-Android-Applications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GitHub Link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82730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Nierstrasz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611</TotalTime>
  <Words>1894</Words>
  <Application>Microsoft Office PowerPoint</Application>
  <PresentationFormat>Widescreen</PresentationFormat>
  <Paragraphs>224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68</cp:revision>
  <dcterms:created xsi:type="dcterms:W3CDTF">2023-03-16T03:26:27Z</dcterms:created>
  <dcterms:modified xsi:type="dcterms:W3CDTF">2025-05-16T07:13:33Z</dcterms:modified>
</cp:coreProperties>
</file>