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7" r:id="rId2"/>
    <p:sldId id="268" r:id="rId3"/>
    <p:sldId id="257" r:id="rId4"/>
    <p:sldId id="290" r:id="rId5"/>
    <p:sldId id="289" r:id="rId6"/>
    <p:sldId id="291" r:id="rId7"/>
    <p:sldId id="260" r:id="rId8"/>
    <p:sldId id="274" r:id="rId9"/>
    <p:sldId id="259" r:id="rId10"/>
    <p:sldId id="261" r:id="rId11"/>
    <p:sldId id="275" r:id="rId12"/>
    <p:sldId id="276" r:id="rId13"/>
    <p:sldId id="262" r:id="rId14"/>
    <p:sldId id="270" r:id="rId15"/>
    <p:sldId id="263" r:id="rId16"/>
    <p:sldId id="264" r:id="rId17"/>
    <p:sldId id="265" r:id="rId18"/>
    <p:sldId id="27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u maxi" userId="ba85762d497d9093" providerId="LiveId" clId="{762061B2-5A1F-4A9E-8273-BEE6A1EB4467}"/>
    <pc:docChg chg="custSel modSld">
      <pc:chgData name="Raju maxi" userId="ba85762d497d9093" providerId="LiveId" clId="{762061B2-5A1F-4A9E-8273-BEE6A1EB4467}" dt="2025-05-12T17:11:30.976" v="150" actId="20577"/>
      <pc:docMkLst>
        <pc:docMk/>
      </pc:docMkLst>
      <pc:sldChg chg="modSp mod">
        <pc:chgData name="Raju maxi" userId="ba85762d497d9093" providerId="LiveId" clId="{762061B2-5A1F-4A9E-8273-BEE6A1EB4467}" dt="2025-05-12T17:10:46.314" v="58" actId="20577"/>
        <pc:sldMkLst>
          <pc:docMk/>
          <pc:sldMk cId="3633487232" sldId="257"/>
        </pc:sldMkLst>
        <pc:spChg chg="mod">
          <ac:chgData name="Raju maxi" userId="ba85762d497d9093" providerId="LiveId" clId="{762061B2-5A1F-4A9E-8273-BEE6A1EB4467}" dt="2025-05-12T17:10:46.314" v="58" actId="20577"/>
          <ac:spMkLst>
            <pc:docMk/>
            <pc:sldMk cId="3633487232" sldId="257"/>
            <ac:spMk id="3" creationId="{00000000-0000-0000-0000-000000000000}"/>
          </ac:spMkLst>
        </pc:spChg>
      </pc:sldChg>
      <pc:sldChg chg="modSp mod">
        <pc:chgData name="Raju maxi" userId="ba85762d497d9093" providerId="LiveId" clId="{762061B2-5A1F-4A9E-8273-BEE6A1EB4467}" dt="2025-05-12T17:11:07.935" v="88" actId="20577"/>
        <pc:sldMkLst>
          <pc:docMk/>
          <pc:sldMk cId="2659618667" sldId="259"/>
        </pc:sldMkLst>
        <pc:spChg chg="mod">
          <ac:chgData name="Raju maxi" userId="ba85762d497d9093" providerId="LiveId" clId="{762061B2-5A1F-4A9E-8273-BEE6A1EB4467}" dt="2025-05-12T17:11:07.935" v="88" actId="20577"/>
          <ac:spMkLst>
            <pc:docMk/>
            <pc:sldMk cId="2659618667" sldId="259"/>
            <ac:spMk id="3" creationId="{00000000-0000-0000-0000-000000000000}"/>
          </ac:spMkLst>
        </pc:spChg>
      </pc:sldChg>
      <pc:sldChg chg="modSp mod">
        <pc:chgData name="Raju maxi" userId="ba85762d497d9093" providerId="LiveId" clId="{762061B2-5A1F-4A9E-8273-BEE6A1EB4467}" dt="2025-05-12T17:10:57.150" v="73" actId="20577"/>
        <pc:sldMkLst>
          <pc:docMk/>
          <pc:sldMk cId="2666729557" sldId="260"/>
        </pc:sldMkLst>
        <pc:spChg chg="mod">
          <ac:chgData name="Raju maxi" userId="ba85762d497d9093" providerId="LiveId" clId="{762061B2-5A1F-4A9E-8273-BEE6A1EB4467}" dt="2025-05-12T17:10:57.150" v="73" actId="20577"/>
          <ac:spMkLst>
            <pc:docMk/>
            <pc:sldMk cId="2666729557" sldId="260"/>
            <ac:spMk id="3" creationId="{00000000-0000-0000-0000-000000000000}"/>
          </ac:spMkLst>
        </pc:spChg>
      </pc:sldChg>
      <pc:sldChg chg="modSp mod">
        <pc:chgData name="Raju maxi" userId="ba85762d497d9093" providerId="LiveId" clId="{762061B2-5A1F-4A9E-8273-BEE6A1EB4467}" dt="2025-05-12T17:11:19.148" v="107" actId="20577"/>
        <pc:sldMkLst>
          <pc:docMk/>
          <pc:sldMk cId="2314944744" sldId="261"/>
        </pc:sldMkLst>
        <pc:spChg chg="mod">
          <ac:chgData name="Raju maxi" userId="ba85762d497d9093" providerId="LiveId" clId="{762061B2-5A1F-4A9E-8273-BEE6A1EB4467}" dt="2025-05-12T17:11:19.148" v="107" actId="20577"/>
          <ac:spMkLst>
            <pc:docMk/>
            <pc:sldMk cId="2314944744" sldId="261"/>
            <ac:spMk id="3" creationId="{00000000-0000-0000-0000-000000000000}"/>
          </ac:spMkLst>
        </pc:spChg>
      </pc:sldChg>
      <pc:sldChg chg="modSp mod">
        <pc:chgData name="Raju maxi" userId="ba85762d497d9093" providerId="LiveId" clId="{762061B2-5A1F-4A9E-8273-BEE6A1EB4467}" dt="2025-05-12T17:10:22.140" v="14" actId="20577"/>
        <pc:sldMkLst>
          <pc:docMk/>
          <pc:sldMk cId="2238571193" sldId="264"/>
        </pc:sldMkLst>
        <pc:spChg chg="mod">
          <ac:chgData name="Raju maxi" userId="ba85762d497d9093" providerId="LiveId" clId="{762061B2-5A1F-4A9E-8273-BEE6A1EB4467}" dt="2025-05-12T17:10:22.140" v="14" actId="20577"/>
          <ac:spMkLst>
            <pc:docMk/>
            <pc:sldMk cId="2238571193" sldId="264"/>
            <ac:spMk id="3" creationId="{00000000-0000-0000-0000-000000000000}"/>
          </ac:spMkLst>
        </pc:spChg>
      </pc:sldChg>
      <pc:sldChg chg="modSp mod">
        <pc:chgData name="Raju maxi" userId="ba85762d497d9093" providerId="LiveId" clId="{762061B2-5A1F-4A9E-8273-BEE6A1EB4467}" dt="2025-05-12T17:11:30.976" v="150" actId="20577"/>
        <pc:sldMkLst>
          <pc:docMk/>
          <pc:sldMk cId="2937891838" sldId="275"/>
        </pc:sldMkLst>
        <pc:spChg chg="mod">
          <ac:chgData name="Raju maxi" userId="ba85762d497d9093" providerId="LiveId" clId="{762061B2-5A1F-4A9E-8273-BEE6A1EB4467}" dt="2025-05-12T17:11:30.976" v="150" actId="20577"/>
          <ac:spMkLst>
            <pc:docMk/>
            <pc:sldMk cId="2937891838" sldId="275"/>
            <ac:spMk id="3" creationId="{C13D4606-A7CC-B9BB-CD65-DD41D93164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F7C5-34C9-4F2F-8E79-00540A68C3D4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6BE0-8BF2-48E9-B567-9BAA66A8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cset17/cset17-paper-gagnon.pdf?utm_source=chatgpt.com" TargetMode="External"/><Relationship Id="rId2" Type="http://schemas.openxmlformats.org/officeDocument/2006/relationships/hyperlink" Target="https://www.abartel.net/static/p/ist2017-systematicStaticAndroid.pdf?utm_source=chatgp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stomzed/Android-Security-Assessment-Tools?utm_source=chatgpt.com" TargetMode="External"/><Relationship Id="rId4" Type="http://schemas.openxmlformats.org/officeDocument/2006/relationships/hyperlink" Target="https://www.cyberlands.io/top10toolsandroidsecurity?utm_source=chatgpt.co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bSF/Mobile-Security-Framework-MobS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252579" y="1244581"/>
            <a:ext cx="9838216" cy="70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 a Framework for Static Analysis of Vulnerabilities in Android Applications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IST-03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735615" y="2307629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Srinivas Mishra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26869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CSE7310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 - 0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790470" y="4474906"/>
            <a:ext cx="10762434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 in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And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Dr.Pallavi 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Srinivas Mishra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DD7ED0-7E03-6BA4-4698-42EE213552C6}"/>
              </a:ext>
            </a:extLst>
          </p:cNvPr>
          <p:cNvGraphicFramePr>
            <a:graphicFrameLocks noGrp="1"/>
          </p:cNvGraphicFramePr>
          <p:nvPr/>
        </p:nvGraphicFramePr>
        <p:xfrm>
          <a:off x="790469" y="2642831"/>
          <a:ext cx="4567594" cy="1097280"/>
        </p:xfrm>
        <a:graphic>
          <a:graphicData uri="http://schemas.openxmlformats.org/drawingml/2006/table">
            <a:tbl>
              <a:tblPr firstRow="1" bandRow="1"/>
              <a:tblGrid>
                <a:gridCol w="2283797">
                  <a:extLst>
                    <a:ext uri="{9D8B030D-6E8A-4147-A177-3AD203B41FA5}">
                      <a16:colId xmlns:a16="http://schemas.microsoft.com/office/drawing/2014/main" val="2897391054"/>
                    </a:ext>
                  </a:extLst>
                </a:gridCol>
                <a:gridCol w="2283797">
                  <a:extLst>
                    <a:ext uri="{9D8B030D-6E8A-4147-A177-3AD203B41FA5}">
                      <a16:colId xmlns:a16="http://schemas.microsoft.com/office/drawing/2014/main" val="49796550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9447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20211IST0015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Azmath Patel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6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20211IST0018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Rajavardhan 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34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specific needs and scope of the framework.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Design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Architect the framework, ensuring seamless integration with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and defining clear workflows for analysis and reporting.</a:t>
            </a:r>
          </a:p>
          <a:p>
            <a:endParaRPr lang="en-GB"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Development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Implement the framework, focusing on modularity and scalability.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Validate the framework using various Android applications to ensure accuracy and reliability in vulnerability detection.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Prepare the framework for use by developers, including comprehensive documentation and user guides.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90F-3B08-8E12-4C07-3B762F5F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4606-A7CC-B9BB-CD65-DD41D931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APK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input for static analysis by extracting necessary components.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Analysis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in-depth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potential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insecure API calls, data leaks, and permission misuse.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Reporting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detailed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reports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formats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PDF, or 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Categorizes security issues based on severity levels (Low, Medium, High).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Remediation Module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fixing identified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fixes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certain security flaws.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final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user-friendly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understand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risks effectively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89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7A9B-D584-8883-00BE-BF2C509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1A6D-552C-1954-A61E-6C1C8AB7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1.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&amp;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Required for integrating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scripting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APK analysis and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Preferred code editor for development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Static Analysis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tool for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detecting security vulnerabilities in Java and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Additional tool for scanning security risks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Dependencies &amp;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/ Flask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building the web interface (if applicable)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Database for storing scan reports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JSON, HTML Parser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processing and structuring vulnerability reports</a:t>
            </a:r>
          </a:p>
        </p:txBody>
      </p:sp>
    </p:spTree>
    <p:extLst>
      <p:ext uri="{BB962C8B-B14F-4D97-AF65-F5344CB8AC3E}">
        <p14:creationId xmlns:p14="http://schemas.microsoft.com/office/powerpoint/2010/main" val="253881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of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35A9A6-34CA-5409-F9E3-74BAFF779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556446"/>
              </p:ext>
            </p:extLst>
          </p:nvPr>
        </p:nvGraphicFramePr>
        <p:xfrm>
          <a:off x="849086" y="1143000"/>
          <a:ext cx="10631714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7714">
                  <a:extLst>
                    <a:ext uri="{9D8B030D-6E8A-4147-A177-3AD203B41FA5}">
                      <a16:colId xmlns:a16="http://schemas.microsoft.com/office/drawing/2014/main" val="366670854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59629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Review Phase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Tasks Covered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646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0th Review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proposal finalization, literature review, requirement gathering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81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1st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System architecture design, module structuring, initial implementation of static analysis module using MobSF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74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2nd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 implementation of core modules (Analysis, Reporting, Remediation), testing with sample APKs, debugging and refinement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20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Final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Integration, documentation, final testing, and presentation preparation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0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0FC1E-7AAB-F42E-F5A5-15BF206F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2" y="1637023"/>
            <a:ext cx="10979356" cy="41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framework capable of performing static analysis on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reports highlighting vulnerabilities with recommendations for remediation.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awareness among developers regarding common vulnerabilities in Android apps.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This project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endeavors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bridge the gap in Android application security by providing a robust framework for static analysis. By integrating existing tools like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the framework aims to streamline the vulnerability detection process, enabling developers to produce more secure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"Static Analysis of Android Apps: A Systematic Literature Review"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extensive review of static analysis techniques for Android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Alexandre Bartel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"Revisiting Static Analysis of Android Malware"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Discusses methodologies and challenges in static analysis of Android malware.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USENIX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open-source tool for automated analysis of mobile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Cyberlands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Assists in identifying potential security vulnerabilities in Android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GitHub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"Static Analysis of Android Secure Application Development Process Using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Explores the use of static security analysis tools in the Android development process.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8050-D569-164C-351E-C941EF14E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7F6-2613-310E-AAB9-553ECA61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702938-C045-6D61-A3D0-887DBECE96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12800" y="1182231"/>
            <a:ext cx="1083945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Bartel, A., Klein, J.,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Monperrus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Le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(2012). Revisiting Static Analysis of Android Malware. USENIX Security Symposium.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Arzt, S.,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Rasthofer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Bodden, E., &amp; Lovat, E.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(2014). </a:t>
            </a:r>
            <a:r>
              <a:rPr kumimoji="0" lang="en-US" altLang="en-US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FlowDroid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Precise Context, Flow, Field, Object-sensitive and Lifecycle-aware Taint Analysis for Android Apps. ACM SIGPLAN Notices.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Li, L., Bartel, A.,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Y., &amp; Cavallaro, L.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(2017). Static Analysis of Android Apps: A Systematic Literature Review. Information and Software Technology Journal.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Security Framework (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(2024). An Open-source Tool for Automated Mobile Application Security Analysis. Available at: 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https://github.com/MobSF/Mobile-Security-Framework-MobSF</a:t>
            </a:r>
            <a:endParaRPr kumimoji="0" lang="en-US" altLang="en-US" sz="2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(2024). A Security-Focused Static Analysis Tool for Java and Android. Available at: https://find-sec-bugs.github.io/</a:t>
            </a:r>
          </a:p>
        </p:txBody>
      </p:sp>
    </p:spTree>
    <p:extLst>
      <p:ext uri="{BB962C8B-B14F-4D97-AF65-F5344CB8AC3E}">
        <p14:creationId xmlns:p14="http://schemas.microsoft.com/office/powerpoint/2010/main" val="103558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96348"/>
            <a:ext cx="10668000" cy="49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Abstract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Literature Review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Objectives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Existing Methods –Drawbacks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Proposed Method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Methodology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Software Requirements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Timeline by Gantt Chart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Expected Outcomes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Conclusion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Framework for Static Analysis of Vulnerabilities in Android Applications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growth of Android applications, ensuring security is a critical concern. This project aims to develop a framework for static analysis of Android applications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vulnerabilities without executing the application. The framework will analyze APK files or source code, detect security flaws, and generate comprehensive reports in HTML, PDF, or JSON formats.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vulnerability detection, the proposed framework will assist developers in building more secure applications, minimizing security risks, and improving the overall security posture of Android apps.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3E24-A1B0-CDBC-B8D9-E0568342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1D54CF-6084-885E-5310-615EEB8240FD}"/>
              </a:ext>
            </a:extLst>
          </p:cNvPr>
          <p:cNvGraphicFramePr>
            <a:graphicFrameLocks/>
          </p:cNvGraphicFramePr>
          <p:nvPr/>
        </p:nvGraphicFramePr>
        <p:xfrm>
          <a:off x="812800" y="1112519"/>
          <a:ext cx="10668000" cy="499138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42614783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1903947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5993139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78315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27299329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00221260"/>
                    </a:ext>
                  </a:extLst>
                </a:gridCol>
              </a:tblGrid>
              <a:tr h="31624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930975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Static Analysis of Android Apps: A Systematic Literature Review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Li, L., Bartel, A., Bissyande, T. F., Klein, J., Le Traon, Y., &amp; Cavallaro, L. (2017)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Systematic literature review on static analysis techniques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an extensive review of existing static analysis techniques for Android apps, highlighting trends and gaps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to published research; lacks real-world validation of some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84498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Revisiting Static Analysis of Android Malware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Bartel, A., Klein, J., </a:t>
                      </a:r>
                      <a:r>
                        <a:rPr lang="en-IN" sz="1200" dirty="0" err="1"/>
                        <a:t>Monperrus</a:t>
                      </a:r>
                      <a:r>
                        <a:rPr lang="en-IN" sz="1200" dirty="0"/>
                        <a:t>, M., &amp; Le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(2012)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Methodologies and challenges in static analysis of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Discusses the effectiveness and shortcomings of static analysis in detecting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analysis alone may be insufficient due to code obfuscation and evasion techniques used by malware developers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475293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FlowDroid</a:t>
                      </a:r>
                      <a:r>
                        <a:rPr lang="en-US" sz="1200" b="1" dirty="0"/>
                        <a:t>: Precise Context, Flow, Field, Object-sensitive and Lifecycle-aware Taint Analysis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Arzt, S., Rasthofer, S., Bodden, E., &amp; Lovat, E. (2014)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Taint analysis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highly precise and efficient taint tracking for Android apps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Can be computationally expensive; does not handle dynamic code loading well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9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21E7-2519-03F9-06BB-88EB7518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253FBC-95D3-1996-4FCF-A2B4CF702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69582"/>
              </p:ext>
            </p:extLst>
          </p:nvPr>
        </p:nvGraphicFramePr>
        <p:xfrm>
          <a:off x="812800" y="1142998"/>
          <a:ext cx="10668000" cy="4863945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343418135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49701712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6313059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97337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3253664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103049594"/>
                    </a:ext>
                  </a:extLst>
                </a:gridCol>
              </a:tblGrid>
              <a:tr h="47382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18862"/>
                  </a:ext>
                </a:extLst>
              </a:tr>
              <a:tr h="115222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Mobile Security Framework (</a:t>
                      </a:r>
                      <a:r>
                        <a:rPr lang="en-IN" sz="1200" b="1" dirty="0" err="1"/>
                        <a:t>MobSF</a:t>
                      </a:r>
                      <a:r>
                        <a:rPr lang="en-IN" sz="1200" b="1" dirty="0"/>
                        <a:t>)</a:t>
                      </a:r>
                      <a:endParaRPr lang="en-IN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Cyberlands</a:t>
                      </a:r>
                      <a:r>
                        <a:rPr lang="en-IN" sz="1200" dirty="0"/>
                        <a:t>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Open-source tool for automated analysis of mobile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Automates security analysis of mobile applications, identifying vulnerabilities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support for advanced obfuscation techniques; requires manual verification of some 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07453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Code Smells in Android ICC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Pascal Gadient, Mohammad Ghafari, Patrick Frischknecht, Oscar </a:t>
                      </a: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Nierstrasz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 Smell Detection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risky code patterns in inter-component communication.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Focused narrowly on ICC smells.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83766"/>
                  </a:ext>
                </a:extLst>
              </a:tr>
              <a:tr h="137835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6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Static Analysis of Android Secure Application Development Process Using FindSecurityBugs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FindSecurityBugs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Security-focused static analysis tool for Java and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Helps developers identify security flaws early in the development process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scope in detecting complex vulnerabilities; relies on known security patterns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98771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7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 Large-Scale Empirical Study on Android Static Analysis Tools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Wei, F., Roy, S., Ou, X., &amp; Robby (2018)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Comparative analysis of various static analysis tools for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Evaluates the accuracy, precision, and performance of multiple tools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tools struggle with complex app structures and obfuscation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FDBB-F57A-6358-12F5-AD7720B2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4A25A8-A2A2-0679-0B4B-9441B370A8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142999"/>
          <a:ext cx="10668000" cy="299584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153471368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54428143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7924505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1967126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75523287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85968864"/>
                    </a:ext>
                  </a:extLst>
                </a:gridCol>
              </a:tblGrid>
              <a:tr h="12208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335824"/>
                  </a:ext>
                </a:extLst>
              </a:tr>
              <a:tr h="38368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8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DroidSafe</a:t>
                      </a:r>
                      <a:r>
                        <a:rPr lang="en-US" sz="1200" b="1" dirty="0"/>
                        <a:t>: A Security Analysis Tool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Gordon, M. I., Kim, D., Perkins, J., Gilham, L., Nguyen, H. V., &amp; Rinard, M.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Information flow analysis for Android security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Detects sensitive data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Computationally intensive and may produce false positives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46984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9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IccTA: Detecting Inter-Component Privacy Leaks in Android Apps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Li, L., Li, D., </a:t>
                      </a:r>
                      <a:r>
                        <a:rPr lang="en-IN" sz="1200" dirty="0" err="1"/>
                        <a:t>Bissyande</a:t>
                      </a:r>
                      <a:r>
                        <a:rPr lang="en-IN" sz="1200" dirty="0"/>
                        <a:t>, T. F., Klein, J.,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L., Arzt, S., Bodden, E., &amp; Bartel, A.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taint analysis to detect inter-component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Improves detection of data leaks between Android components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by static analysis assumptions; may not catch runtime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28737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10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DroidLint: A Static Analysis Tool to Detect Privacy Leaks in Android Applications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Chen, K., Johnson, N., Dagon, D., &amp; Zang, H. (2013)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Static analysis using machine learning-based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Effectively detects privacy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May require extensive training data for accuracy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58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static analysis of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Integrate </a:t>
            </a:r>
            <a:r>
              <a:rPr lang="en-GB" b="1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automate the detection of security vulnerabilities.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Provide actionable reports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assist developers in mitigating identified issues.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security posture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 by facilitating early detection of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A876-EB06-9E90-FD5B-01E7D883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F84-E7EB-F843-7A3B-51B85F1C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Existing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Methods &amp; Drawbacks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F8BE-6FFD-2156-8988-157F375F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dirty="0"/>
              <a:t>Several tools and techniques exist for analyzing Android 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FlowDroid</a:t>
            </a:r>
            <a:r>
              <a:rPr lang="en-US" sz="1800" dirty="0"/>
              <a:t>: Performs precise taint analysis but may struggle with scalability and complex app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Amandroid</a:t>
            </a:r>
            <a:r>
              <a:rPr lang="en-US" sz="1800" dirty="0"/>
              <a:t>: Offers inter-component data flow analysis but can be resource-intensive.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IccTA</a:t>
            </a:r>
            <a:r>
              <a:rPr lang="en-US" sz="1800" dirty="0"/>
              <a:t>: Focuses on inter-component communication but may not cover all vulnerability types.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Drawbacks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Limited Coverage</a:t>
            </a:r>
            <a:r>
              <a:rPr lang="en-US" sz="1800" dirty="0"/>
              <a:t>: Many tools focus on specific vulnerability types, missing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Scalability Issues</a:t>
            </a:r>
            <a:r>
              <a:rPr lang="en-US" sz="1800" dirty="0"/>
              <a:t>: Analyzing large or complex applications can be time-consuming.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False Positives/Negatives</a:t>
            </a:r>
            <a:r>
              <a:rPr lang="en-US" sz="1800" dirty="0"/>
              <a:t>: Static analysis may produce inaccurate results without contextual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5043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Input:</a:t>
            </a:r>
            <a:r>
              <a:rPr lang="en-IN" dirty="0"/>
              <a:t> APK/source code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Analysis Module:</a:t>
            </a:r>
            <a:r>
              <a:rPr lang="en-IN" dirty="0"/>
              <a:t> Uses </a:t>
            </a:r>
            <a:r>
              <a:rPr lang="en-IN" dirty="0" err="1"/>
              <a:t>AndroGuard</a:t>
            </a:r>
            <a:r>
              <a:rPr lang="en-IN" dirty="0"/>
              <a:t> for static vulnerability checks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Reporting Module:</a:t>
            </a:r>
            <a:r>
              <a:rPr lang="en-IN" dirty="0"/>
              <a:t> Exports reports (HTML, PDF, JSON)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Remediation (Optional):</a:t>
            </a:r>
            <a:r>
              <a:rPr lang="en-IN" dirty="0"/>
              <a:t> Suggests fixes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Output:</a:t>
            </a:r>
            <a:r>
              <a:rPr lang="en-IN" dirty="0"/>
              <a:t> Clear, actionable vulnerability report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253</TotalTime>
  <Words>1830</Words>
  <Application>Microsoft Office PowerPoint</Application>
  <PresentationFormat>Widescreen</PresentationFormat>
  <Paragraphs>227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Creating a Framework for Static Analysis of Vulnerabilities in Android Applications</vt:lpstr>
      <vt:lpstr>Content</vt:lpstr>
      <vt:lpstr>Abstract</vt:lpstr>
      <vt:lpstr>Literature Review</vt:lpstr>
      <vt:lpstr>Literature Review</vt:lpstr>
      <vt:lpstr>Literature Review</vt:lpstr>
      <vt:lpstr>Objectives</vt:lpstr>
      <vt:lpstr>Existing Methods &amp; Drawbacks</vt:lpstr>
      <vt:lpstr>Proposed Method</vt:lpstr>
      <vt:lpstr>Methodology</vt:lpstr>
      <vt:lpstr>Modules</vt:lpstr>
      <vt:lpstr>Software Requirements</vt:lpstr>
      <vt:lpstr>Timeline of Project</vt:lpstr>
      <vt:lpstr>Timeline of the Project (Gantt Chart)</vt:lpstr>
      <vt:lpstr>Expected Outcomes</vt:lpstr>
      <vt:lpstr>Conclusion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Raju maxi</cp:lastModifiedBy>
  <cp:revision>62</cp:revision>
  <dcterms:created xsi:type="dcterms:W3CDTF">2023-03-16T03:26:27Z</dcterms:created>
  <dcterms:modified xsi:type="dcterms:W3CDTF">2025-05-12T17:11:37Z</dcterms:modified>
</cp:coreProperties>
</file>