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90795-58F7-4886-91B1-F4D5490E15AC}" v="197" dt="2025-02-17T14:37:55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/>
        </p:nvGraphicFramePr>
        <p:xfrm>
          <a:off x="790469" y="2642831"/>
          <a:ext cx="4567594" cy="109728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Azmath Patel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Rajavardhan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detecting security vulnerabilities in Java and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DPandas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 (2017). Static Analysis of Android Apps: A Systematic Literature Review.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(2012). Revisiting Static Analysis of Android Malware.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 (2014).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(2024). Static Analysis of Android Secure Application Development Process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Gordon, M. I., Kim, D., Perkins, J., Gilham, L., Nguyen, H. V., &amp; Rinard, M.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DroidSafe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Security Analysis Tool for Android Apps.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Li, D.,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Arzt, S., Bodden, E., &amp; Bartel, A.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IccTA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Detecting Inter-Component Privacy Leaks in Android Apps. 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690062"/>
            <a:ext cx="108394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F., Roy, S., Ou, X., &amp; Robby. (2018). A Large-Scale Empirical Study on Android Static Analysis Tools.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K., Johnson, N., Dagon, D., &amp; Zang, H. (2013).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DroidLint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Static Analysis Tool to Detect Privacy Leaks in Android Applications.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Calzavara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Grishchenko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&amp; Maffei, M. (2016).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Practical and Sound Static Analysis of Android Applications by SMT Solving.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Gadient, P., Ghafari, M., Frischknecht,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Code Smells in Android ICC.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Ghafari, M., Gadient,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Smells in Android.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Anwer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Aggarwal, A., Purandare, R., &amp; Naik, V. (2015). Android Malware Static Analysis Techniques.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882730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Nierstrasz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/>
              <a:t>Several tools and techniques exist for analyzing Android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FlowDroid</a:t>
            </a:r>
            <a:r>
              <a:rPr lang="en-US" sz="1800" dirty="0"/>
              <a:t>: Performs precise taint analysis but may struggle with scalability and complex app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Amandroid</a:t>
            </a:r>
            <a:r>
              <a:rPr lang="en-US" sz="1800" dirty="0"/>
              <a:t>: Offers inter-component data flow analysis but can be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IccTA</a:t>
            </a:r>
            <a:r>
              <a:rPr lang="en-US" sz="1800" dirty="0"/>
              <a:t>: Focuses on inter-component communication but may not cover all vulnerability types.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Drawbacks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Limited Coverage</a:t>
            </a:r>
            <a:r>
              <a:rPr lang="en-US" sz="1800" dirty="0"/>
              <a:t>: Many tools focus on specific vulnerability types, missing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 Issues</a:t>
            </a:r>
            <a:r>
              <a:rPr lang="en-US" sz="1800" dirty="0"/>
              <a:t>: Analyzing large or complex applications can be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False Positives/Negatives</a:t>
            </a:r>
            <a:r>
              <a:rPr lang="en-US" sz="1800" dirty="0"/>
              <a:t>: Static analysis may produce inaccurate results without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Input:</a:t>
            </a:r>
            <a:r>
              <a:rPr lang="en-IN" dirty="0"/>
              <a:t> APK/source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Analysis Module:</a:t>
            </a:r>
            <a:r>
              <a:rPr lang="en-IN" dirty="0"/>
              <a:t> Uses </a:t>
            </a:r>
            <a:r>
              <a:rPr lang="en-IN" dirty="0" err="1"/>
              <a:t>AndroGuard</a:t>
            </a:r>
            <a:r>
              <a:rPr lang="en-IN" dirty="0"/>
              <a:t> for static vulnerability checks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 Module:</a:t>
            </a:r>
            <a:r>
              <a:rPr lang="en-IN" dirty="0"/>
              <a:t> Exports reports (HTML, PDF, JSON)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Remediation (Optional):</a:t>
            </a:r>
            <a:r>
              <a:rPr lang="en-IN" dirty="0"/>
              <a:t> Suggests fixes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Output:</a:t>
            </a:r>
            <a:r>
              <a:rPr lang="en-IN" dirty="0"/>
              <a:t> Clear, actionable vulnerability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261</TotalTime>
  <Words>1893</Words>
  <Application>Microsoft Office PowerPoint</Application>
  <PresentationFormat>Widescreen</PresentationFormat>
  <Paragraphs>222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Raju maxi</cp:lastModifiedBy>
  <cp:revision>61</cp:revision>
  <dcterms:created xsi:type="dcterms:W3CDTF">2023-03-16T03:26:27Z</dcterms:created>
  <dcterms:modified xsi:type="dcterms:W3CDTF">2025-05-12T17:09:20Z</dcterms:modified>
</cp:coreProperties>
</file>