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302" r:id="rId13"/>
    <p:sldId id="303" r:id="rId14"/>
    <p:sldId id="305" r:id="rId15"/>
    <p:sldId id="298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zhilarasi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sanm20124132010500122033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BCA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Arignar </a:t>
            </a:r>
            <a:r>
              <a:rPr dirty="0" sz="2400" lang="en-US"/>
              <a:t> </a:t>
            </a:r>
            <a:r>
              <a:rPr dirty="0" sz="2400" lang="en-US"/>
              <a:t>Anna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,</a:t>
            </a:r>
            <a:r>
              <a:rPr dirty="0" sz="2400" lang="en-US"/>
              <a:t>Villupuram</a:t>
            </a:r>
            <a:r>
              <a:rPr dirty="0" sz="2400" lang="en-US"/>
              <a:t> </a:t>
            </a:r>
            <a:r>
              <a:rPr dirty="0" sz="2400" lang="en-US"/>
              <a:t>UNIVERSITY</a:t>
            </a:r>
            <a:r>
              <a:rPr dirty="0" sz="2400" lang="en-US"/>
              <a:t>:</a:t>
            </a:r>
            <a:r>
              <a:rPr dirty="0" sz="2400" lang="en-US"/>
              <a:t>A</a:t>
            </a:r>
            <a:r>
              <a:rPr dirty="0" sz="2400" lang="en-US"/>
              <a:t>nnamalai</a:t>
            </a:r>
            <a:r>
              <a:rPr dirty="0" sz="2400" lang="en-US"/>
              <a:t> </a:t>
            </a:r>
            <a:r>
              <a:rPr dirty="0" sz="2400" lang="en-US"/>
              <a:t>University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3172" y="224212"/>
            <a:ext cx="12105655" cy="64095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716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GB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1807" y="112217"/>
            <a:ext cx="12088386" cy="663356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TextBox 8"/>
          <p:cNvSpPr txBox="1"/>
          <p:nvPr/>
        </p:nvSpPr>
        <p:spPr>
          <a:xfrm>
            <a:off x="3352800" y="2964303"/>
            <a:ext cx="8534018" cy="954107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702617" y="198367"/>
            <a:ext cx="9439744" cy="6488113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71867" y="0"/>
            <a:ext cx="8248266" cy="685800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184879" y="2019300"/>
            <a:ext cx="1029824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nclusion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project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essfully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strates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how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signed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can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enhance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dividual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professional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weight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ponsive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mizable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uture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plan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hance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portfio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with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LinkedIn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wledge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ring</a:t>
            </a:r>
            <a:r>
              <a:rPr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739775" y="1695449"/>
            <a:ext cx="12192000" cy="298126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1373505" y="304426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74869" y="6657974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8" name=""/>
          <p:cNvSpPr txBox="1"/>
          <p:nvPr/>
        </p:nvSpPr>
        <p:spPr>
          <a:xfrm rot="21560090">
            <a:off x="1395692" y="1915726"/>
            <a:ext cx="703561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Every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starts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problem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problem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nners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velopment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not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have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mple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uctured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owcase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heir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kills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hout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line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sence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ecomes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difficult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terviews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internship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reating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-friendly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stomizable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ebsite</a:t>
            </a:r>
            <a:r>
              <a:rPr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2505075" y="232409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7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6" name=""/>
          <p:cNvSpPr txBox="1"/>
          <p:nvPr/>
        </p:nvSpPr>
        <p:spPr>
          <a:xfrm rot="21449304" flipH="1">
            <a:off x="-1773339" y="1563768"/>
            <a:ext cx="433126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-317444" y="2647949"/>
            <a:ext cx="830891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bsite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bjective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atform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here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hlight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ducation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skills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ects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evements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signed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gate</a:t>
            </a:r>
            <a:r>
              <a:rPr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470643" y="2499360"/>
            <a:ext cx="9530147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mary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our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nts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ers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ofessionals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want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heir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skills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ondary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users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uickly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didate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chievements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through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portfio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2619489" y="2019300"/>
            <a:ext cx="6953021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loping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rtfolio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TML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ucture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ling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fointeractivityQe.w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signed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sting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hnologies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u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that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ject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w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h</a:t>
            </a:r>
            <a:r>
              <a:rPr altLang="en-GB" sz="2800" lang="en-US">
                <a:solidFill>
                  <a:srgbClr val="000000"/>
                </a:solidFill>
              </a:rPr>
              <a:t>tweight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cient</a:t>
            </a:r>
            <a:r>
              <a:rPr altLang="en-GB" sz="2800" lang="en-US">
                <a:solidFill>
                  <a:srgbClr val="000000"/>
                </a:solidFill>
              </a:rPr>
              <a:t>,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e</a:t>
            </a:r>
            <a:r>
              <a:rPr altLang="en-GB" sz="2800" lang="en-US">
                <a:solidFill>
                  <a:srgbClr val="000000"/>
                </a:solidFill>
              </a:rPr>
              <a:t>ssible</a:t>
            </a:r>
            <a:r>
              <a:rPr altLang="en-GB"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"/>
          <p:cNvSpPr txBox="1"/>
          <p:nvPr/>
        </p:nvSpPr>
        <p:spPr>
          <a:xfrm>
            <a:off x="210448" y="1548134"/>
            <a:ext cx="9059853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tfio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ows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ctured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ayout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with simple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avigation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making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for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isitors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ucation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ills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early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anized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ghtforward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ghlights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nformation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tter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Overall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min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list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oom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owth</a:t>
            </a:r>
            <a:r>
              <a:rPr sz="2800" lang="en-US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96" name=""/>
          <p:cNvSpPr txBox="1"/>
          <p:nvPr/>
        </p:nvSpPr>
        <p:spPr>
          <a:xfrm rot="21048778" flipH="1">
            <a:off x="-4504513" y="4231827"/>
            <a:ext cx="48912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48759" y="1893264"/>
            <a:ext cx="8092515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portfolio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ful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atures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active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lements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ike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ects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ally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ppealing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cation</a:t>
            </a:r>
            <a:r>
              <a:rPr sz="2800" lang="en-US">
                <a:solidFill>
                  <a:srgbClr val="000000"/>
                </a:solidFill>
              </a:rPr>
              <a:t>.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itionally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pports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expansion</a:t>
            </a:r>
            <a:r>
              <a:rPr sz="2800" lang="en-US">
                <a:solidFill>
                  <a:srgbClr val="000000"/>
                </a:solidFill>
              </a:rPr>
              <a:t>,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ke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ction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2025-08-30T10:34:09Z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5062bf42ddfd4a368aa1132530770b11</vt:lpwstr>
  </property>
</Properties>
</file>