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 name="Google Shape;28;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9" name="Google Shape;29;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0" name="Shape 40"/>
        <p:cNvGrpSpPr/>
        <p:nvPr/>
      </p:nvGrpSpPr>
      <p:grpSpPr>
        <a:xfrm>
          <a:off x="0" y="0"/>
          <a:ext cx="0" cy="0"/>
          <a:chOff x="0" y="0"/>
          <a:chExt cx="0" cy="0"/>
        </a:xfrm>
      </p:grpSpPr>
      <p:sp>
        <p:nvSpPr>
          <p:cNvPr id="41" name="Google Shape;41;p2"/>
          <p:cNvSpPr/>
          <p:nvPr/>
        </p:nvSpPr>
        <p:spPr>
          <a:xfrm>
            <a:off x="446534" y="3085764"/>
            <a:ext cx="11298900" cy="3338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sz="36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rtl="0" algn="l">
              <a:lnSpc>
                <a:spcPct val="110000"/>
              </a:lnSpc>
              <a:spcBef>
                <a:spcPts val="320"/>
              </a:spcBef>
              <a:spcAft>
                <a:spcPts val="0"/>
              </a:spcAft>
              <a:buSzPts val="1472"/>
              <a:buNone/>
              <a:defRPr sz="1600" cap="none">
                <a:solidFill>
                  <a:schemeClr val="accent1"/>
                </a:solidFill>
              </a:defRPr>
            </a:lvl1pPr>
            <a:lvl2pPr lvl="1" rtl="0" algn="ctr">
              <a:spcBef>
                <a:spcPts val="600"/>
              </a:spcBef>
              <a:spcAft>
                <a:spcPts val="0"/>
              </a:spcAft>
              <a:buSzPts val="1288"/>
              <a:buNone/>
              <a:defRPr>
                <a:solidFill>
                  <a:srgbClr val="888888"/>
                </a:solidFill>
              </a:defRPr>
            </a:lvl2pPr>
            <a:lvl3pPr lvl="2" rtl="0" algn="ctr">
              <a:spcBef>
                <a:spcPts val="600"/>
              </a:spcBef>
              <a:spcAft>
                <a:spcPts val="0"/>
              </a:spcAft>
              <a:buSzPts val="1196"/>
              <a:buNone/>
              <a:defRPr>
                <a:solidFill>
                  <a:srgbClr val="888888"/>
                </a:solidFill>
              </a:defRPr>
            </a:lvl3pPr>
            <a:lvl4pPr lvl="3" rtl="0" algn="ctr">
              <a:spcBef>
                <a:spcPts val="600"/>
              </a:spcBef>
              <a:spcAft>
                <a:spcPts val="0"/>
              </a:spcAft>
              <a:buSzPts val="1012"/>
              <a:buNone/>
              <a:defRPr>
                <a:solidFill>
                  <a:srgbClr val="888888"/>
                </a:solidFill>
              </a:defRPr>
            </a:lvl4pPr>
            <a:lvl5pPr lvl="4" rtl="0" algn="ctr">
              <a:spcBef>
                <a:spcPts val="600"/>
              </a:spcBef>
              <a:spcAft>
                <a:spcPts val="0"/>
              </a:spcAft>
              <a:buSzPts val="1012"/>
              <a:buNone/>
              <a:defRPr>
                <a:solidFill>
                  <a:srgbClr val="888888"/>
                </a:solidFill>
              </a:defRPr>
            </a:lvl5pPr>
            <a:lvl6pPr lvl="5" rtl="0" algn="ctr">
              <a:spcBef>
                <a:spcPts val="600"/>
              </a:spcBef>
              <a:spcAft>
                <a:spcPts val="0"/>
              </a:spcAft>
              <a:buSzPts val="1104"/>
              <a:buNone/>
              <a:defRPr>
                <a:solidFill>
                  <a:srgbClr val="888888"/>
                </a:solidFill>
              </a:defRPr>
            </a:lvl6pPr>
            <a:lvl7pPr lvl="6" rtl="0" algn="ctr">
              <a:spcBef>
                <a:spcPts val="600"/>
              </a:spcBef>
              <a:spcAft>
                <a:spcPts val="0"/>
              </a:spcAft>
              <a:buSzPts val="1104"/>
              <a:buNone/>
              <a:defRPr>
                <a:solidFill>
                  <a:srgbClr val="888888"/>
                </a:solidFill>
              </a:defRPr>
            </a:lvl7pPr>
            <a:lvl8pPr lvl="7" rtl="0" algn="ctr">
              <a:spcBef>
                <a:spcPts val="600"/>
              </a:spcBef>
              <a:spcAft>
                <a:spcPts val="0"/>
              </a:spcAft>
              <a:buSzPts val="1104"/>
              <a:buNone/>
              <a:defRPr>
                <a:solidFill>
                  <a:srgbClr val="888888"/>
                </a:solidFill>
              </a:defRPr>
            </a:lvl8pPr>
            <a:lvl9pPr lvl="8" rtl="0" algn="ctr">
              <a:spcBef>
                <a:spcPts val="600"/>
              </a:spcBef>
              <a:spcAft>
                <a:spcPts val="600"/>
              </a:spcAft>
              <a:buSzPts val="1104"/>
              <a:buNone/>
              <a:defRPr>
                <a:solidFill>
                  <a:srgbClr val="888888"/>
                </a:solidFill>
              </a:defRPr>
            </a:lvl9pPr>
          </a:lstStyle>
          <a:p/>
        </p:txBody>
      </p:sp>
      <p:sp>
        <p:nvSpPr>
          <p:cNvPr id="44" name="Google Shape;44;p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6" name="Google Shape;46;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1"/>
          <p:cNvSpPr txBox="1"/>
          <p:nvPr>
            <p:ph idx="1" type="body"/>
          </p:nvPr>
        </p:nvSpPr>
        <p:spPr>
          <a:xfrm rot="5400000">
            <a:off x="3809608" y="-1813102"/>
            <a:ext cx="4572900" cy="11029500"/>
          </a:xfrm>
          <a:prstGeom prst="rect">
            <a:avLst/>
          </a:prstGeom>
          <a:noFill/>
          <a:ln>
            <a:noFill/>
          </a:ln>
        </p:spPr>
        <p:txBody>
          <a:bodyPr anchorCtr="0" anchor="t" bIns="45700" lIns="91425" spcFirstLastPara="1" rIns="91425" wrap="square" tIns="45700">
            <a:normAutofit/>
          </a:bodyPr>
          <a:lstStyle>
            <a:lvl1pPr indent="-327914" lvl="0" marL="457200" rtl="0" algn="l">
              <a:lnSpc>
                <a:spcPct val="110000"/>
              </a:lnSpc>
              <a:spcBef>
                <a:spcPts val="340"/>
              </a:spcBef>
              <a:spcAft>
                <a:spcPts val="0"/>
              </a:spcAft>
              <a:buSzPts val="1564"/>
              <a:buChar char="◼"/>
              <a:defRPr/>
            </a:lvl1pPr>
            <a:lvl2pPr indent="-310387" lvl="1" marL="914400" rtl="0" algn="l">
              <a:spcBef>
                <a:spcPts val="600"/>
              </a:spcBef>
              <a:spcAft>
                <a:spcPts val="0"/>
              </a:spcAft>
              <a:buSzPts val="1288"/>
              <a:buChar char="◼"/>
              <a:defRPr/>
            </a:lvl2pPr>
            <a:lvl3pPr indent="-304546" lvl="2" marL="1371600" rtl="0" algn="l">
              <a:spcBef>
                <a:spcPts val="600"/>
              </a:spcBef>
              <a:spcAft>
                <a:spcPts val="0"/>
              </a:spcAft>
              <a:buSzPts val="1196"/>
              <a:buChar char="◼"/>
              <a:defRPr/>
            </a:lvl3pPr>
            <a:lvl4pPr indent="-292861" lvl="3" marL="1828800" rtl="0" algn="l">
              <a:spcBef>
                <a:spcPts val="600"/>
              </a:spcBef>
              <a:spcAft>
                <a:spcPts val="0"/>
              </a:spcAft>
              <a:buSzPts val="1012"/>
              <a:buChar char="◼"/>
              <a:defRPr/>
            </a:lvl4pPr>
            <a:lvl5pPr indent="-292861" lvl="4" marL="2286000" rtl="0" algn="l">
              <a:spcBef>
                <a:spcPts val="600"/>
              </a:spcBef>
              <a:spcAft>
                <a:spcPts val="0"/>
              </a:spcAft>
              <a:buSzPts val="1012"/>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1" name="Google Shape;101;p1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1"/>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3" name="Google Shape;103;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4" name="Shape 104"/>
        <p:cNvGrpSpPr/>
        <p:nvPr/>
      </p:nvGrpSpPr>
      <p:grpSpPr>
        <a:xfrm>
          <a:off x="0" y="0"/>
          <a:ext cx="0" cy="0"/>
          <a:chOff x="0" y="0"/>
          <a:chExt cx="0" cy="0"/>
        </a:xfrm>
      </p:grpSpPr>
      <p:sp>
        <p:nvSpPr>
          <p:cNvPr id="105" name="Google Shape;105;p12"/>
          <p:cNvSpPr/>
          <p:nvPr/>
        </p:nvSpPr>
        <p:spPr>
          <a:xfrm>
            <a:off x="8058151" y="599725"/>
            <a:ext cx="3687300" cy="58170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2"/>
          <p:cNvSpPr txBox="1"/>
          <p:nvPr>
            <p:ph type="title"/>
          </p:nvPr>
        </p:nvSpPr>
        <p:spPr>
          <a:xfrm rot="5400000">
            <a:off x="7362700" y="1705100"/>
            <a:ext cx="4807200" cy="3124200"/>
          </a:xfrm>
          <a:prstGeom prst="rect">
            <a:avLst/>
          </a:prstGeom>
          <a:noFill/>
          <a:ln>
            <a:noFill/>
          </a:ln>
        </p:spPr>
        <p:txBody>
          <a:bodyPr anchorCtr="0" anchor="ctr" bIns="45700" lIns="91425" spcFirstLastPara="1" rIns="91425" wrap="square" tIns="45700">
            <a:normAutofit/>
          </a:bodyPr>
          <a:lstStyle>
            <a:lvl1pPr lvl="0" rtl="0" algn="l">
              <a:lnSpc>
                <a:spcPct val="100000"/>
              </a:lnSpc>
              <a:spcBef>
                <a:spcPts val="0"/>
              </a:spcBef>
              <a:spcAft>
                <a:spcPts val="0"/>
              </a:spcAft>
              <a:buClr>
                <a:srgbClr val="FFFFFF"/>
              </a:buClr>
              <a:buSzPts val="2800"/>
              <a:buFont typeface="Franklin Gothic"/>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2"/>
          <p:cNvSpPr txBox="1"/>
          <p:nvPr>
            <p:ph idx="1" type="body"/>
          </p:nvPr>
        </p:nvSpPr>
        <p:spPr>
          <a:xfrm rot="5400000">
            <a:off x="1952148" y="-313600"/>
            <a:ext cx="4807200" cy="71616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108" name="Google Shape;108;p12"/>
          <p:cNvSpPr/>
          <p:nvPr/>
        </p:nvSpPr>
        <p:spPr>
          <a:xfrm>
            <a:off x="446534" y="457200"/>
            <a:ext cx="3703200" cy="951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2"/>
          <p:cNvSpPr/>
          <p:nvPr/>
        </p:nvSpPr>
        <p:spPr>
          <a:xfrm>
            <a:off x="8042147" y="453643"/>
            <a:ext cx="3703200" cy="987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2"/>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12"/>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13" name="Google Shape;113;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3"/>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0" name="Google Shape;50;p3"/>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4"/>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4"/>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4" name="Google Shape;54;p4"/>
          <p:cNvSpPr txBox="1"/>
          <p:nvPr>
            <p:ph idx="2" type="body"/>
          </p:nvPr>
        </p:nvSpPr>
        <p:spPr>
          <a:xfrm>
            <a:off x="6416039" y="1391479"/>
            <a:ext cx="5194800" cy="4469700"/>
          </a:xfrm>
          <a:prstGeom prst="rect">
            <a:avLst/>
          </a:prstGeom>
          <a:noFill/>
          <a:ln>
            <a:noFill/>
          </a:ln>
        </p:spPr>
        <p:txBody>
          <a:bodyPr anchorCtr="0" anchor="ctr"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55" name="Google Shape;55;p4"/>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4"/>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7" name="Google Shape;57;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5"/>
          <p:cNvSpPr txBox="1"/>
          <p:nvPr>
            <p:ph type="title"/>
          </p:nvPr>
        </p:nvSpPr>
        <p:spPr>
          <a:xfrm>
            <a:off x="575894" y="729658"/>
            <a:ext cx="11029500" cy="592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5"/>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5"/>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2" name="Google Shape;62;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6"/>
          <p:cNvSpPr/>
          <p:nvPr/>
        </p:nvSpPr>
        <p:spPr>
          <a:xfrm>
            <a:off x="447817" y="5141974"/>
            <a:ext cx="11290800" cy="12588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txBox="1"/>
          <p:nvPr>
            <p:ph type="title"/>
          </p:nvPr>
        </p:nvSpPr>
        <p:spPr>
          <a:xfrm>
            <a:off x="581193" y="2393950"/>
            <a:ext cx="11029500" cy="21474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60"/>
              </a:spcBef>
              <a:spcAft>
                <a:spcPts val="0"/>
              </a:spcAft>
              <a:buSzPts val="1656"/>
              <a:buNone/>
              <a:defRPr sz="1800" cap="none">
                <a:solidFill>
                  <a:schemeClr val="accent1"/>
                </a:solidFill>
              </a:defRPr>
            </a:lvl1pPr>
            <a:lvl2pPr indent="-228600" lvl="1" marL="914400" rtl="0" algn="l">
              <a:spcBef>
                <a:spcPts val="600"/>
              </a:spcBef>
              <a:spcAft>
                <a:spcPts val="0"/>
              </a:spcAft>
              <a:buSzPts val="1656"/>
              <a:buNone/>
              <a:defRPr sz="1800">
                <a:solidFill>
                  <a:srgbClr val="888888"/>
                </a:solidFill>
              </a:defRPr>
            </a:lvl2pPr>
            <a:lvl3pPr indent="-228600" lvl="2" marL="1371600" rtl="0" algn="l">
              <a:spcBef>
                <a:spcPts val="600"/>
              </a:spcBef>
              <a:spcAft>
                <a:spcPts val="0"/>
              </a:spcAft>
              <a:buSzPts val="1472"/>
              <a:buNone/>
              <a:defRPr sz="1600">
                <a:solidFill>
                  <a:srgbClr val="888888"/>
                </a:solidFill>
              </a:defRPr>
            </a:lvl3pPr>
            <a:lvl4pPr indent="-228600" lvl="3" marL="1828800" rtl="0" algn="l">
              <a:spcBef>
                <a:spcPts val="600"/>
              </a:spcBef>
              <a:spcAft>
                <a:spcPts val="0"/>
              </a:spcAft>
              <a:buSzPts val="1288"/>
              <a:buNone/>
              <a:defRPr sz="1400">
                <a:solidFill>
                  <a:srgbClr val="888888"/>
                </a:solidFill>
              </a:defRPr>
            </a:lvl4pPr>
            <a:lvl5pPr indent="-228600" lvl="4" marL="2286000" rtl="0" algn="l">
              <a:spcBef>
                <a:spcPts val="600"/>
              </a:spcBef>
              <a:spcAft>
                <a:spcPts val="0"/>
              </a:spcAft>
              <a:buSzPts val="1288"/>
              <a:buNone/>
              <a:defRPr sz="1400">
                <a:solidFill>
                  <a:srgbClr val="888888"/>
                </a:solidFill>
              </a:defRPr>
            </a:lvl5pPr>
            <a:lvl6pPr indent="-228600" lvl="5" marL="2743200" rtl="0" algn="l">
              <a:spcBef>
                <a:spcPts val="600"/>
              </a:spcBef>
              <a:spcAft>
                <a:spcPts val="0"/>
              </a:spcAft>
              <a:buSzPts val="1288"/>
              <a:buNone/>
              <a:defRPr sz="1400">
                <a:solidFill>
                  <a:srgbClr val="888888"/>
                </a:solidFill>
              </a:defRPr>
            </a:lvl6pPr>
            <a:lvl7pPr indent="-228600" lvl="6" marL="3200400" rtl="0" algn="l">
              <a:spcBef>
                <a:spcPts val="600"/>
              </a:spcBef>
              <a:spcAft>
                <a:spcPts val="0"/>
              </a:spcAft>
              <a:buSzPts val="1288"/>
              <a:buNone/>
              <a:defRPr sz="1400">
                <a:solidFill>
                  <a:srgbClr val="888888"/>
                </a:solidFill>
              </a:defRPr>
            </a:lvl7pPr>
            <a:lvl8pPr indent="-228600" lvl="7" marL="3657600" rtl="0" algn="l">
              <a:spcBef>
                <a:spcPts val="600"/>
              </a:spcBef>
              <a:spcAft>
                <a:spcPts val="0"/>
              </a:spcAft>
              <a:buSzPts val="1288"/>
              <a:buNone/>
              <a:defRPr sz="1400">
                <a:solidFill>
                  <a:srgbClr val="888888"/>
                </a:solidFill>
              </a:defRPr>
            </a:lvl8pPr>
            <a:lvl9pPr indent="-228600" lvl="8" marL="4114800" rtl="0" algn="l">
              <a:spcBef>
                <a:spcPts val="600"/>
              </a:spcBef>
              <a:spcAft>
                <a:spcPts val="600"/>
              </a:spcAft>
              <a:buSzPts val="1288"/>
              <a:buNone/>
              <a:defRPr sz="1400">
                <a:solidFill>
                  <a:srgbClr val="888888"/>
                </a:solidFill>
              </a:defRPr>
            </a:lvl9pPr>
          </a:lstStyle>
          <a:p/>
        </p:txBody>
      </p:sp>
      <p:sp>
        <p:nvSpPr>
          <p:cNvPr id="67" name="Google Shape;67;p6"/>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6"/>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9" name="Google Shape;69;p6"/>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0" name="Shape 70"/>
        <p:cNvGrpSpPr/>
        <p:nvPr/>
      </p:nvGrpSpPr>
      <p:grpSpPr>
        <a:xfrm>
          <a:off x="0" y="0"/>
          <a:ext cx="0" cy="0"/>
          <a:chOff x="0" y="0"/>
          <a:chExt cx="0" cy="0"/>
        </a:xfrm>
      </p:grpSpPr>
      <p:sp>
        <p:nvSpPr>
          <p:cNvPr id="71" name="Google Shape;71;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7"/>
          <p:cNvSpPr txBox="1"/>
          <p:nvPr>
            <p:ph idx="1" type="body"/>
          </p:nvPr>
        </p:nvSpPr>
        <p:spPr>
          <a:xfrm>
            <a:off x="581191" y="2250891"/>
            <a:ext cx="5194800" cy="55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10000"/>
              </a:lnSpc>
              <a:spcBef>
                <a:spcPts val="400"/>
              </a:spcBef>
              <a:spcAft>
                <a:spcPts val="0"/>
              </a:spcAft>
              <a:buSzPts val="1840"/>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3" name="Google Shape;73;p7"/>
          <p:cNvSpPr txBox="1"/>
          <p:nvPr>
            <p:ph idx="2" type="body"/>
          </p:nvPr>
        </p:nvSpPr>
        <p:spPr>
          <a:xfrm>
            <a:off x="581194"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4" name="Google Shape;74;p7"/>
          <p:cNvSpPr txBox="1"/>
          <p:nvPr>
            <p:ph idx="3" type="body"/>
          </p:nvPr>
        </p:nvSpPr>
        <p:spPr>
          <a:xfrm>
            <a:off x="6416039" y="2250892"/>
            <a:ext cx="5194800" cy="553500"/>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rtl="0" algn="l">
              <a:spcBef>
                <a:spcPts val="600"/>
              </a:spcBef>
              <a:spcAft>
                <a:spcPts val="0"/>
              </a:spcAft>
              <a:buSzPts val="1840"/>
              <a:buNone/>
              <a:defRPr b="1" sz="2000"/>
            </a:lvl2pPr>
            <a:lvl3pPr indent="-228600" lvl="2" marL="1371600" rtl="0" algn="l">
              <a:spcBef>
                <a:spcPts val="600"/>
              </a:spcBef>
              <a:spcAft>
                <a:spcPts val="0"/>
              </a:spcAft>
              <a:buSzPts val="1656"/>
              <a:buNone/>
              <a:defRPr b="1" sz="1800"/>
            </a:lvl3pPr>
            <a:lvl4pPr indent="-228600" lvl="3" marL="1828800" rtl="0" algn="l">
              <a:spcBef>
                <a:spcPts val="600"/>
              </a:spcBef>
              <a:spcAft>
                <a:spcPts val="0"/>
              </a:spcAft>
              <a:buSzPts val="1472"/>
              <a:buNone/>
              <a:defRPr b="1" sz="1600"/>
            </a:lvl4pPr>
            <a:lvl5pPr indent="-228600" lvl="4" marL="2286000" rtl="0" algn="l">
              <a:spcBef>
                <a:spcPts val="600"/>
              </a:spcBef>
              <a:spcAft>
                <a:spcPts val="0"/>
              </a:spcAft>
              <a:buSzPts val="1472"/>
              <a:buNone/>
              <a:defRPr b="1" sz="1600"/>
            </a:lvl5pPr>
            <a:lvl6pPr indent="-228600" lvl="5" marL="2743200" rtl="0" algn="l">
              <a:spcBef>
                <a:spcPts val="600"/>
              </a:spcBef>
              <a:spcAft>
                <a:spcPts val="0"/>
              </a:spcAft>
              <a:buSzPts val="1472"/>
              <a:buNone/>
              <a:defRPr b="1" sz="1600"/>
            </a:lvl6pPr>
            <a:lvl7pPr indent="-228600" lvl="6" marL="3200400" rtl="0" algn="l">
              <a:spcBef>
                <a:spcPts val="600"/>
              </a:spcBef>
              <a:spcAft>
                <a:spcPts val="0"/>
              </a:spcAft>
              <a:buSzPts val="1472"/>
              <a:buNone/>
              <a:defRPr b="1" sz="1600"/>
            </a:lvl7pPr>
            <a:lvl8pPr indent="-228600" lvl="7" marL="3657600" rtl="0" algn="l">
              <a:spcBef>
                <a:spcPts val="600"/>
              </a:spcBef>
              <a:spcAft>
                <a:spcPts val="0"/>
              </a:spcAft>
              <a:buSzPts val="1472"/>
              <a:buNone/>
              <a:defRPr b="1" sz="1600"/>
            </a:lvl8pPr>
            <a:lvl9pPr indent="-228600" lvl="8" marL="4114800" rtl="0" algn="l">
              <a:spcBef>
                <a:spcPts val="600"/>
              </a:spcBef>
              <a:spcAft>
                <a:spcPts val="600"/>
              </a:spcAft>
              <a:buSzPts val="1472"/>
              <a:buNone/>
              <a:defRPr b="1" sz="1600"/>
            </a:lvl9pPr>
          </a:lstStyle>
          <a:p/>
        </p:txBody>
      </p:sp>
      <p:sp>
        <p:nvSpPr>
          <p:cNvPr id="75" name="Google Shape;75;p7"/>
          <p:cNvSpPr txBox="1"/>
          <p:nvPr>
            <p:ph idx="4" type="body"/>
          </p:nvPr>
        </p:nvSpPr>
        <p:spPr>
          <a:xfrm>
            <a:off x="6416037" y="2926052"/>
            <a:ext cx="5194800" cy="2934900"/>
          </a:xfrm>
          <a:prstGeom prst="rect">
            <a:avLst/>
          </a:prstGeom>
          <a:noFill/>
          <a:ln>
            <a:noFill/>
          </a:ln>
        </p:spPr>
        <p:txBody>
          <a:bodyPr anchorCtr="0" anchor="t" bIns="45700" lIns="91425" spcFirstLastPara="1" rIns="91425" wrap="square" tIns="45700">
            <a:normAutofit/>
          </a:bodyPr>
          <a:lstStyle>
            <a:lvl1pPr indent="-333756" lvl="0" marL="457200" rtl="0" algn="l">
              <a:lnSpc>
                <a:spcPct val="110000"/>
              </a:lnSpc>
              <a:spcBef>
                <a:spcPts val="360"/>
              </a:spcBef>
              <a:spcAft>
                <a:spcPts val="0"/>
              </a:spcAft>
              <a:buSzPts val="1656"/>
              <a:buChar char="◼"/>
              <a:defRPr/>
            </a:lvl1pPr>
            <a:lvl2pPr indent="-333756" lvl="1" marL="914400" rtl="0" algn="l">
              <a:spcBef>
                <a:spcPts val="600"/>
              </a:spcBef>
              <a:spcAft>
                <a:spcPts val="0"/>
              </a:spcAft>
              <a:buSzPts val="1656"/>
              <a:buChar char="◼"/>
              <a:defRPr/>
            </a:lvl2pPr>
            <a:lvl3pPr indent="-333756" lvl="2" marL="1371600" rtl="0" algn="l">
              <a:spcBef>
                <a:spcPts val="600"/>
              </a:spcBef>
              <a:spcAft>
                <a:spcPts val="0"/>
              </a:spcAft>
              <a:buSzPts val="1656"/>
              <a:buChar char="◼"/>
              <a:defRPr/>
            </a:lvl3pPr>
            <a:lvl4pPr indent="-333756" lvl="3" marL="1828800" rtl="0" algn="l">
              <a:spcBef>
                <a:spcPts val="600"/>
              </a:spcBef>
              <a:spcAft>
                <a:spcPts val="0"/>
              </a:spcAft>
              <a:buSzPts val="1656"/>
              <a:buChar char="◼"/>
              <a:defRPr/>
            </a:lvl4pPr>
            <a:lvl5pPr indent="-333756" lvl="4" marL="2286000" rtl="0" algn="l">
              <a:spcBef>
                <a:spcPts val="600"/>
              </a:spcBef>
              <a:spcAft>
                <a:spcPts val="0"/>
              </a:spcAft>
              <a:buSzPts val="1656"/>
              <a:buChar char="◼"/>
              <a:defRPr/>
            </a:lvl5pPr>
            <a:lvl6pPr indent="-333756" lvl="5" marL="2743200" rtl="0" algn="l">
              <a:spcBef>
                <a:spcPts val="600"/>
              </a:spcBef>
              <a:spcAft>
                <a:spcPts val="0"/>
              </a:spcAft>
              <a:buSzPts val="1656"/>
              <a:buChar char="◼"/>
              <a:defRPr/>
            </a:lvl6pPr>
            <a:lvl7pPr indent="-333756" lvl="6" marL="3200400" rtl="0" algn="l">
              <a:spcBef>
                <a:spcPts val="600"/>
              </a:spcBef>
              <a:spcAft>
                <a:spcPts val="0"/>
              </a:spcAft>
              <a:buSzPts val="1656"/>
              <a:buChar char="◼"/>
              <a:defRPr/>
            </a:lvl7pPr>
            <a:lvl8pPr indent="-333756" lvl="7" marL="3657600" rtl="0" algn="l">
              <a:spcBef>
                <a:spcPts val="600"/>
              </a:spcBef>
              <a:spcAft>
                <a:spcPts val="0"/>
              </a:spcAft>
              <a:buSzPts val="1656"/>
              <a:buChar char="◼"/>
              <a:defRPr/>
            </a:lvl8pPr>
            <a:lvl9pPr indent="-333756" lvl="8" marL="4114800" rtl="0" algn="l">
              <a:spcBef>
                <a:spcPts val="600"/>
              </a:spcBef>
              <a:spcAft>
                <a:spcPts val="600"/>
              </a:spcAft>
              <a:buSzPts val="1656"/>
              <a:buChar char="◼"/>
              <a:defRPr/>
            </a:lvl9pPr>
          </a:lstStyle>
          <a:p/>
        </p:txBody>
      </p:sp>
      <p:sp>
        <p:nvSpPr>
          <p:cNvPr id="76" name="Google Shape;76;p7"/>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7"/>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8" name="Google Shape;78;p7"/>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8"/>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8"/>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2" name="Google Shape;82;p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3" name="Shape 83"/>
        <p:cNvGrpSpPr/>
        <p:nvPr/>
      </p:nvGrpSpPr>
      <p:grpSpPr>
        <a:xfrm>
          <a:off x="0" y="0"/>
          <a:ext cx="0" cy="0"/>
          <a:chOff x="0" y="0"/>
          <a:chExt cx="0" cy="0"/>
        </a:xfrm>
      </p:grpSpPr>
      <p:sp>
        <p:nvSpPr>
          <p:cNvPr id="84" name="Google Shape;84;p9"/>
          <p:cNvSpPr/>
          <p:nvPr/>
        </p:nvSpPr>
        <p:spPr>
          <a:xfrm>
            <a:off x="447817" y="601200"/>
            <a:ext cx="3682800" cy="58155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txBox="1"/>
          <p:nvPr>
            <p:ph type="title"/>
          </p:nvPr>
        </p:nvSpPr>
        <p:spPr>
          <a:xfrm>
            <a:off x="767857" y="933450"/>
            <a:ext cx="3031800" cy="17223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FFFFFF"/>
              </a:buClr>
              <a:buSzPts val="2400"/>
              <a:buFont typeface="Franklin Gothic"/>
              <a:buNone/>
              <a:defRPr b="0" sz="2400">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9"/>
          <p:cNvSpPr txBox="1"/>
          <p:nvPr>
            <p:ph idx="1" type="body"/>
          </p:nvPr>
        </p:nvSpPr>
        <p:spPr>
          <a:xfrm>
            <a:off x="4900928" y="1179829"/>
            <a:ext cx="6651000" cy="4658100"/>
          </a:xfrm>
          <a:prstGeom prst="rect">
            <a:avLst/>
          </a:prstGeom>
          <a:noFill/>
          <a:ln>
            <a:noFill/>
          </a:ln>
        </p:spPr>
        <p:txBody>
          <a:bodyPr anchorCtr="0" anchor="ctr" bIns="45700" lIns="91425" spcFirstLastPara="1" rIns="91425" wrap="square" tIns="45700">
            <a:normAutofit/>
          </a:bodyPr>
          <a:lstStyle>
            <a:lvl1pPr indent="-345440" lvl="0" marL="457200" rtl="0" algn="l">
              <a:lnSpc>
                <a:spcPct val="110000"/>
              </a:lnSpc>
              <a:spcBef>
                <a:spcPts val="400"/>
              </a:spcBef>
              <a:spcAft>
                <a:spcPts val="0"/>
              </a:spcAft>
              <a:buSzPts val="1840"/>
              <a:buChar char="◼"/>
              <a:defRPr sz="2000">
                <a:solidFill>
                  <a:schemeClr val="dk2"/>
                </a:solidFill>
              </a:defRPr>
            </a:lvl1pPr>
            <a:lvl2pPr indent="-333756" lvl="1" marL="914400" rtl="0" algn="l">
              <a:spcBef>
                <a:spcPts val="600"/>
              </a:spcBef>
              <a:spcAft>
                <a:spcPts val="0"/>
              </a:spcAft>
              <a:buSzPts val="1656"/>
              <a:buChar char="◼"/>
              <a:defRPr sz="1800">
                <a:solidFill>
                  <a:schemeClr val="dk2"/>
                </a:solidFill>
              </a:defRPr>
            </a:lvl2pPr>
            <a:lvl3pPr indent="-322072" lvl="2" marL="1371600" rtl="0" algn="l">
              <a:spcBef>
                <a:spcPts val="600"/>
              </a:spcBef>
              <a:spcAft>
                <a:spcPts val="0"/>
              </a:spcAft>
              <a:buSzPts val="1472"/>
              <a:buChar char="◼"/>
              <a:defRPr sz="1600">
                <a:solidFill>
                  <a:schemeClr val="dk2"/>
                </a:solidFill>
              </a:defRPr>
            </a:lvl3pPr>
            <a:lvl4pPr indent="-310388" lvl="3" marL="1828800" rtl="0" algn="l">
              <a:spcBef>
                <a:spcPts val="600"/>
              </a:spcBef>
              <a:spcAft>
                <a:spcPts val="0"/>
              </a:spcAft>
              <a:buSzPts val="1288"/>
              <a:buChar char="◼"/>
              <a:defRPr sz="1400">
                <a:solidFill>
                  <a:schemeClr val="dk2"/>
                </a:solidFill>
              </a:defRPr>
            </a:lvl4pPr>
            <a:lvl5pPr indent="-310388" lvl="4" marL="2286000" rtl="0" algn="l">
              <a:spcBef>
                <a:spcPts val="600"/>
              </a:spcBef>
              <a:spcAft>
                <a:spcPts val="0"/>
              </a:spcAft>
              <a:buSzPts val="1288"/>
              <a:buChar char="◼"/>
              <a:defRPr sz="1400">
                <a:solidFill>
                  <a:schemeClr val="dk2"/>
                </a:solidFill>
              </a:defRPr>
            </a:lvl5pPr>
            <a:lvl6pPr indent="-310388" lvl="5" marL="2743200" rtl="0" algn="l">
              <a:spcBef>
                <a:spcPts val="600"/>
              </a:spcBef>
              <a:spcAft>
                <a:spcPts val="0"/>
              </a:spcAft>
              <a:buSzPts val="1288"/>
              <a:buChar char="◼"/>
              <a:defRPr sz="1400">
                <a:solidFill>
                  <a:schemeClr val="dk2"/>
                </a:solidFill>
              </a:defRPr>
            </a:lvl6pPr>
            <a:lvl7pPr indent="-310388" lvl="6" marL="3200400" rtl="0" algn="l">
              <a:spcBef>
                <a:spcPts val="600"/>
              </a:spcBef>
              <a:spcAft>
                <a:spcPts val="0"/>
              </a:spcAft>
              <a:buSzPts val="1288"/>
              <a:buChar char="◼"/>
              <a:defRPr sz="1400">
                <a:solidFill>
                  <a:schemeClr val="dk2"/>
                </a:solidFill>
              </a:defRPr>
            </a:lvl7pPr>
            <a:lvl8pPr indent="-310388" lvl="7" marL="3657600" rtl="0" algn="l">
              <a:spcBef>
                <a:spcPts val="600"/>
              </a:spcBef>
              <a:spcAft>
                <a:spcPts val="0"/>
              </a:spcAft>
              <a:buSzPts val="1288"/>
              <a:buChar char="◼"/>
              <a:defRPr sz="1400">
                <a:solidFill>
                  <a:schemeClr val="dk2"/>
                </a:solidFill>
              </a:defRPr>
            </a:lvl8pPr>
            <a:lvl9pPr indent="-310388" lvl="8" marL="4114800" rtl="0" algn="l">
              <a:spcBef>
                <a:spcPts val="600"/>
              </a:spcBef>
              <a:spcAft>
                <a:spcPts val="600"/>
              </a:spcAft>
              <a:buSzPts val="1288"/>
              <a:buChar char="◼"/>
              <a:defRPr sz="1400">
                <a:solidFill>
                  <a:schemeClr val="dk2"/>
                </a:solidFill>
              </a:defRPr>
            </a:lvl9pPr>
          </a:lstStyle>
          <a:p/>
        </p:txBody>
      </p:sp>
      <p:sp>
        <p:nvSpPr>
          <p:cNvPr id="87" name="Google Shape;87;p9"/>
          <p:cNvSpPr txBox="1"/>
          <p:nvPr>
            <p:ph idx="2" type="body"/>
          </p:nvPr>
        </p:nvSpPr>
        <p:spPr>
          <a:xfrm>
            <a:off x="767857" y="2836654"/>
            <a:ext cx="3031800" cy="30015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solidFill>
                  <a:srgbClr val="FFFFFF"/>
                </a:solidFill>
              </a:defRPr>
            </a:lvl1pPr>
            <a:lvl2pPr indent="-228600" lvl="1" marL="914400" rtl="0" algn="l">
              <a:spcBef>
                <a:spcPts val="600"/>
              </a:spcBef>
              <a:spcAft>
                <a:spcPts val="0"/>
              </a:spcAft>
              <a:buSzPts val="1012"/>
              <a:buNone/>
              <a:defRPr sz="11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88" name="Google Shape;88;p9"/>
          <p:cNvSpPr txBox="1"/>
          <p:nvPr>
            <p:ph idx="10" type="dt"/>
          </p:nvPr>
        </p:nvSpPr>
        <p:spPr>
          <a:xfrm>
            <a:off x="7605951" y="6456916"/>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9"/>
          <p:cNvSpPr txBox="1"/>
          <p:nvPr>
            <p:ph idx="11" type="ftr"/>
          </p:nvPr>
        </p:nvSpPr>
        <p:spPr>
          <a:xfrm>
            <a:off x="581192" y="6452590"/>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0" name="Google Shape;90;p9"/>
          <p:cNvSpPr txBox="1"/>
          <p:nvPr>
            <p:ph idx="12" type="sldNum"/>
          </p:nvPr>
        </p:nvSpPr>
        <p:spPr>
          <a:xfrm>
            <a:off x="10558300" y="6456916"/>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rgbClr val="3F3F3F"/>
              </a:buClr>
              <a:buSzPts val="2400"/>
              <a:buFont typeface="Franklin Gothic"/>
              <a:buNone/>
              <a:defRPr b="0" sz="24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0"/>
          <p:cNvSpPr/>
          <p:nvPr>
            <p:ph idx="2" type="pic"/>
          </p:nvPr>
        </p:nvSpPr>
        <p:spPr>
          <a:xfrm>
            <a:off x="447817" y="641350"/>
            <a:ext cx="11290800" cy="3651300"/>
          </a:xfrm>
          <a:prstGeom prst="rect">
            <a:avLst/>
          </a:prstGeom>
          <a:noFill/>
          <a:ln>
            <a:noFill/>
          </a:ln>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1pPr>
            <a:lvl2pPr lvl="1"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2pPr>
            <a:lvl3pPr lvl="2"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3pPr>
            <a:lvl4pPr lvl="3"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4pPr>
            <a:lvl5pPr lvl="4"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9pPr>
          </a:lstStyle>
          <a:p/>
        </p:txBody>
      </p:sp>
      <p:sp>
        <p:nvSpPr>
          <p:cNvPr id="94" name="Google Shape;94;p10"/>
          <p:cNvSpPr txBox="1"/>
          <p:nvPr>
            <p:ph idx="1" type="body"/>
          </p:nvPr>
        </p:nvSpPr>
        <p:spPr>
          <a:xfrm>
            <a:off x="581192" y="5260127"/>
            <a:ext cx="11029500" cy="9981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320"/>
              </a:spcBef>
              <a:spcAft>
                <a:spcPts val="0"/>
              </a:spcAft>
              <a:buSzPts val="1472"/>
              <a:buNone/>
              <a:defRPr sz="1600"/>
            </a:lvl1pPr>
            <a:lvl2pPr indent="-228600" lvl="1" marL="914400" rtl="0" algn="l">
              <a:spcBef>
                <a:spcPts val="600"/>
              </a:spcBef>
              <a:spcAft>
                <a:spcPts val="0"/>
              </a:spcAft>
              <a:buSzPts val="1104"/>
              <a:buNone/>
              <a:defRPr sz="1200"/>
            </a:lvl2pPr>
            <a:lvl3pPr indent="-228600" lvl="2" marL="1371600" rtl="0" algn="l">
              <a:spcBef>
                <a:spcPts val="600"/>
              </a:spcBef>
              <a:spcAft>
                <a:spcPts val="0"/>
              </a:spcAft>
              <a:buSzPts val="920"/>
              <a:buNone/>
              <a:defRPr sz="1000"/>
            </a:lvl3pPr>
            <a:lvl4pPr indent="-228600" lvl="3" marL="1828800" rtl="0" algn="l">
              <a:spcBef>
                <a:spcPts val="600"/>
              </a:spcBef>
              <a:spcAft>
                <a:spcPts val="0"/>
              </a:spcAft>
              <a:buSzPts val="828"/>
              <a:buNone/>
              <a:defRPr sz="900"/>
            </a:lvl4pPr>
            <a:lvl5pPr indent="-228600" lvl="4" marL="2286000" rtl="0" algn="l">
              <a:spcBef>
                <a:spcPts val="600"/>
              </a:spcBef>
              <a:spcAft>
                <a:spcPts val="0"/>
              </a:spcAft>
              <a:buSzPts val="828"/>
              <a:buNone/>
              <a:defRPr sz="900"/>
            </a:lvl5pPr>
            <a:lvl6pPr indent="-228600" lvl="5" marL="2743200" rtl="0" algn="l">
              <a:spcBef>
                <a:spcPts val="600"/>
              </a:spcBef>
              <a:spcAft>
                <a:spcPts val="0"/>
              </a:spcAft>
              <a:buSzPts val="828"/>
              <a:buNone/>
              <a:defRPr sz="900"/>
            </a:lvl6pPr>
            <a:lvl7pPr indent="-228600" lvl="6" marL="3200400" rtl="0" algn="l">
              <a:spcBef>
                <a:spcPts val="600"/>
              </a:spcBef>
              <a:spcAft>
                <a:spcPts val="0"/>
              </a:spcAft>
              <a:buSzPts val="828"/>
              <a:buNone/>
              <a:defRPr sz="900"/>
            </a:lvl7pPr>
            <a:lvl8pPr indent="-228600" lvl="7" marL="3657600" rtl="0" algn="l">
              <a:spcBef>
                <a:spcPts val="600"/>
              </a:spcBef>
              <a:spcAft>
                <a:spcPts val="0"/>
              </a:spcAft>
              <a:buSzPts val="828"/>
              <a:buNone/>
              <a:defRPr sz="900"/>
            </a:lvl8pPr>
            <a:lvl9pPr indent="-228600" lvl="8" marL="4114800" rtl="0" algn="l">
              <a:spcBef>
                <a:spcPts val="600"/>
              </a:spcBef>
              <a:spcAft>
                <a:spcPts val="600"/>
              </a:spcAft>
              <a:buSzPts val="828"/>
              <a:buNone/>
              <a:defRPr sz="900"/>
            </a:lvl9pPr>
          </a:lstStyle>
          <a:p/>
        </p:txBody>
      </p:sp>
      <p:sp>
        <p:nvSpPr>
          <p:cNvPr id="95" name="Google Shape;95;p10"/>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0"/>
          <p:cNvSpPr txBox="1"/>
          <p:nvPr>
            <p:ph idx="11" type="ftr"/>
          </p:nvPr>
        </p:nvSpPr>
        <p:spPr>
          <a:xfrm>
            <a:off x="581192" y="6423914"/>
            <a:ext cx="6917100" cy="3651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7" name="Google Shape;97;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sp>
        <p:nvSpPr>
          <p:cNvPr id="32" name="Google Shape;32;p1"/>
          <p:cNvSpPr txBox="1"/>
          <p:nvPr>
            <p:ph type="title"/>
          </p:nvPr>
        </p:nvSpPr>
        <p:spPr>
          <a:xfrm>
            <a:off x="581192" y="705124"/>
            <a:ext cx="11029500" cy="5571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3" name="Google Shape;33;p1"/>
          <p:cNvSpPr txBox="1"/>
          <p:nvPr>
            <p:ph idx="1" type="body"/>
          </p:nvPr>
        </p:nvSpPr>
        <p:spPr>
          <a:xfrm>
            <a:off x="581192" y="1415198"/>
            <a:ext cx="11029500" cy="4572900"/>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34" name="Google Shape;34;p1"/>
          <p:cNvSpPr txBox="1"/>
          <p:nvPr>
            <p:ph idx="10" type="dt"/>
          </p:nvPr>
        </p:nvSpPr>
        <p:spPr>
          <a:xfrm>
            <a:off x="7605951" y="6423914"/>
            <a:ext cx="28449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5" name="Google Shape;35;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1"/>
          <p:cNvSpPr/>
          <p:nvPr/>
        </p:nvSpPr>
        <p:spPr>
          <a:xfrm>
            <a:off x="446534" y="457200"/>
            <a:ext cx="3703200" cy="9510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p:nvPr/>
        </p:nvSpPr>
        <p:spPr>
          <a:xfrm>
            <a:off x="8042147" y="453643"/>
            <a:ext cx="3703200" cy="98700"/>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
          <p:cNvSpPr/>
          <p:nvPr/>
        </p:nvSpPr>
        <p:spPr>
          <a:xfrm>
            <a:off x="4241830" y="457200"/>
            <a:ext cx="37032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39" name="Google Shape;39;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
          <p:cNvSpPr txBox="1"/>
          <p:nvPr>
            <p:ph type="ctrTitle"/>
          </p:nvPr>
        </p:nvSpPr>
        <p:spPr>
          <a:xfrm>
            <a:off x="1349964" y="1108403"/>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KEY LOGGER PROJECT </a:t>
            </a:r>
            <a:endParaRPr/>
          </a:p>
        </p:txBody>
      </p:sp>
      <p:sp>
        <p:nvSpPr>
          <p:cNvPr id="222" name="Google Shape;222;p1"/>
          <p:cNvSpPr txBox="1"/>
          <p:nvPr/>
        </p:nvSpPr>
        <p:spPr>
          <a:xfrm>
            <a:off x="581200" y="4769975"/>
            <a:ext cx="84480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Presented By</a:t>
            </a:r>
            <a:endParaRPr b="1" i="0" sz="2000" u="none" cap="none" strike="noStrike">
              <a:solidFill>
                <a:srgbClr val="1482AB"/>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482AB"/>
                </a:solidFill>
                <a:latin typeface="Arial"/>
                <a:ea typeface="Arial"/>
                <a:cs typeface="Arial"/>
                <a:sym typeface="Arial"/>
              </a:rPr>
              <a:t>1</a:t>
            </a:r>
            <a:r>
              <a:rPr b="1" lang="en-US" sz="2000">
                <a:solidFill>
                  <a:srgbClr val="1482AB"/>
                </a:solidFill>
              </a:rPr>
              <a:t>.Vikram S</a:t>
            </a:r>
            <a:r>
              <a:rPr b="1" i="0" lang="en-US" sz="2000" u="none" cap="none" strike="noStrike">
                <a:solidFill>
                  <a:srgbClr val="1482AB"/>
                </a:solidFill>
                <a:latin typeface="Arial"/>
                <a:ea typeface="Arial"/>
                <a:cs typeface="Arial"/>
                <a:sym typeface="Arial"/>
              </a:rPr>
              <a:t> –III CSE- Vetri Vinayaha College of Engineering and Technology</a:t>
            </a:r>
            <a:endParaRPr b="0" i="0" sz="1400" u="none" cap="none" strike="noStrike">
              <a:solidFill>
                <a:srgbClr val="000000"/>
              </a:solidFill>
              <a:latin typeface="Arial"/>
              <a:ea typeface="Arial"/>
              <a:cs typeface="Arial"/>
              <a:sym typeface="Arial"/>
            </a:endParaRPr>
          </a:p>
        </p:txBody>
      </p:sp>
      <p:sp>
        <p:nvSpPr>
          <p:cNvPr id="223" name="Google Shape;223;p1"/>
          <p:cNvSpPr txBox="1"/>
          <p:nvPr>
            <p:ph idx="11" type="ftr"/>
          </p:nvPr>
        </p:nvSpPr>
        <p:spPr>
          <a:xfrm>
            <a:off x="581192" y="6423914"/>
            <a:ext cx="9367500" cy="365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6233 - VETRI VINAYAHA COLLEGE OF ENGINEERING AND TECHNOLOGY ,THOTTIAM , TRICHY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CONCLUSION</a:t>
            </a:r>
            <a:endParaRPr sz="2520"/>
          </a:p>
        </p:txBody>
      </p:sp>
      <p:sp>
        <p:nvSpPr>
          <p:cNvPr id="198" name="Google Shape;198;p2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solidFill>
                  <a:srgbClr val="0F0F0F"/>
                </a:solidFill>
              </a:rPr>
              <a:t>The final conclusion is using keylogger we are monitor the parental software and law enforcement without target’s user knowledge .</a:t>
            </a:r>
            <a:endParaRPr sz="2000"/>
          </a:p>
        </p:txBody>
      </p:sp>
      <p:sp>
        <p:nvSpPr>
          <p:cNvPr id="199" name="Google Shape;199;p22"/>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188595" lvl="0" marL="305435" rtl="0" algn="l">
              <a:lnSpc>
                <a:spcPct val="110000"/>
              </a:lnSpc>
              <a:spcBef>
                <a:spcPts val="1000"/>
              </a:spcBef>
              <a:spcAft>
                <a:spcPts val="0"/>
              </a:spcAft>
              <a:buSzPts val="1840"/>
              <a:buNone/>
            </a:pPr>
            <a:r>
              <a:t/>
            </a:r>
            <a:endParaRPr sz="2000"/>
          </a:p>
          <a:p>
            <a:pPr indent="-206121" lvl="0" marL="305435" rtl="0" algn="l">
              <a:lnSpc>
                <a:spcPct val="110000"/>
              </a:lnSpc>
              <a:spcBef>
                <a:spcPts val="940"/>
              </a:spcBef>
              <a:spcAft>
                <a:spcPts val="0"/>
              </a:spcAft>
              <a:buSzPts val="1564"/>
              <a:buNone/>
            </a:pPr>
            <a:r>
              <a:t/>
            </a:r>
            <a:endParaRPr/>
          </a:p>
        </p:txBody>
      </p:sp>
      <p:sp>
        <p:nvSpPr>
          <p:cNvPr id="205" name="Google Shape;205;p23"/>
          <p:cNvSpPr txBox="1"/>
          <p:nvPr>
            <p:ph idx="2" type="body"/>
          </p:nvPr>
        </p:nvSpPr>
        <p:spPr>
          <a:xfrm>
            <a:off x="667513" y="1391479"/>
            <a:ext cx="109434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944"/>
              <a:buChar char="◼"/>
            </a:pPr>
            <a:r>
              <a:rPr lang="en-US" sz="3200"/>
              <a:t>Parental Monitoring</a:t>
            </a:r>
            <a:endParaRPr/>
          </a:p>
          <a:p>
            <a:pPr indent="-306000" lvl="0" marL="306000" rtl="0" algn="l">
              <a:lnSpc>
                <a:spcPct val="110000"/>
              </a:lnSpc>
              <a:spcBef>
                <a:spcPts val="1240"/>
              </a:spcBef>
              <a:spcAft>
                <a:spcPts val="0"/>
              </a:spcAft>
              <a:buSzPts val="2944"/>
              <a:buChar char="◼"/>
            </a:pPr>
            <a:r>
              <a:rPr lang="en-US" sz="3200"/>
              <a:t>Employee Monitoring</a:t>
            </a:r>
            <a:endParaRPr/>
          </a:p>
          <a:p>
            <a:pPr indent="-306000" lvl="0" marL="306000" rtl="0" algn="l">
              <a:lnSpc>
                <a:spcPct val="110000"/>
              </a:lnSpc>
              <a:spcBef>
                <a:spcPts val="1240"/>
              </a:spcBef>
              <a:spcAft>
                <a:spcPts val="0"/>
              </a:spcAft>
              <a:buSzPts val="2944"/>
              <a:buChar char="◼"/>
            </a:pPr>
            <a:r>
              <a:rPr lang="en-US" sz="3200"/>
              <a:t>Law Enforcement and Investigations</a:t>
            </a:r>
            <a:endParaRPr/>
          </a:p>
          <a:p>
            <a:pPr indent="0" lvl="0" marL="0" rtl="0" algn="l">
              <a:lnSpc>
                <a:spcPct val="110000"/>
              </a:lnSpc>
              <a:spcBef>
                <a:spcPts val="1240"/>
              </a:spcBef>
              <a:spcAft>
                <a:spcPts val="0"/>
              </a:spcAft>
              <a:buSzPts val="2944"/>
              <a:buNone/>
            </a:pPr>
            <a:r>
              <a:t/>
            </a:r>
            <a:endParaRPr sz="3200"/>
          </a:p>
        </p:txBody>
      </p:sp>
      <p:sp>
        <p:nvSpPr>
          <p:cNvPr id="206" name="Google Shape;206;p23"/>
          <p:cNvSpPr txBox="1"/>
          <p:nvPr/>
        </p:nvSpPr>
        <p:spPr>
          <a:xfrm>
            <a:off x="535670" y="844659"/>
            <a:ext cx="11029500" cy="530400"/>
          </a:xfrm>
          <a:prstGeom prst="rect">
            <a:avLst/>
          </a:prstGeom>
          <a:noFill/>
          <a:ln>
            <a:noFill/>
          </a:ln>
        </p:spPr>
        <p:txBody>
          <a:bodyPr anchorCtr="0" anchor="b" bIns="45700" lIns="91425" spcFirstLastPara="1" rIns="91425" wrap="square" tIns="45700">
            <a:normAutofit/>
          </a:bodyPr>
          <a:lstStyle/>
          <a:p>
            <a:pPr indent="0" lvl="0" marL="0" marR="0" rtl="0" algn="l">
              <a:lnSpc>
                <a:spcPct val="80000"/>
              </a:lnSpc>
              <a:spcBef>
                <a:spcPts val="0"/>
              </a:spcBef>
              <a:spcAft>
                <a:spcPts val="0"/>
              </a:spcAft>
              <a:buClr>
                <a:schemeClr val="accent1"/>
              </a:buClr>
              <a:buSzPts val="3300"/>
              <a:buFont typeface="Arial"/>
              <a:buNone/>
            </a:pPr>
            <a:r>
              <a:rPr b="1" lang="en-US" sz="3300" cap="none">
                <a:solidFill>
                  <a:schemeClr val="accent1"/>
                </a:solidFill>
                <a:latin typeface="Arial"/>
                <a:ea typeface="Arial"/>
                <a:cs typeface="Arial"/>
                <a:sym typeface="Arial"/>
              </a:rPr>
              <a:t>FUTURE SCOPE</a:t>
            </a:r>
            <a:endParaRPr/>
          </a:p>
        </p:txBody>
      </p:sp>
      <p:sp>
        <p:nvSpPr>
          <p:cNvPr id="207" name="Google Shape;207;p23"/>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463041" y="2766218"/>
            <a:ext cx="9298800" cy="1325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
        <p:nvSpPr>
          <p:cNvPr id="213" name="Google Shape;213;p24"/>
          <p:cNvSpPr txBox="1"/>
          <p:nvPr>
            <p:ph idx="11" type="ftr"/>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6233 - VETRI VINAYAHA COLLEGE OF ENGINEERING AND TECHNOLOGY ,THOTTIAM , TRICHY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26" name="Google Shape;126;p14"/>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
        <p:nvSpPr>
          <p:cNvPr id="127" name="Google Shape;127;p14"/>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PROBLEM STATEMENT</a:t>
            </a:r>
            <a:endParaRPr sz="3959"/>
          </a:p>
        </p:txBody>
      </p:sp>
      <p:sp>
        <p:nvSpPr>
          <p:cNvPr id="133" name="Google Shape;133;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rPr lang="en-US" sz="3200">
                <a:solidFill>
                  <a:srgbClr val="0F0F0F"/>
                </a:solidFill>
              </a:rPr>
              <a:t>Example:</a:t>
            </a:r>
            <a:r>
              <a:rPr lang="en-US" sz="2800">
                <a:solidFill>
                  <a:srgbClr val="0F0F0F"/>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a:p>
        </p:txBody>
      </p:sp>
      <p:sp>
        <p:nvSpPr>
          <p:cNvPr id="134" name="Google Shape;134;p15"/>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WHAT IS KEYLOGGER</a:t>
            </a:r>
            <a:endParaRPr sz="3959"/>
          </a:p>
        </p:txBody>
      </p:sp>
      <p:sp>
        <p:nvSpPr>
          <p:cNvPr id="140" name="Google Shape;140;p16"/>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t>Keylogger is one kind of surveillance technology that is used to monitor and capture keystrokes of a specific device</a:t>
            </a:r>
            <a:endParaRPr/>
          </a:p>
          <a:p>
            <a:pPr indent="-306000" lvl="0" marL="306000" rtl="0" algn="l">
              <a:lnSpc>
                <a:spcPct val="110000"/>
              </a:lnSpc>
              <a:spcBef>
                <a:spcPts val="1000"/>
              </a:spcBef>
              <a:spcAft>
                <a:spcPts val="0"/>
              </a:spcAft>
              <a:buSzPts val="1840"/>
              <a:buChar char="◼"/>
            </a:pPr>
            <a:r>
              <a:rPr lang="en-US" sz="2000"/>
              <a:t>It can work from both hardware and software </a:t>
            </a:r>
            <a:endParaRPr sz="2000"/>
          </a:p>
        </p:txBody>
      </p:sp>
      <p:sp>
        <p:nvSpPr>
          <p:cNvPr id="141" name="Google Shape;141;p16"/>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520"/>
              <a:buFont typeface="Franklin Gothic"/>
              <a:buNone/>
            </a:pPr>
            <a:r>
              <a:rPr lang="en-US" sz="2520"/>
              <a:t>HARDWARE KEYLOGGER</a:t>
            </a:r>
            <a:endParaRPr sz="2520"/>
          </a:p>
        </p:txBody>
      </p:sp>
      <p:pic>
        <p:nvPicPr>
          <p:cNvPr id="147" name="Google Shape;147;p17"/>
          <p:cNvPicPr preferRelativeResize="0"/>
          <p:nvPr>
            <p:ph idx="1" type="body"/>
          </p:nvPr>
        </p:nvPicPr>
        <p:blipFill rotWithShape="1">
          <a:blip r:embed="rId3">
            <a:alphaModFix/>
          </a:blip>
          <a:srcRect b="0" l="0" r="0" t="0"/>
          <a:stretch/>
        </p:blipFill>
        <p:spPr>
          <a:xfrm>
            <a:off x="6636340" y="1658770"/>
            <a:ext cx="2448000" cy="1866900"/>
          </a:xfrm>
          <a:prstGeom prst="rect">
            <a:avLst/>
          </a:prstGeom>
          <a:noFill/>
          <a:ln>
            <a:noFill/>
          </a:ln>
        </p:spPr>
      </p:pic>
      <p:sp>
        <p:nvSpPr>
          <p:cNvPr id="148" name="Google Shape;148;p17"/>
          <p:cNvSpPr txBox="1"/>
          <p:nvPr>
            <p:ph idx="2" type="body"/>
          </p:nvPr>
        </p:nvSpPr>
        <p:spPr>
          <a:xfrm>
            <a:off x="718351" y="1658770"/>
            <a:ext cx="51948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Physical Placement</a:t>
            </a:r>
            <a:endParaRPr/>
          </a:p>
          <a:p>
            <a:pPr indent="-306000" lvl="0" marL="306000" rtl="0" algn="l">
              <a:lnSpc>
                <a:spcPct val="110000"/>
              </a:lnSpc>
              <a:spcBef>
                <a:spcPts val="940"/>
              </a:spcBef>
              <a:spcAft>
                <a:spcPts val="0"/>
              </a:spcAft>
              <a:buSzPts val="1564"/>
              <a:buChar char="◼"/>
            </a:pPr>
            <a:r>
              <a:rPr lang="en-US"/>
              <a:t>Stealth and Detection Avoidance</a:t>
            </a:r>
            <a:endParaRPr/>
          </a:p>
          <a:p>
            <a:pPr indent="-306000" lvl="0" marL="306000" rtl="0" algn="l">
              <a:lnSpc>
                <a:spcPct val="110000"/>
              </a:lnSpc>
              <a:spcBef>
                <a:spcPts val="940"/>
              </a:spcBef>
              <a:spcAft>
                <a:spcPts val="0"/>
              </a:spcAft>
              <a:buSzPts val="1564"/>
              <a:buChar char="◼"/>
            </a:pPr>
            <a:r>
              <a:rPr lang="en-US"/>
              <a:t>Versatility and Persistance </a:t>
            </a:r>
            <a:endParaRPr/>
          </a:p>
        </p:txBody>
      </p:sp>
      <p:sp>
        <p:nvSpPr>
          <p:cNvPr id="149" name="Google Shape;149;p17"/>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581193" y="729658"/>
            <a:ext cx="11029500" cy="492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PROPOSED SOLUTION</a:t>
            </a:r>
            <a:endParaRPr sz="3959"/>
          </a:p>
        </p:txBody>
      </p:sp>
      <p:sp>
        <p:nvSpPr>
          <p:cNvPr id="155" name="Google Shape;155;p18"/>
          <p:cNvSpPr txBox="1"/>
          <p:nvPr>
            <p:ph idx="1" type="body"/>
          </p:nvPr>
        </p:nvSpPr>
        <p:spPr>
          <a:xfrm>
            <a:off x="581193" y="1391479"/>
            <a:ext cx="5194800" cy="44697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0" rtl="0" algn="l">
              <a:lnSpc>
                <a:spcPct val="110000"/>
              </a:lnSpc>
              <a:spcBef>
                <a:spcPts val="940"/>
              </a:spcBef>
              <a:spcAft>
                <a:spcPts val="0"/>
              </a:spcAft>
              <a:buSzPts val="1564"/>
              <a:buNone/>
            </a:pPr>
            <a:r>
              <a:t/>
            </a:r>
            <a:endParaRPr/>
          </a:p>
        </p:txBody>
      </p:sp>
      <p:sp>
        <p:nvSpPr>
          <p:cNvPr id="156" name="Google Shape;156;p18"/>
          <p:cNvSpPr txBox="1"/>
          <p:nvPr>
            <p:ph idx="2" type="body"/>
          </p:nvPr>
        </p:nvSpPr>
        <p:spPr>
          <a:xfrm>
            <a:off x="596434" y="1391479"/>
            <a:ext cx="9891600" cy="4469700"/>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In Proposed system we using keylogger files using python libraries and get the date from target user without their knowledge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206686" lvl="0" marL="306000" rtl="0" algn="l">
              <a:lnSpc>
                <a:spcPct val="110000"/>
              </a:lnSpc>
              <a:spcBef>
                <a:spcPts val="940"/>
              </a:spcBef>
              <a:spcAft>
                <a:spcPts val="0"/>
              </a:spcAft>
              <a:buSzPts val="1564"/>
              <a:buNone/>
            </a:pPr>
            <a:r>
              <a:t/>
            </a:r>
            <a:endParaRPr/>
          </a:p>
          <a:p>
            <a:pPr indent="0" lvl="0" marL="0" rtl="0" algn="l">
              <a:lnSpc>
                <a:spcPct val="110000"/>
              </a:lnSpc>
              <a:spcBef>
                <a:spcPts val="940"/>
              </a:spcBef>
              <a:spcAft>
                <a:spcPts val="0"/>
              </a:spcAft>
              <a:buSzPts val="1564"/>
              <a:buNone/>
            </a:pPr>
            <a:r>
              <a:t/>
            </a:r>
            <a:endParaRPr/>
          </a:p>
        </p:txBody>
      </p:sp>
      <p:sp>
        <p:nvSpPr>
          <p:cNvPr id="157" name="Google Shape;157;p18"/>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
        <p:nvSpPr>
          <p:cNvPr id="158" name="Google Shape;158;p18"/>
          <p:cNvSpPr/>
          <p:nvPr/>
        </p:nvSpPr>
        <p:spPr>
          <a:xfrm>
            <a:off x="723899" y="268443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Software</a:t>
            </a:r>
            <a:endParaRPr sz="1800">
              <a:solidFill>
                <a:schemeClr val="dk1"/>
              </a:solidFill>
              <a:latin typeface="Libre Franklin"/>
              <a:ea typeface="Libre Franklin"/>
              <a:cs typeface="Libre Franklin"/>
              <a:sym typeface="Libre Franklin"/>
            </a:endParaRPr>
          </a:p>
        </p:txBody>
      </p:sp>
      <p:sp>
        <p:nvSpPr>
          <p:cNvPr id="159" name="Google Shape;159;p18"/>
          <p:cNvSpPr/>
          <p:nvPr/>
        </p:nvSpPr>
        <p:spPr>
          <a:xfrm>
            <a:off x="4489911" y="2638713"/>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Python Source Code</a:t>
            </a:r>
            <a:endParaRPr sz="1800">
              <a:solidFill>
                <a:schemeClr val="dk1"/>
              </a:solidFill>
              <a:latin typeface="Libre Franklin"/>
              <a:ea typeface="Libre Franklin"/>
              <a:cs typeface="Libre Franklin"/>
              <a:sym typeface="Libre Franklin"/>
            </a:endParaRPr>
          </a:p>
        </p:txBody>
      </p:sp>
      <p:sp>
        <p:nvSpPr>
          <p:cNvPr id="160" name="Google Shape;160;p18"/>
          <p:cNvSpPr/>
          <p:nvPr/>
        </p:nvSpPr>
        <p:spPr>
          <a:xfrm>
            <a:off x="729995" y="471662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Results are stored in Keylogger.txt file</a:t>
            </a:r>
            <a:endParaRPr sz="1800">
              <a:solidFill>
                <a:schemeClr val="lt1"/>
              </a:solidFill>
              <a:latin typeface="Libre Franklin"/>
              <a:ea typeface="Libre Franklin"/>
              <a:cs typeface="Libre Franklin"/>
              <a:sym typeface="Libre Franklin"/>
            </a:endParaRPr>
          </a:p>
        </p:txBody>
      </p:sp>
      <p:sp>
        <p:nvSpPr>
          <p:cNvPr id="161" name="Google Shape;161;p18"/>
          <p:cNvSpPr/>
          <p:nvPr/>
        </p:nvSpPr>
        <p:spPr>
          <a:xfrm>
            <a:off x="8369596" y="2589691"/>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Run the Code</a:t>
            </a:r>
            <a:endParaRPr sz="1800">
              <a:solidFill>
                <a:schemeClr val="dk1"/>
              </a:solidFill>
              <a:latin typeface="Libre Franklin"/>
              <a:ea typeface="Libre Franklin"/>
              <a:cs typeface="Libre Franklin"/>
              <a:sym typeface="Libre Franklin"/>
            </a:endParaRPr>
          </a:p>
        </p:txBody>
      </p:sp>
      <p:sp>
        <p:nvSpPr>
          <p:cNvPr id="162" name="Google Shape;162;p18"/>
          <p:cNvSpPr/>
          <p:nvPr/>
        </p:nvSpPr>
        <p:spPr>
          <a:xfrm>
            <a:off x="8455671" y="4685357"/>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To Start Keylogger</a:t>
            </a:r>
            <a:endParaRPr sz="1800">
              <a:solidFill>
                <a:schemeClr val="dk1"/>
              </a:solidFill>
              <a:latin typeface="Libre Franklin"/>
              <a:ea typeface="Libre Franklin"/>
              <a:cs typeface="Libre Franklin"/>
              <a:sym typeface="Libre Franklin"/>
            </a:endParaRPr>
          </a:p>
        </p:txBody>
      </p:sp>
      <p:sp>
        <p:nvSpPr>
          <p:cNvPr id="163" name="Google Shape;163;p18"/>
          <p:cNvSpPr/>
          <p:nvPr/>
        </p:nvSpPr>
        <p:spPr>
          <a:xfrm>
            <a:off x="4489911" y="4729735"/>
            <a:ext cx="2450700" cy="941700"/>
          </a:xfrm>
          <a:prstGeom prst="roundRect">
            <a:avLst>
              <a:gd fmla="val 16667" name="adj"/>
            </a:avLst>
          </a:prstGeom>
          <a:solidFill>
            <a:schemeClr val="l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Libre Franklin"/>
                <a:ea typeface="Libre Franklin"/>
                <a:cs typeface="Libre Franklin"/>
                <a:sym typeface="Libre Franklin"/>
              </a:rPr>
              <a:t> Gathering keys from the user</a:t>
            </a:r>
            <a:endParaRPr sz="1800">
              <a:solidFill>
                <a:schemeClr val="dk1"/>
              </a:solidFill>
              <a:latin typeface="Libre Franklin"/>
              <a:ea typeface="Libre Franklin"/>
              <a:cs typeface="Libre Franklin"/>
              <a:sym typeface="Libre Franklin"/>
            </a:endParaRPr>
          </a:p>
        </p:txBody>
      </p:sp>
      <p:sp>
        <p:nvSpPr>
          <p:cNvPr id="164" name="Google Shape;164;p18"/>
          <p:cNvSpPr/>
          <p:nvPr/>
        </p:nvSpPr>
        <p:spPr>
          <a:xfrm rot="5400000">
            <a:off x="9307307" y="3813722"/>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5" name="Google Shape;165;p18"/>
          <p:cNvSpPr/>
          <p:nvPr/>
        </p:nvSpPr>
        <p:spPr>
          <a:xfrm>
            <a:off x="7193568" y="2800766"/>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6" name="Google Shape;166;p18"/>
          <p:cNvSpPr/>
          <p:nvPr/>
        </p:nvSpPr>
        <p:spPr>
          <a:xfrm>
            <a:off x="3427556" y="2849787"/>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7" name="Google Shape;167;p18"/>
          <p:cNvSpPr/>
          <p:nvPr/>
        </p:nvSpPr>
        <p:spPr>
          <a:xfrm rot="10800000">
            <a:off x="7229091" y="4927778"/>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68" name="Google Shape;168;p18"/>
          <p:cNvSpPr/>
          <p:nvPr/>
        </p:nvSpPr>
        <p:spPr>
          <a:xfrm rot="10800000">
            <a:off x="3395762" y="4896514"/>
            <a:ext cx="843900" cy="519600"/>
          </a:xfrm>
          <a:prstGeom prst="rightArrow">
            <a:avLst>
              <a:gd fmla="val 50000" name="adj1"/>
              <a:gd fmla="val 50000" name="adj2"/>
            </a:avLst>
          </a:prstGeom>
          <a:solidFill>
            <a:schemeClr val="accent1"/>
          </a:solidFill>
          <a:ln cap="rnd" cmpd="sng" w="22225">
            <a:solidFill>
              <a:srgbClr val="0B49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581192" y="662572"/>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SYSTEM  REQUIREMENTS</a:t>
            </a:r>
            <a:endParaRPr sz="3959">
              <a:solidFill>
                <a:schemeClr val="accent1"/>
              </a:solidFill>
              <a:latin typeface="Calibri"/>
              <a:ea typeface="Calibri"/>
              <a:cs typeface="Calibri"/>
              <a:sym typeface="Calibri"/>
            </a:endParaRPr>
          </a:p>
        </p:txBody>
      </p:sp>
      <p:sp>
        <p:nvSpPr>
          <p:cNvPr id="174" name="Google Shape;174;p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944"/>
              <a:buNone/>
            </a:pPr>
            <a:r>
              <a:t/>
            </a:r>
            <a:endParaRPr sz="3200"/>
          </a:p>
          <a:p>
            <a:pPr indent="0" lvl="0" marL="0" rtl="0" algn="l">
              <a:lnSpc>
                <a:spcPct val="110000"/>
              </a:lnSpc>
              <a:spcBef>
                <a:spcPts val="1320"/>
              </a:spcBef>
              <a:spcAft>
                <a:spcPts val="0"/>
              </a:spcAft>
              <a:buSzPts val="3312"/>
              <a:buNone/>
            </a:pPr>
            <a:r>
              <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Python IDLE (Python 3.12.3 version)</a:t>
            </a:r>
            <a:endParaRPr/>
          </a:p>
          <a:p>
            <a:pPr indent="-305435" lvl="0" marL="305435" rtl="0" algn="l">
              <a:lnSpc>
                <a:spcPct val="110000"/>
              </a:lnSpc>
              <a:spcBef>
                <a:spcPts val="1320"/>
              </a:spcBef>
              <a:spcAft>
                <a:spcPts val="0"/>
              </a:spcAft>
              <a:buSzPts val="3312"/>
              <a:buChar char="◼"/>
            </a:pPr>
            <a:r>
              <a:rPr b="1" lang="en-US" sz="3600">
                <a:solidFill>
                  <a:srgbClr val="0F0F0F"/>
                </a:solidFill>
              </a:rPr>
              <a:t>Python Commands &amp; Libraires Files </a:t>
            </a:r>
            <a:endParaRPr/>
          </a:p>
          <a:p>
            <a:pPr indent="-305435" lvl="0" marL="305435" rtl="0" algn="l">
              <a:lnSpc>
                <a:spcPct val="110000"/>
              </a:lnSpc>
              <a:spcBef>
                <a:spcPts val="1320"/>
              </a:spcBef>
              <a:spcAft>
                <a:spcPts val="0"/>
              </a:spcAft>
              <a:buSzPts val="3312"/>
              <a:buChar char="◼"/>
            </a:pPr>
            <a:r>
              <a:rPr b="1" lang="en-US" sz="3600">
                <a:solidFill>
                  <a:srgbClr val="0F0F0F"/>
                </a:solidFill>
              </a:rPr>
              <a:t>pip install pynput</a:t>
            </a:r>
            <a:endParaRPr b="1" sz="3600">
              <a:solidFill>
                <a:srgbClr val="0F0F0F"/>
              </a:solidFill>
            </a:endParaRPr>
          </a:p>
          <a:p>
            <a:pPr indent="-305435" lvl="0" marL="305435" rtl="0" algn="l">
              <a:lnSpc>
                <a:spcPct val="110000"/>
              </a:lnSpc>
              <a:spcBef>
                <a:spcPts val="1320"/>
              </a:spcBef>
              <a:spcAft>
                <a:spcPts val="0"/>
              </a:spcAft>
              <a:buSzPts val="3312"/>
              <a:buChar char="◼"/>
            </a:pPr>
            <a:r>
              <a:rPr b="1" lang="en-US" sz="3600">
                <a:solidFill>
                  <a:srgbClr val="0F0F0F"/>
                </a:solidFill>
              </a:rPr>
              <a:t>pip install jsonlib</a:t>
            </a:r>
            <a:endParaRPr b="1" sz="3600">
              <a:solidFill>
                <a:srgbClr val="0F0F0F"/>
              </a:solidFill>
            </a:endParaRPr>
          </a:p>
          <a:p>
            <a:pPr indent="-95123" lvl="0" marL="305435" rtl="0" algn="l">
              <a:lnSpc>
                <a:spcPct val="110000"/>
              </a:lnSpc>
              <a:spcBef>
                <a:spcPts val="1320"/>
              </a:spcBef>
              <a:spcAft>
                <a:spcPts val="0"/>
              </a:spcAft>
              <a:buSzPts val="3312"/>
              <a:buNone/>
            </a:pPr>
            <a:r>
              <a:t/>
            </a:r>
            <a:endParaRPr b="1" sz="3600">
              <a:solidFill>
                <a:srgbClr val="0F0F0F"/>
              </a:solidFill>
            </a:endParaRPr>
          </a:p>
        </p:txBody>
      </p:sp>
      <p:sp>
        <p:nvSpPr>
          <p:cNvPr id="175" name="Google Shape;175;p19"/>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ALGORITHM &amp; DEPLOYMENT</a:t>
            </a:r>
            <a:endParaRPr sz="2520"/>
          </a:p>
        </p:txBody>
      </p:sp>
      <p:sp>
        <p:nvSpPr>
          <p:cNvPr id="181" name="Google Shape;181;p20"/>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564"/>
              <a:buNone/>
            </a:pPr>
            <a:r>
              <a:t/>
            </a:r>
            <a:endParaRPr/>
          </a:p>
          <a:p>
            <a:pPr indent="-206121" lvl="0" marL="305435" rtl="0" algn="l">
              <a:lnSpc>
                <a:spcPct val="110000"/>
              </a:lnSpc>
              <a:spcBef>
                <a:spcPts val="940"/>
              </a:spcBef>
              <a:spcAft>
                <a:spcPts val="0"/>
              </a:spcAft>
              <a:buSzPts val="1564"/>
              <a:buNone/>
            </a:pPr>
            <a:r>
              <a:t/>
            </a:r>
            <a:endParaRPr/>
          </a:p>
        </p:txBody>
      </p:sp>
      <p:sp>
        <p:nvSpPr>
          <p:cNvPr id="182" name="Google Shape;182;p20"/>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83" name="Google Shape;183;p20"/>
          <p:cNvPicPr preferRelativeResize="0"/>
          <p:nvPr/>
        </p:nvPicPr>
        <p:blipFill rotWithShape="1">
          <a:blip r:embed="rId3">
            <a:alphaModFix/>
          </a:blip>
          <a:srcRect b="0" l="0" r="0" t="0"/>
          <a:stretch/>
        </p:blipFill>
        <p:spPr>
          <a:xfrm>
            <a:off x="283464" y="1232452"/>
            <a:ext cx="3731434" cy="4673324"/>
          </a:xfrm>
          <a:prstGeom prst="rect">
            <a:avLst/>
          </a:prstGeom>
          <a:noFill/>
          <a:ln>
            <a:noFill/>
          </a:ln>
        </p:spPr>
      </p:pic>
      <p:pic>
        <p:nvPicPr>
          <p:cNvPr id="184" name="Google Shape;184;p20"/>
          <p:cNvPicPr preferRelativeResize="0"/>
          <p:nvPr/>
        </p:nvPicPr>
        <p:blipFill rotWithShape="1">
          <a:blip r:embed="rId4">
            <a:alphaModFix/>
          </a:blip>
          <a:srcRect b="0" l="0" r="0" t="0"/>
          <a:stretch/>
        </p:blipFill>
        <p:spPr>
          <a:xfrm>
            <a:off x="4014898" y="1276864"/>
            <a:ext cx="3323973" cy="3235463"/>
          </a:xfrm>
          <a:prstGeom prst="rect">
            <a:avLst/>
          </a:prstGeom>
          <a:noFill/>
          <a:ln>
            <a:noFill/>
          </a:ln>
        </p:spPr>
      </p:pic>
      <p:pic>
        <p:nvPicPr>
          <p:cNvPr id="185" name="Google Shape;185;p20"/>
          <p:cNvPicPr preferRelativeResize="0"/>
          <p:nvPr/>
        </p:nvPicPr>
        <p:blipFill rotWithShape="1">
          <a:blip r:embed="rId5">
            <a:alphaModFix/>
          </a:blip>
          <a:srcRect b="0" l="0" r="0" t="0"/>
          <a:stretch/>
        </p:blipFill>
        <p:spPr>
          <a:xfrm>
            <a:off x="7712467" y="1232452"/>
            <a:ext cx="3524742" cy="3572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959"/>
              <a:buFont typeface="Arial"/>
              <a:buNone/>
            </a:pPr>
            <a:r>
              <a:rPr b="1" lang="en-US" sz="3959">
                <a:solidFill>
                  <a:schemeClr val="accent1"/>
                </a:solidFill>
                <a:latin typeface="Arial"/>
                <a:ea typeface="Arial"/>
                <a:cs typeface="Arial"/>
                <a:sym typeface="Arial"/>
              </a:rPr>
              <a:t>RESULT</a:t>
            </a:r>
            <a:endParaRPr sz="2520"/>
          </a:p>
        </p:txBody>
      </p:sp>
      <p:sp>
        <p:nvSpPr>
          <p:cNvPr id="191" name="Google Shape;191;p21"/>
          <p:cNvSpPr txBox="1"/>
          <p:nvPr/>
        </p:nvSpPr>
        <p:spPr>
          <a:xfrm>
            <a:off x="581192" y="6423914"/>
            <a:ext cx="91479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6233 - VETRI VINAYAHA COLLEGE OF ENGINEERING AND TECHNOLOGY ,THOTTIAM , TRICHY</a:t>
            </a:r>
            <a:endParaRPr sz="1800">
              <a:solidFill>
                <a:schemeClr val="dk1"/>
              </a:solidFill>
              <a:latin typeface="Libre Franklin"/>
              <a:ea typeface="Libre Franklin"/>
              <a:cs typeface="Libre Franklin"/>
              <a:sym typeface="Libre Franklin"/>
            </a:endParaRPr>
          </a:p>
        </p:txBody>
      </p:sp>
      <p:pic>
        <p:nvPicPr>
          <p:cNvPr id="192" name="Google Shape;192;p21"/>
          <p:cNvPicPr preferRelativeResize="0"/>
          <p:nvPr>
            <p:ph idx="1" type="body"/>
          </p:nvPr>
        </p:nvPicPr>
        <p:blipFill rotWithShape="1">
          <a:blip r:embed="rId3">
            <a:alphaModFix/>
          </a:blip>
          <a:srcRect b="0" l="0" r="0" t="0"/>
          <a:stretch/>
        </p:blipFill>
        <p:spPr>
          <a:xfrm>
            <a:off x="581025" y="2638353"/>
            <a:ext cx="11029800" cy="20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