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1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928931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in DevOps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980067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and Configuration Management work hand in hand to provide effective software development and deployment. This presentation will explore how Configuration Management is an essential ingredient in the DevOps process.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843167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88BB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98776" y="5838085"/>
            <a:ext cx="19692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848604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1953868"/>
            <a:ext cx="94399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Configuration Management?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33199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1554" y="3241280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27709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🔍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3833869"/>
            <a:ext cx="3451146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is the practice of tracking and managing changes to software code, associated documentation, and test artifacts.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28630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377934" y="3241280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5950744" y="327709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5950744" y="3833869"/>
            <a:ext cx="3451146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utilizing Configuration Management practices, teams can better manage the development process, improve the quality of the final codebase, and reduce the risk of downtime or outages.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624060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769554" y="3241280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346174" y="327709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🎯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346174" y="3833869"/>
            <a:ext cx="3451146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ensures that all changes to code and any associated documents are tracked, resulting in a reliable and traceable source of truth for a given project.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41878" y="1195344"/>
            <a:ext cx="12089487" cy="638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63"/>
              </a:lnSpc>
              <a:buNone/>
            </a:pPr>
            <a:r>
              <a:rPr lang="en-US" sz="3894" b="1" kern="0" spc="-11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Configuration Management in DevOps</a:t>
            </a:r>
            <a:endParaRPr lang="en-US" sz="389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525302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07758" y="5063842"/>
            <a:ext cx="3518535" cy="319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1"/>
              </a:lnSpc>
              <a:buNone/>
            </a:pPr>
            <a:r>
              <a:rPr lang="en-US" sz="1947" b="1" kern="0" spc="-5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Accelerated Release Cycles 🚀</a:t>
            </a:r>
            <a:endParaRPr lang="en-US" sz="1947" dirty="0"/>
          </a:p>
        </p:txBody>
      </p:sp>
      <p:sp>
        <p:nvSpPr>
          <p:cNvPr id="7" name="Text 4"/>
          <p:cNvSpPr/>
          <p:nvPr/>
        </p:nvSpPr>
        <p:spPr>
          <a:xfrm>
            <a:off x="741878" y="5559637"/>
            <a:ext cx="4250412" cy="1060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04"/>
              </a:lnSpc>
              <a:buNone/>
            </a:pPr>
            <a:r>
              <a:rPr lang="en-US" sz="1558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streamlines code delivery, reducing cycle times and allowing faster iterations and more frequent releases.</a:t>
            </a:r>
            <a:endParaRPr lang="en-US" sz="15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525302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30904" y="5063842"/>
            <a:ext cx="3968710" cy="319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1"/>
              </a:lnSpc>
              <a:buNone/>
            </a:pPr>
            <a:r>
              <a:rPr lang="en-US" sz="1947" b="1" kern="0" spc="-5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 &amp; Communication 💬</a:t>
            </a:r>
            <a:endParaRPr lang="en-US" sz="1947" dirty="0"/>
          </a:p>
        </p:txBody>
      </p:sp>
      <p:sp>
        <p:nvSpPr>
          <p:cNvPr id="10" name="Text 6"/>
          <p:cNvSpPr/>
          <p:nvPr/>
        </p:nvSpPr>
        <p:spPr>
          <a:xfrm>
            <a:off x="5190053" y="5559637"/>
            <a:ext cx="4250412" cy="1413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04"/>
              </a:lnSpc>
              <a:buNone/>
            </a:pPr>
            <a:r>
              <a:rPr lang="en-US" sz="1558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ensures team members can easily share code, collaborate on projects, and communicate effectively across different platforms or locations.</a:t>
            </a:r>
            <a:endParaRPr lang="en-US" sz="15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525302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187464" y="5063842"/>
            <a:ext cx="3151942" cy="319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1"/>
              </a:lnSpc>
              <a:buNone/>
            </a:pPr>
            <a:r>
              <a:rPr lang="en-US" sz="1947" b="1" kern="0" spc="-5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Consistency &amp; Accuracy ⚖️</a:t>
            </a:r>
            <a:endParaRPr lang="en-US" sz="1947" dirty="0"/>
          </a:p>
        </p:txBody>
      </p:sp>
      <p:sp>
        <p:nvSpPr>
          <p:cNvPr id="13" name="Text 8"/>
          <p:cNvSpPr/>
          <p:nvPr/>
        </p:nvSpPr>
        <p:spPr>
          <a:xfrm>
            <a:off x="9638228" y="5559637"/>
            <a:ext cx="4250412" cy="1413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04"/>
              </a:lnSpc>
              <a:buNone/>
            </a:pPr>
            <a:r>
              <a:rPr lang="en-US" sz="1558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guarantees that all code changes are documented, tested, and standardized, ensuring consistency and accuracy across the project.</a:t>
            </a:r>
            <a:endParaRPr lang="en-US" sz="155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72825"/>
            <a:ext cx="8605957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Tools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1974787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2028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🌳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2759667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most widely used distributed version control system. It provides a platform for storing and managing code changes, allowing for easy collaboration and sharing.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1974787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2028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Chef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2759667"/>
            <a:ext cx="3713678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configuration management tool that automates the provisioning, configuration, and management of servers and applications. It can be used for both small and large deployments.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1974787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2028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🤡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2759667"/>
            <a:ext cx="3713678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configuration management tool that is known for its ability to manage the infrastructure of large-scale and highly complex deployments. It is used by many well-known companies around the world.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589538"/>
            <a:ext cx="12964001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581763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🚦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6374418"/>
            <a:ext cx="1250442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continuous integration and delivery tool that allows developers to test and build code automatically. Jenkins integrates with many Configuration Management tools and is highly customizable.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06536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Challenges in Configuration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2525302"/>
            <a:ext cx="44410" cy="5815866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958044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273201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838" y="276510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2745840"/>
            <a:ext cx="253245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Integration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🤝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3302619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Teams may have difficulties integrating Configuration Management tools, resulting in poor communication, ineffective collaboration, and delays in the development process.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970179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474414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5788" y="4777238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4757974"/>
            <a:ext cx="284273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 Compatibility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🛠️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5314753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Choosing the right Configuration Management tool requires careful consideration of variables such as budget, infrastructure requirements, and specific features needed by the team.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982313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675628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1978" y="678937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6770108"/>
            <a:ext cx="240434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 Control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🔧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7326887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Configuration Management, changes are constantly being made to software and associated documentation, which can make it difficult to track and manage these changes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83168" y="1439282"/>
            <a:ext cx="10171748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Configuration Management in DevOps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6" y="2525302"/>
            <a:ext cx="3555087" cy="352894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42787" y="4943764"/>
            <a:ext cx="1729859" cy="258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Standardization 📐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583049" y="5340991"/>
            <a:ext cx="3249454" cy="1110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Teams must establish consistent processes and procedures for Configuration Management and ensure that every team member follows these procedures.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716" y="2525302"/>
            <a:ext cx="3555087" cy="352894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431983" y="4943764"/>
            <a:ext cx="2361367" cy="258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Collaboration 💬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3987998" y="5340991"/>
            <a:ext cx="3249454" cy="1388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 is key to successful Configuration Management. Teams must work together to define clear objectives, identify pain points, and implement effective solutions.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146" y="2525302"/>
            <a:ext cx="3555087" cy="352894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0610" y="4943764"/>
            <a:ext cx="2554129" cy="258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Knowledge Management 🤓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392948" y="5340991"/>
            <a:ext cx="3249454" cy="1110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Teams must maintain up-to-date documentation, guidelines, and procedures, and make sure that this information is easily accessible by anyone who needs it.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597" y="9091538"/>
            <a:ext cx="3555087" cy="352894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120914" y="4943764"/>
            <a:ext cx="2603421" cy="258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 🔨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10797897" y="5340991"/>
            <a:ext cx="3249454" cy="1110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Teams must regularly review and evaluate Configuration Management processes and tools and use metrics to identify areas of potential improvement.</a:t>
            </a:r>
            <a:endParaRPr lang="en-US" sz="12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193274" y="514586"/>
            <a:ext cx="6820376" cy="6080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711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3711" dirty="0"/>
          </a:p>
        </p:txBody>
      </p:sp>
      <p:sp>
        <p:nvSpPr>
          <p:cNvPr id="5" name="Shape 3"/>
          <p:cNvSpPr/>
          <p:nvPr/>
        </p:nvSpPr>
        <p:spPr>
          <a:xfrm>
            <a:off x="6319599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338530" y="1606635"/>
            <a:ext cx="133469" cy="36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4"/>
              </a:lnSpc>
              <a:buNone/>
            </a:pPr>
            <a:r>
              <a:rPr lang="en-US" sz="2227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27" dirty="0"/>
          </a:p>
        </p:txBody>
      </p:sp>
      <p:sp>
        <p:nvSpPr>
          <p:cNvPr id="7" name="Text 5"/>
          <p:cNvSpPr/>
          <p:nvPr/>
        </p:nvSpPr>
        <p:spPr>
          <a:xfrm>
            <a:off x="6805851" y="1637127"/>
            <a:ext cx="1838563" cy="311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2"/>
              </a:lnSpc>
              <a:buNone/>
            </a:pPr>
            <a:r>
              <a:rPr lang="en-US" sz="1855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</a:t>
            </a:r>
            <a:r>
              <a:rPr lang="en-US" sz="1855" b="1" kern="0" spc="-5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🌟</a:t>
            </a:r>
            <a:endParaRPr lang="en-US" sz="1855" dirty="0"/>
          </a:p>
        </p:txBody>
      </p:sp>
      <p:sp>
        <p:nvSpPr>
          <p:cNvPr id="8" name="Text 6"/>
          <p:cNvSpPr/>
          <p:nvPr/>
        </p:nvSpPr>
        <p:spPr>
          <a:xfrm>
            <a:off x="6805851" y="2116966"/>
            <a:ext cx="1838563" cy="3030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1484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Configuration Management is essential to successful DevOps processes and helps to ensure the delivery of high-quality, reliable code.</a:t>
            </a:r>
            <a:endParaRPr lang="en-US" sz="1484" dirty="0"/>
          </a:p>
        </p:txBody>
      </p:sp>
      <p:sp>
        <p:nvSpPr>
          <p:cNvPr id="9" name="Shape 7"/>
          <p:cNvSpPr/>
          <p:nvPr/>
        </p:nvSpPr>
        <p:spPr>
          <a:xfrm>
            <a:off x="10169485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959096" y="1606635"/>
            <a:ext cx="171569" cy="36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4"/>
              </a:lnSpc>
              <a:buNone/>
            </a:pPr>
            <a:r>
              <a:rPr lang="en-US" sz="2227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27" dirty="0"/>
          </a:p>
        </p:txBody>
      </p:sp>
      <p:sp>
        <p:nvSpPr>
          <p:cNvPr id="11" name="Text 9"/>
          <p:cNvSpPr/>
          <p:nvPr/>
        </p:nvSpPr>
        <p:spPr>
          <a:xfrm>
            <a:off x="9445466" y="1637127"/>
            <a:ext cx="1838563" cy="311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2"/>
              </a:lnSpc>
              <a:buNone/>
            </a:pPr>
            <a:r>
              <a:rPr lang="en-US" sz="1855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</a:t>
            </a:r>
            <a:r>
              <a:rPr lang="en-US" sz="1855" b="1" kern="0" spc="-5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🤔</a:t>
            </a:r>
            <a:endParaRPr lang="en-US" sz="1855" dirty="0"/>
          </a:p>
        </p:txBody>
      </p:sp>
      <p:sp>
        <p:nvSpPr>
          <p:cNvPr id="12" name="Text 10"/>
          <p:cNvSpPr/>
          <p:nvPr/>
        </p:nvSpPr>
        <p:spPr>
          <a:xfrm>
            <a:off x="9445466" y="2116966"/>
            <a:ext cx="1838563" cy="33671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1484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Teams must be aware of and address common challenges associated with Configuration Management, such as team integration, tools compatibility, and change control.</a:t>
            </a:r>
            <a:endParaRPr lang="en-US" sz="1484" dirty="0"/>
          </a:p>
        </p:txBody>
      </p:sp>
      <p:sp>
        <p:nvSpPr>
          <p:cNvPr id="13" name="Shape 11"/>
          <p:cNvSpPr/>
          <p:nvPr/>
        </p:nvSpPr>
        <p:spPr>
          <a:xfrm>
            <a:off x="6319599" y="640869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591092" y="1606635"/>
            <a:ext cx="186809" cy="36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4"/>
              </a:lnSpc>
              <a:buNone/>
            </a:pPr>
            <a:r>
              <a:rPr lang="en-US" sz="2227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27" dirty="0"/>
          </a:p>
        </p:txBody>
      </p:sp>
      <p:sp>
        <p:nvSpPr>
          <p:cNvPr id="15" name="Text 13"/>
          <p:cNvSpPr/>
          <p:nvPr/>
        </p:nvSpPr>
        <p:spPr>
          <a:xfrm>
            <a:off x="12085082" y="1637127"/>
            <a:ext cx="1838563" cy="615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2"/>
              </a:lnSpc>
              <a:buNone/>
            </a:pPr>
            <a:r>
              <a:rPr lang="en-US" sz="1855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</a:t>
            </a:r>
            <a:r>
              <a:rPr lang="en-US" sz="1855" b="1" kern="0" spc="-5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👍</a:t>
            </a:r>
            <a:endParaRPr lang="en-US" sz="1855" dirty="0"/>
          </a:p>
        </p:txBody>
      </p:sp>
      <p:sp>
        <p:nvSpPr>
          <p:cNvPr id="16" name="Text 14"/>
          <p:cNvSpPr/>
          <p:nvPr/>
        </p:nvSpPr>
        <p:spPr>
          <a:xfrm>
            <a:off x="12085082" y="2420943"/>
            <a:ext cx="1838563" cy="6060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1484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best practices including standardization, effective collaboration, knowledge management, and continuous improvement can help teams to overcome these challenges and leverage Configuration Management for better development and deployment outcomes.</a:t>
            </a:r>
            <a:endParaRPr lang="en-US" sz="1484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2023-07-10T04:53:54Z</dcterms:created>
  <dcterms:modified xsi:type="dcterms:W3CDTF">2023-07-10T04:55:09Z</dcterms:modified>
</cp:coreProperties>
</file>