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6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370773"/>
            <a:ext cx="7477601" cy="1733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Distributed Version Control System: Git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437102"/>
            <a:ext cx="747760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this presentation on Git, the most widely used version control system. We'll explore the basics, advanced features, and benefits of Git.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45889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5466517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5464373"/>
            <a:ext cx="18276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 jeet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030135"/>
            <a:ext cx="4651653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Git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085505"/>
            <a:ext cx="4173260" cy="3113961"/>
          </a:xfrm>
          <a:prstGeom prst="roundRect">
            <a:avLst>
              <a:gd name="adj" fmla="val 1762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315295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Git?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062990" y="3970615"/>
            <a:ext cx="3713678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is a fast and scalable distributed version control system that allows developers to track and manage changes to code and collaborate with team members more efficiently.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085505"/>
            <a:ext cx="4173260" cy="3113961"/>
          </a:xfrm>
          <a:prstGeom prst="roundRect">
            <a:avLst>
              <a:gd name="adj" fmla="val 1762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315295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History of Git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458420" y="3970615"/>
            <a:ext cx="3713678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was created by Linus Torvalds in 2005 to help with the development of the Linux kernel. It has since become an essential tool for software development.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085505"/>
            <a:ext cx="4173260" cy="3113961"/>
          </a:xfrm>
          <a:prstGeom prst="roundRect">
            <a:avLst>
              <a:gd name="adj" fmla="val 1762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315295"/>
            <a:ext cx="3172897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Open-source nature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853851" y="3970615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is open source software, which means it's free to use, distribute, and modify, making it a popular choice for developers around the world.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829276"/>
            <a:ext cx="6108978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Basic Workflow with Git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217902"/>
            <a:ext cx="12964001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6" name="Shape 4"/>
          <p:cNvSpPr/>
          <p:nvPr/>
        </p:nvSpPr>
        <p:spPr>
          <a:xfrm>
            <a:off x="2897565" y="3217902"/>
            <a:ext cx="44410" cy="777597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7" name="Shape 5"/>
          <p:cNvSpPr/>
          <p:nvPr/>
        </p:nvSpPr>
        <p:spPr>
          <a:xfrm>
            <a:off x="2669858" y="296799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838212" y="3001327"/>
            <a:ext cx="1632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1707952" y="4217789"/>
            <a:ext cx="2423517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Initialize repository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4800957"/>
            <a:ext cx="3728799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new Git repository in your project folder with the command "git init". This sets up the repository to track your changes.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217902"/>
            <a:ext cx="44410" cy="777597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296799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473" y="3001327"/>
            <a:ext cx="2013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696069" y="4217789"/>
            <a:ext cx="3238143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and commit changes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5450681" y="4800957"/>
            <a:ext cx="372891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command "git add" to stage changes in your project and "git commit" to record changes to the repository.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1688306" y="3217902"/>
            <a:ext cx="44410" cy="777597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7" name="Shape 15"/>
          <p:cNvSpPr/>
          <p:nvPr/>
        </p:nvSpPr>
        <p:spPr>
          <a:xfrm>
            <a:off x="11460599" y="2967990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1606093" y="3001327"/>
            <a:ext cx="2089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10281642" y="4217789"/>
            <a:ext cx="2857857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Push and pull changes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9846112" y="4800957"/>
            <a:ext cx="372891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"git pull" to retrieve changes from a remote repository and "git push" to update the remote repository with your changes.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07125"/>
            <a:ext cx="5967055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Branching and Merging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13" y="1862495"/>
            <a:ext cx="3555087" cy="355508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907625" y="563975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Branches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6222921"/>
            <a:ext cx="637091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allows you to create and manage multiple branches to work on different features or versions of your code. This ensures that changes don't conflict with each other.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199" y="1862495"/>
            <a:ext cx="3555087" cy="355508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500711" y="563975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Merging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26285" y="6222921"/>
            <a:ext cx="637091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allows you to merge branches to bring changes from one branch to another, incorporating changes made to a branch to the main branch of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624245"/>
            <a:ext cx="5577007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Collaboration with Git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44310" y="1679615"/>
            <a:ext cx="44410" cy="5925741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6" name="Shape 4"/>
          <p:cNvSpPr/>
          <p:nvPr/>
        </p:nvSpPr>
        <p:spPr>
          <a:xfrm>
            <a:off x="1416427" y="2060079"/>
            <a:ext cx="777597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7" name="Shape 5"/>
          <p:cNvSpPr/>
          <p:nvPr/>
        </p:nvSpPr>
        <p:spPr>
          <a:xfrm>
            <a:off x="916484" y="183237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84838" y="1865709"/>
            <a:ext cx="1632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88513" y="1901785"/>
            <a:ext cx="2584252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Cloning repositories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88513" y="2484953"/>
            <a:ext cx="1140868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allows you to clone remote repositories to your local machine using the command "git clone". This is essential for collaborating with others on a project.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416427" y="4109383"/>
            <a:ext cx="777597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2" name="Shape 10"/>
          <p:cNvSpPr/>
          <p:nvPr/>
        </p:nvSpPr>
        <p:spPr>
          <a:xfrm>
            <a:off x="916484" y="3881676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65788" y="3915013"/>
            <a:ext cx="2013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8513" y="3951089"/>
            <a:ext cx="2312075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Contributing code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88513" y="4534257"/>
            <a:ext cx="1140868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allows developers to make changes to a project and contribute by pushing these modifications to the remote repository, making it easy to manage changes made by multiple people.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416427" y="6158686"/>
            <a:ext cx="777597" cy="44410"/>
          </a:xfrm>
          <a:prstGeom prst="rect">
            <a:avLst/>
          </a:prstGeom>
          <a:solidFill>
            <a:srgbClr val="B4B7E4"/>
          </a:solidFill>
          <a:ln/>
        </p:spPr>
      </p:sp>
      <p:sp>
        <p:nvSpPr>
          <p:cNvPr id="17" name="Shape 15"/>
          <p:cNvSpPr/>
          <p:nvPr/>
        </p:nvSpPr>
        <p:spPr>
          <a:xfrm>
            <a:off x="916484" y="593097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61978" y="5964317"/>
            <a:ext cx="2089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388513" y="600039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Reviewing code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88513" y="6583561"/>
            <a:ext cx="1140868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allows other developers to review changes made to the code by using the "pull request" process, where changes can be discussed and modified before being merged into the project.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985010"/>
            <a:ext cx="637282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conflicts in Git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9313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3226475"/>
            <a:ext cx="1632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262551"/>
            <a:ext cx="2470666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Conflicts explained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845719"/>
            <a:ext cx="2905601" cy="2398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Conflicts in Git occur when different branches modify the same file in different ways, making it hard for Git to know how to merge the changes automatically.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319313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2390" y="3226475"/>
            <a:ext cx="20133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3262551"/>
            <a:ext cx="2432566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Resolving conflicts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845719"/>
            <a:ext cx="2905601" cy="2398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provides various tools to handle conflicts, including creating merge conflict markers in the code and using merge tools like Git Mergetool.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26575"/>
            <a:ext cx="5867995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Git Features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515201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Submodules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281607"/>
            <a:ext cx="6211014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submodules allow developers to include a repository inside another Git repository as a sub-directory. This is useful when working on complex projects with multiple dependencies.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515201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Rebasing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281607"/>
            <a:ext cx="6211014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Rebasing is the process of modifying the order of commits in a branch, which allows for cleaner and more organized version history.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030135"/>
            <a:ext cx="9949577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on the Benefits of using Git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085505"/>
            <a:ext cx="4173260" cy="3113961"/>
          </a:xfrm>
          <a:prstGeom prst="roundRect">
            <a:avLst>
              <a:gd name="adj" fmla="val 1762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315295"/>
            <a:ext cx="344293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Collaboration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062990" y="3970615"/>
            <a:ext cx="3713678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 provides tools to make collaboration among developers more efficient and avoids the confusion of emailing versions of files.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085505"/>
            <a:ext cx="4173260" cy="3113961"/>
          </a:xfrm>
          <a:prstGeom prst="roundRect">
            <a:avLst>
              <a:gd name="adj" fmla="val 1762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315295"/>
            <a:ext cx="3033355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Better Organization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458420" y="3970615"/>
            <a:ext cx="3713678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Git's branching and merging capabilities helps to keep projects organized and prevents version conflicts.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085505"/>
            <a:ext cx="4173260" cy="3113961"/>
          </a:xfrm>
          <a:prstGeom prst="roundRect">
            <a:avLst>
              <a:gd name="adj" fmla="val 1762"/>
            </a:avLst>
          </a:prstGeom>
          <a:solidFill>
            <a:srgbClr val="DADBF1"/>
          </a:solidFill>
          <a:ln w="7620">
            <a:solidFill>
              <a:srgbClr val="B4B7E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315295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To Learn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853851" y="3970615"/>
            <a:ext cx="3713678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basic concepts of Git are easy to learn and once mastered, you can easily leverage its more advanced features to take your coding to the next level.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2023-06-18T08:14:44Z</dcterms:created>
  <dcterms:modified xsi:type="dcterms:W3CDTF">2023-06-18T08:15:47Z</dcterms:modified>
</cp:coreProperties>
</file>