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48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Exploring Docker Architecture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Join us as we dive into the world of Docker architecture and learn about the powerful advantages of using containers for virtualization and application distribution.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88BB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23211" y="5639649"/>
            <a:ext cx="175260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1299686" y="5650168"/>
            <a:ext cx="221742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649438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Advantages of Docker's Containers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62056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8072" y="265365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689464"/>
            <a:ext cx="2221944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Portability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🚀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268935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containers can be run on any platform, simplifying the deployment process.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62056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27958" y="265365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689464"/>
            <a:ext cx="2221944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Efficiency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⚡</a:t>
            </a: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️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268935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Docker's lightweight containers create faster build and deployment times and require less overhead.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28367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8072" y="531676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352573"/>
            <a:ext cx="2221944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Modularity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🔧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5932044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Docker's container architecture allows for easy integration with other tools and technologies.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0169485" y="528367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327958" y="531676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10891599" y="5352573"/>
            <a:ext cx="2221944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Isolation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🔒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0891599" y="5932044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Each container provides a secure and isolated system for running applications.</a:t>
            </a:r>
            <a:endParaRPr lang="en-US" sz="1750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906022"/>
            <a:ext cx="90525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Docker Engine and Docker Hub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113" y="2107984"/>
            <a:ext cx="3555087" cy="35289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907625" y="591254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Docker Engine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6469322"/>
            <a:ext cx="6370915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Docker Engine is the underlying technology that enables the creation and management of containers.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199" y="2107984"/>
            <a:ext cx="3555087" cy="35289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500711" y="591254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Docker Hub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26285" y="6469322"/>
            <a:ext cx="6370915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Hub is the central repository for storing, managing, and sharing Docker images.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27842" y="602636"/>
            <a:ext cx="12974717" cy="1424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346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Virtualization and Application Distribution with Docker</a:t>
            </a:r>
            <a:endParaRPr lang="en-US" sz="4346" dirty="0"/>
          </a:p>
        </p:txBody>
      </p:sp>
      <p:sp>
        <p:nvSpPr>
          <p:cNvPr id="5" name="Shape 2"/>
          <p:cNvSpPr/>
          <p:nvPr/>
        </p:nvSpPr>
        <p:spPr>
          <a:xfrm>
            <a:off x="827842" y="5215949"/>
            <a:ext cx="12974717" cy="43729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994309" y="5215890"/>
            <a:ext cx="44053" cy="766916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768090" y="4969470"/>
            <a:ext cx="496610" cy="492958"/>
          </a:xfrm>
          <a:prstGeom prst="roundRect">
            <a:avLst>
              <a:gd name="adj" fmla="val 111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24895" y="5002326"/>
            <a:ext cx="182880" cy="427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0"/>
              </a:lnSpc>
              <a:buNone/>
            </a:pPr>
            <a:r>
              <a:rPr lang="en-US" sz="260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07" dirty="0"/>
          </a:p>
        </p:txBody>
      </p:sp>
      <p:sp>
        <p:nvSpPr>
          <p:cNvPr id="9" name="Text 6"/>
          <p:cNvSpPr/>
          <p:nvPr/>
        </p:nvSpPr>
        <p:spPr>
          <a:xfrm>
            <a:off x="2259925" y="6201983"/>
            <a:ext cx="3512820" cy="378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5"/>
              </a:lnSpc>
              <a:buNone/>
            </a:pPr>
            <a:r>
              <a:rPr lang="en-US" sz="217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Virtualization Made Easy </a:t>
            </a:r>
            <a:r>
              <a:rPr lang="en-US" sz="2173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🙌</a:t>
            </a:r>
            <a:endParaRPr lang="en-US" sz="2173" dirty="0"/>
          </a:p>
        </p:txBody>
      </p:sp>
      <p:sp>
        <p:nvSpPr>
          <p:cNvPr id="10" name="Text 7"/>
          <p:cNvSpPr/>
          <p:nvPr/>
        </p:nvSpPr>
        <p:spPr>
          <a:xfrm>
            <a:off x="1048583" y="6777909"/>
            <a:ext cx="5935504" cy="788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9"/>
              </a:lnSpc>
              <a:buNone/>
            </a:pPr>
            <a:r>
              <a:rPr lang="en-US" sz="17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virtualization creates consistent environments across multiple systems, reducing conflicts and errors.</a:t>
            </a:r>
            <a:endParaRPr lang="en-US" sz="1738" dirty="0"/>
          </a:p>
        </p:txBody>
      </p:sp>
      <p:sp>
        <p:nvSpPr>
          <p:cNvPr id="11" name="Shape 8"/>
          <p:cNvSpPr/>
          <p:nvPr/>
        </p:nvSpPr>
        <p:spPr>
          <a:xfrm>
            <a:off x="7293173" y="4449092"/>
            <a:ext cx="44053" cy="766916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6955" y="4969470"/>
            <a:ext cx="496610" cy="492958"/>
          </a:xfrm>
          <a:prstGeom prst="roundRect">
            <a:avLst>
              <a:gd name="adj" fmla="val 111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60" y="5002326"/>
            <a:ext cx="182880" cy="427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0"/>
              </a:lnSpc>
              <a:buNone/>
            </a:pPr>
            <a:r>
              <a:rPr lang="en-US" sz="260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07" dirty="0"/>
          </a:p>
        </p:txBody>
      </p:sp>
      <p:sp>
        <p:nvSpPr>
          <p:cNvPr id="14" name="Text 11"/>
          <p:cNvSpPr/>
          <p:nvPr/>
        </p:nvSpPr>
        <p:spPr>
          <a:xfrm>
            <a:off x="4347448" y="2509111"/>
            <a:ext cx="5935504" cy="73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25"/>
              </a:lnSpc>
              <a:buNone/>
            </a:pPr>
            <a:r>
              <a:rPr lang="en-US" sz="217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Application Distribution Aided by Containers </a:t>
            </a:r>
            <a:r>
              <a:rPr lang="en-US" sz="2173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📦</a:t>
            </a:r>
            <a:endParaRPr lang="en-US" sz="2173" dirty="0"/>
          </a:p>
        </p:txBody>
      </p:sp>
      <p:sp>
        <p:nvSpPr>
          <p:cNvPr id="15" name="Text 12"/>
          <p:cNvSpPr/>
          <p:nvPr/>
        </p:nvSpPr>
        <p:spPr>
          <a:xfrm>
            <a:off x="4347448" y="3441134"/>
            <a:ext cx="5935504" cy="788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9"/>
              </a:lnSpc>
              <a:buNone/>
            </a:pPr>
            <a:r>
              <a:rPr lang="en-US" sz="17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containers can be used for distributing pre-built applications and microservices with ease.</a:t>
            </a:r>
            <a:endParaRPr lang="en-US" sz="1738" dirty="0"/>
          </a:p>
        </p:txBody>
      </p:sp>
      <p:sp>
        <p:nvSpPr>
          <p:cNvPr id="16" name="Shape 13"/>
          <p:cNvSpPr/>
          <p:nvPr/>
        </p:nvSpPr>
        <p:spPr>
          <a:xfrm>
            <a:off x="10592038" y="5215890"/>
            <a:ext cx="44053" cy="766916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65819" y="4969470"/>
            <a:ext cx="496610" cy="492958"/>
          </a:xfrm>
          <a:prstGeom prst="roundRect">
            <a:avLst>
              <a:gd name="adj" fmla="val 111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522625" y="5002326"/>
            <a:ext cx="182880" cy="427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0"/>
              </a:lnSpc>
              <a:buNone/>
            </a:pPr>
            <a:r>
              <a:rPr lang="en-US" sz="260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07" dirty="0"/>
          </a:p>
        </p:txBody>
      </p:sp>
      <p:sp>
        <p:nvSpPr>
          <p:cNvPr id="19" name="Text 16"/>
          <p:cNvSpPr/>
          <p:nvPr/>
        </p:nvSpPr>
        <p:spPr>
          <a:xfrm>
            <a:off x="9208175" y="6201983"/>
            <a:ext cx="2811780" cy="378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5"/>
              </a:lnSpc>
              <a:buNone/>
            </a:pPr>
            <a:r>
              <a:rPr lang="en-US" sz="2173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Scalability Options </a:t>
            </a:r>
            <a:r>
              <a:rPr lang="en-US" sz="2173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📈</a:t>
            </a:r>
            <a:endParaRPr lang="en-US" sz="2173" dirty="0"/>
          </a:p>
        </p:txBody>
      </p:sp>
      <p:sp>
        <p:nvSpPr>
          <p:cNvPr id="20" name="Text 17"/>
          <p:cNvSpPr/>
          <p:nvPr/>
        </p:nvSpPr>
        <p:spPr>
          <a:xfrm>
            <a:off x="7646313" y="6777909"/>
            <a:ext cx="5935504" cy="788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29"/>
              </a:lnSpc>
              <a:buNone/>
            </a:pPr>
            <a:r>
              <a:rPr lang="en-US" sz="17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Docker's containerized approach allows for increased flexibility, scalability and resource allocation for applications.</a:t>
            </a:r>
            <a:endParaRPr lang="en-US" sz="173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408888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Comparing Docker and Traditional Virtual Machines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327655"/>
            <a:ext cx="6370915" cy="1432545"/>
          </a:xfrm>
          <a:prstGeom prst="roundRect">
            <a:avLst>
              <a:gd name="adj" fmla="val 38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4555756"/>
            <a:ext cx="2773680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Docker Containers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📦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5135227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Lightweight, portable, share host kernel, fast and efficient.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4327655"/>
            <a:ext cx="6370915" cy="1432545"/>
          </a:xfrm>
          <a:prstGeom prst="roundRect">
            <a:avLst>
              <a:gd name="adj" fmla="val 383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4555756"/>
            <a:ext cx="4023360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Traditional Virtual Machines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💻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5135227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Heavy, slow to start, resource-intensive, complex to manage.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27045"/>
            <a:ext cx="82829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Use Cases for Docker Containers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42" y="2229008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8798" y="5371956"/>
            <a:ext cx="2221944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DevOps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🛠️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51427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is used extensively in DevOps for automation, testing, and deployment.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972" y="2229008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06390" y="5371956"/>
            <a:ext cx="3817620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Microservices Architecture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🚀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51427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allows for easy development and deployment of scalable microservices-based applications.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402" y="2229008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369510" y="5371956"/>
            <a:ext cx="2682240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Cloud Computing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☁️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51427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provides a seamless way to build, package and deploy cloud-native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867138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83826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8072" y="287135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907165"/>
            <a:ext cx="2905601" cy="739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Docker Containers are Revolutionary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🚀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844979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streamlines the application development and deployment process like never before.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83826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27958" y="2871354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907165"/>
            <a:ext cx="2905601" cy="739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Choose Containers for Efficiency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🙌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844979"/>
            <a:ext cx="2905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Containers can save vast amounts of resources while also increasing flexibility and scalability.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85971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8072" y="589280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928617"/>
            <a:ext cx="3566160" cy="381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Future is Dockerized </a:t>
            </a:r>
            <a:r>
              <a:rPr lang="en-US" sz="2187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☁️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508088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Docker is leading the charge towards a more modern, lightweight and scalable approach to virtualization and cloud computing.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2023-07-10T05:32:13Z</dcterms:created>
  <dcterms:modified xsi:type="dcterms:W3CDTF">2023-07-10T05:33:41Z</dcterms:modified>
</cp:coreProperties>
</file>