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178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604135"/>
            <a:ext cx="6209467" cy="866537"/>
          </a:xfrm>
          <a:prstGeom prst="rect">
            <a:avLst/>
          </a:prstGeom>
          <a:noFill/>
          <a:ln/>
        </p:spPr>
        <p:txBody>
          <a:bodyPr wrap="none" rtlCol="0" anchor="t"/>
          <a:lstStyle/>
          <a:p>
            <a:pPr marL="0" indent="0">
              <a:lnSpc>
                <a:spcPts val="6823"/>
              </a:lnSpc>
              <a:buNone/>
            </a:pPr>
            <a:r>
              <a:rPr lang="en-US" sz="5249" b="1" kern="0" spc="-157" dirty="0">
                <a:solidFill>
                  <a:srgbClr val="000000"/>
                </a:solidFill>
                <a:latin typeface="Inter" pitchFamily="34" charset="0"/>
                <a:ea typeface="Inter" pitchFamily="34" charset="-122"/>
                <a:cs typeface="Inter" pitchFamily="34" charset="-120"/>
              </a:rPr>
              <a:t>Install Git on Ubuntu</a:t>
            </a:r>
            <a:endParaRPr lang="en-US" sz="5249" dirty="0"/>
          </a:p>
        </p:txBody>
      </p:sp>
      <p:sp>
        <p:nvSpPr>
          <p:cNvPr id="5" name="Text 3"/>
          <p:cNvSpPr/>
          <p:nvPr/>
        </p:nvSpPr>
        <p:spPr>
          <a:xfrm>
            <a:off x="833199" y="3803928"/>
            <a:ext cx="7477601" cy="119943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Welcome to this tutorial on installing Git on Ubuntu. Whether you're an experienced developer or just starting with Git, this guide will help you get up and running in no time.</a:t>
            </a:r>
            <a:endParaRPr lang="en-US" sz="1750" dirty="0"/>
          </a:p>
        </p:txBody>
      </p:sp>
      <p:sp>
        <p:nvSpPr>
          <p:cNvPr id="6" name="Shape 4"/>
          <p:cNvSpPr/>
          <p:nvPr/>
        </p:nvSpPr>
        <p:spPr>
          <a:xfrm>
            <a:off x="833199" y="5225534"/>
            <a:ext cx="355402" cy="355402"/>
          </a:xfrm>
          <a:prstGeom prst="roundRect">
            <a:avLst>
              <a:gd name="adj" fmla="val 25726039"/>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840819" y="5233154"/>
            <a:ext cx="340162" cy="340162"/>
          </a:xfrm>
          <a:prstGeom prst="rect">
            <a:avLst/>
          </a:prstGeom>
        </p:spPr>
      </p:pic>
      <p:sp>
        <p:nvSpPr>
          <p:cNvPr id="8" name="Text 5"/>
          <p:cNvSpPr/>
          <p:nvPr/>
        </p:nvSpPr>
        <p:spPr>
          <a:xfrm>
            <a:off x="1299686" y="5231011"/>
            <a:ext cx="1827609"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charan jeet</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466023"/>
            <a:ext cx="4443889"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Prerequisites</a:t>
            </a:r>
            <a:endParaRPr lang="en-US" sz="4374" dirty="0"/>
          </a:p>
        </p:txBody>
      </p:sp>
      <p:sp>
        <p:nvSpPr>
          <p:cNvPr id="5" name="Shape 3"/>
          <p:cNvSpPr/>
          <p:nvPr/>
        </p:nvSpPr>
        <p:spPr>
          <a:xfrm>
            <a:off x="833199" y="3521393"/>
            <a:ext cx="4173260" cy="2242185"/>
          </a:xfrm>
          <a:prstGeom prst="roundRect">
            <a:avLst>
              <a:gd name="adj" fmla="val 2447"/>
            </a:avLst>
          </a:prstGeom>
          <a:solidFill>
            <a:srgbClr val="DADBF1"/>
          </a:solidFill>
          <a:ln w="7620">
            <a:solidFill>
              <a:srgbClr val="B4B7E4"/>
            </a:solidFill>
            <a:prstDash val="solid"/>
          </a:ln>
        </p:spPr>
      </p:sp>
      <p:sp>
        <p:nvSpPr>
          <p:cNvPr id="6" name="Text 4"/>
          <p:cNvSpPr/>
          <p:nvPr/>
        </p:nvSpPr>
        <p:spPr>
          <a:xfrm>
            <a:off x="1062990" y="3751183"/>
            <a:ext cx="2221944"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Ubuntu version</a:t>
            </a:r>
            <a:endParaRPr lang="en-US" sz="2187" dirty="0"/>
          </a:p>
        </p:txBody>
      </p:sp>
      <p:sp>
        <p:nvSpPr>
          <p:cNvPr id="7" name="Text 5"/>
          <p:cNvSpPr/>
          <p:nvPr/>
        </p:nvSpPr>
        <p:spPr>
          <a:xfrm>
            <a:off x="1062990" y="4334351"/>
            <a:ext cx="3713678" cy="79962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You'll need an Ubuntu machine running at least version 12.04 LTS.</a:t>
            </a:r>
            <a:endParaRPr lang="en-US" sz="1750" dirty="0"/>
          </a:p>
        </p:txBody>
      </p:sp>
      <p:sp>
        <p:nvSpPr>
          <p:cNvPr id="8" name="Shape 6"/>
          <p:cNvSpPr/>
          <p:nvPr/>
        </p:nvSpPr>
        <p:spPr>
          <a:xfrm>
            <a:off x="5228630" y="3521393"/>
            <a:ext cx="4173260" cy="2242185"/>
          </a:xfrm>
          <a:prstGeom prst="roundRect">
            <a:avLst>
              <a:gd name="adj" fmla="val 2447"/>
            </a:avLst>
          </a:prstGeom>
          <a:solidFill>
            <a:srgbClr val="DADBF1"/>
          </a:solidFill>
          <a:ln w="7620">
            <a:solidFill>
              <a:srgbClr val="B4B7E4"/>
            </a:solidFill>
            <a:prstDash val="solid"/>
          </a:ln>
        </p:spPr>
      </p:sp>
      <p:sp>
        <p:nvSpPr>
          <p:cNvPr id="9" name="Text 7"/>
          <p:cNvSpPr/>
          <p:nvPr/>
        </p:nvSpPr>
        <p:spPr>
          <a:xfrm>
            <a:off x="5458420" y="3751183"/>
            <a:ext cx="2221944"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Terminal access</a:t>
            </a:r>
            <a:endParaRPr lang="en-US" sz="2187" dirty="0"/>
          </a:p>
        </p:txBody>
      </p:sp>
      <p:sp>
        <p:nvSpPr>
          <p:cNvPr id="10" name="Text 8"/>
          <p:cNvSpPr/>
          <p:nvPr/>
        </p:nvSpPr>
        <p:spPr>
          <a:xfrm>
            <a:off x="5458420" y="4334351"/>
            <a:ext cx="3713678" cy="79962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You'll need a command line terminal to run Git commands.</a:t>
            </a:r>
            <a:endParaRPr lang="en-US" sz="1750" dirty="0"/>
          </a:p>
        </p:txBody>
      </p:sp>
      <p:sp>
        <p:nvSpPr>
          <p:cNvPr id="11" name="Shape 9"/>
          <p:cNvSpPr/>
          <p:nvPr/>
        </p:nvSpPr>
        <p:spPr>
          <a:xfrm>
            <a:off x="9624060" y="3521393"/>
            <a:ext cx="4173260" cy="2242185"/>
          </a:xfrm>
          <a:prstGeom prst="roundRect">
            <a:avLst>
              <a:gd name="adj" fmla="val 2447"/>
            </a:avLst>
          </a:prstGeom>
          <a:solidFill>
            <a:srgbClr val="DADBF1"/>
          </a:solidFill>
          <a:ln w="7620">
            <a:solidFill>
              <a:srgbClr val="B4B7E4"/>
            </a:solidFill>
            <a:prstDash val="solid"/>
          </a:ln>
        </p:spPr>
      </p:sp>
      <p:sp>
        <p:nvSpPr>
          <p:cNvPr id="12" name="Text 10"/>
          <p:cNvSpPr/>
          <p:nvPr/>
        </p:nvSpPr>
        <p:spPr>
          <a:xfrm>
            <a:off x="9853851" y="3751183"/>
            <a:ext cx="2501146"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Internet connection</a:t>
            </a:r>
            <a:endParaRPr lang="en-US" sz="2187" dirty="0"/>
          </a:p>
        </p:txBody>
      </p:sp>
      <p:sp>
        <p:nvSpPr>
          <p:cNvPr id="13" name="Text 11"/>
          <p:cNvSpPr/>
          <p:nvPr/>
        </p:nvSpPr>
        <p:spPr>
          <a:xfrm>
            <a:off x="9853851" y="4334351"/>
            <a:ext cx="3713678" cy="119943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You'll need an active internet connection to download and install Git.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611029"/>
            <a:ext cx="8154948"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Step-By-Step Installation Guide</a:t>
            </a:r>
            <a:endParaRPr lang="en-US" sz="4374" dirty="0"/>
          </a:p>
        </p:txBody>
      </p:sp>
      <p:sp>
        <p:nvSpPr>
          <p:cNvPr id="5" name="Shape 3"/>
          <p:cNvSpPr/>
          <p:nvPr/>
        </p:nvSpPr>
        <p:spPr>
          <a:xfrm>
            <a:off x="833199" y="4848701"/>
            <a:ext cx="12964001" cy="44410"/>
          </a:xfrm>
          <a:prstGeom prst="rect">
            <a:avLst/>
          </a:prstGeom>
          <a:solidFill>
            <a:srgbClr val="B4B7E4"/>
          </a:solidFill>
          <a:ln/>
        </p:spPr>
      </p:sp>
      <p:sp>
        <p:nvSpPr>
          <p:cNvPr id="6" name="Shape 4"/>
          <p:cNvSpPr/>
          <p:nvPr/>
        </p:nvSpPr>
        <p:spPr>
          <a:xfrm>
            <a:off x="3337143" y="4848701"/>
            <a:ext cx="44410" cy="777597"/>
          </a:xfrm>
          <a:prstGeom prst="rect">
            <a:avLst/>
          </a:prstGeom>
          <a:solidFill>
            <a:srgbClr val="B4B7E4"/>
          </a:solidFill>
          <a:ln/>
        </p:spPr>
      </p:sp>
      <p:sp>
        <p:nvSpPr>
          <p:cNvPr id="7" name="Shape 5"/>
          <p:cNvSpPr/>
          <p:nvPr/>
        </p:nvSpPr>
        <p:spPr>
          <a:xfrm>
            <a:off x="3109436" y="4598789"/>
            <a:ext cx="499943" cy="499943"/>
          </a:xfrm>
          <a:prstGeom prst="roundRect">
            <a:avLst>
              <a:gd name="adj" fmla="val 10974"/>
            </a:avLst>
          </a:prstGeom>
          <a:solidFill>
            <a:srgbClr val="DADBF1"/>
          </a:solidFill>
          <a:ln w="7620">
            <a:solidFill>
              <a:srgbClr val="B4B7E4"/>
            </a:solidFill>
            <a:prstDash val="solid"/>
          </a:ln>
        </p:spPr>
      </p:sp>
      <p:sp>
        <p:nvSpPr>
          <p:cNvPr id="8" name="Text 6"/>
          <p:cNvSpPr/>
          <p:nvPr/>
        </p:nvSpPr>
        <p:spPr>
          <a:xfrm>
            <a:off x="3277791" y="4632127"/>
            <a:ext cx="16323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2248376" y="5848588"/>
            <a:ext cx="2221944" cy="360998"/>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Update system</a:t>
            </a:r>
            <a:endParaRPr lang="en-US" sz="2187" dirty="0"/>
          </a:p>
        </p:txBody>
      </p:sp>
      <p:sp>
        <p:nvSpPr>
          <p:cNvPr id="10" name="Text 8"/>
          <p:cNvSpPr/>
          <p:nvPr/>
        </p:nvSpPr>
        <p:spPr>
          <a:xfrm>
            <a:off x="1055370" y="6431756"/>
            <a:ext cx="4607957" cy="119943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Using the terminal, run the command 'sudo apt-get update' to update the system package list.</a:t>
            </a:r>
            <a:endParaRPr lang="en-US" sz="1750" dirty="0"/>
          </a:p>
        </p:txBody>
      </p:sp>
      <p:sp>
        <p:nvSpPr>
          <p:cNvPr id="11" name="Shape 9"/>
          <p:cNvSpPr/>
          <p:nvPr/>
        </p:nvSpPr>
        <p:spPr>
          <a:xfrm>
            <a:off x="5974378" y="4071104"/>
            <a:ext cx="44410" cy="777597"/>
          </a:xfrm>
          <a:prstGeom prst="rect">
            <a:avLst/>
          </a:prstGeom>
          <a:solidFill>
            <a:srgbClr val="B4B7E4"/>
          </a:solidFill>
          <a:ln/>
        </p:spPr>
      </p:sp>
      <p:sp>
        <p:nvSpPr>
          <p:cNvPr id="12" name="Shape 10"/>
          <p:cNvSpPr/>
          <p:nvPr/>
        </p:nvSpPr>
        <p:spPr>
          <a:xfrm>
            <a:off x="5746671" y="4598789"/>
            <a:ext cx="499943" cy="499943"/>
          </a:xfrm>
          <a:prstGeom prst="roundRect">
            <a:avLst>
              <a:gd name="adj" fmla="val 10974"/>
            </a:avLst>
          </a:prstGeom>
          <a:solidFill>
            <a:srgbClr val="DADBF1"/>
          </a:solidFill>
          <a:ln w="7620">
            <a:solidFill>
              <a:srgbClr val="B4B7E4"/>
            </a:solidFill>
            <a:prstDash val="solid"/>
          </a:ln>
        </p:spPr>
      </p:sp>
      <p:sp>
        <p:nvSpPr>
          <p:cNvPr id="13" name="Text 11"/>
          <p:cNvSpPr/>
          <p:nvPr/>
        </p:nvSpPr>
        <p:spPr>
          <a:xfrm>
            <a:off x="5895975" y="4632127"/>
            <a:ext cx="20133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4885611" y="2466023"/>
            <a:ext cx="2221944" cy="360998"/>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Install Git</a:t>
            </a:r>
            <a:endParaRPr lang="en-US" sz="2187" dirty="0"/>
          </a:p>
        </p:txBody>
      </p:sp>
      <p:sp>
        <p:nvSpPr>
          <p:cNvPr id="15" name="Text 13"/>
          <p:cNvSpPr/>
          <p:nvPr/>
        </p:nvSpPr>
        <p:spPr>
          <a:xfrm>
            <a:off x="3692604" y="3049191"/>
            <a:ext cx="4607957" cy="799624"/>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Run the command 'sudo apt-get install git' to install Git on your Ubuntu machine.</a:t>
            </a:r>
            <a:endParaRPr lang="en-US" sz="1750" dirty="0"/>
          </a:p>
        </p:txBody>
      </p:sp>
      <p:sp>
        <p:nvSpPr>
          <p:cNvPr id="16" name="Shape 14"/>
          <p:cNvSpPr/>
          <p:nvPr/>
        </p:nvSpPr>
        <p:spPr>
          <a:xfrm>
            <a:off x="8611612" y="4848701"/>
            <a:ext cx="44410" cy="777597"/>
          </a:xfrm>
          <a:prstGeom prst="rect">
            <a:avLst/>
          </a:prstGeom>
          <a:solidFill>
            <a:srgbClr val="B4B7E4"/>
          </a:solidFill>
          <a:ln/>
        </p:spPr>
      </p:sp>
      <p:sp>
        <p:nvSpPr>
          <p:cNvPr id="17" name="Shape 15"/>
          <p:cNvSpPr/>
          <p:nvPr/>
        </p:nvSpPr>
        <p:spPr>
          <a:xfrm>
            <a:off x="8383905" y="4598789"/>
            <a:ext cx="499943" cy="499943"/>
          </a:xfrm>
          <a:prstGeom prst="roundRect">
            <a:avLst>
              <a:gd name="adj" fmla="val 10974"/>
            </a:avLst>
          </a:prstGeom>
          <a:solidFill>
            <a:srgbClr val="DADBF1"/>
          </a:solidFill>
          <a:ln w="7620">
            <a:solidFill>
              <a:srgbClr val="B4B7E4"/>
            </a:solidFill>
            <a:prstDash val="solid"/>
          </a:ln>
        </p:spPr>
      </p:sp>
      <p:sp>
        <p:nvSpPr>
          <p:cNvPr id="18" name="Text 16"/>
          <p:cNvSpPr/>
          <p:nvPr/>
        </p:nvSpPr>
        <p:spPr>
          <a:xfrm>
            <a:off x="8529399" y="4632127"/>
            <a:ext cx="20895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7485698" y="5848588"/>
            <a:ext cx="2296120" cy="360998"/>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Check installation</a:t>
            </a:r>
            <a:endParaRPr lang="en-US" sz="2187" dirty="0"/>
          </a:p>
        </p:txBody>
      </p:sp>
      <p:sp>
        <p:nvSpPr>
          <p:cNvPr id="20" name="Text 18"/>
          <p:cNvSpPr/>
          <p:nvPr/>
        </p:nvSpPr>
        <p:spPr>
          <a:xfrm>
            <a:off x="6329839" y="6431756"/>
            <a:ext cx="4607957" cy="799624"/>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Run the command 'git --version' to verify that Git has been installed successfully.</a:t>
            </a:r>
            <a:endParaRPr lang="en-US" sz="1750" dirty="0"/>
          </a:p>
        </p:txBody>
      </p:sp>
      <p:sp>
        <p:nvSpPr>
          <p:cNvPr id="21" name="Shape 19"/>
          <p:cNvSpPr/>
          <p:nvPr/>
        </p:nvSpPr>
        <p:spPr>
          <a:xfrm>
            <a:off x="11248846" y="4071104"/>
            <a:ext cx="44410" cy="777597"/>
          </a:xfrm>
          <a:prstGeom prst="rect">
            <a:avLst/>
          </a:prstGeom>
          <a:solidFill>
            <a:srgbClr val="B4B7E4"/>
          </a:solidFill>
          <a:ln/>
        </p:spPr>
      </p:sp>
      <p:sp>
        <p:nvSpPr>
          <p:cNvPr id="22" name="Shape 20"/>
          <p:cNvSpPr/>
          <p:nvPr/>
        </p:nvSpPr>
        <p:spPr>
          <a:xfrm>
            <a:off x="11021139" y="4598789"/>
            <a:ext cx="499943" cy="499943"/>
          </a:xfrm>
          <a:prstGeom prst="roundRect">
            <a:avLst>
              <a:gd name="adj" fmla="val 10974"/>
            </a:avLst>
          </a:prstGeom>
          <a:solidFill>
            <a:srgbClr val="DADBF1"/>
          </a:solidFill>
          <a:ln w="7620">
            <a:solidFill>
              <a:srgbClr val="B4B7E4"/>
            </a:solidFill>
            <a:prstDash val="solid"/>
          </a:ln>
        </p:spPr>
      </p:sp>
      <p:sp>
        <p:nvSpPr>
          <p:cNvPr id="23" name="Text 21"/>
          <p:cNvSpPr/>
          <p:nvPr/>
        </p:nvSpPr>
        <p:spPr>
          <a:xfrm>
            <a:off x="11159014" y="4632127"/>
            <a:ext cx="22419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4</a:t>
            </a:r>
            <a:endParaRPr lang="en-US" sz="2624" dirty="0"/>
          </a:p>
        </p:txBody>
      </p:sp>
      <p:sp>
        <p:nvSpPr>
          <p:cNvPr id="24" name="Text 22"/>
          <p:cNvSpPr/>
          <p:nvPr/>
        </p:nvSpPr>
        <p:spPr>
          <a:xfrm>
            <a:off x="10160079" y="1666399"/>
            <a:ext cx="2221944" cy="360998"/>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Configure Git</a:t>
            </a:r>
            <a:endParaRPr lang="en-US" sz="2187" dirty="0"/>
          </a:p>
        </p:txBody>
      </p:sp>
      <p:sp>
        <p:nvSpPr>
          <p:cNvPr id="25" name="Text 23"/>
          <p:cNvSpPr/>
          <p:nvPr/>
        </p:nvSpPr>
        <p:spPr>
          <a:xfrm>
            <a:off x="8967073" y="2249567"/>
            <a:ext cx="4607957" cy="159924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Configure your name and email address by running the commands 'git config --global user.name "Your Name"' and 'git config --global user.email "youremail@example.com"'.</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007031"/>
            <a:ext cx="11115913"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Verifying Git Installation and Version Check</a:t>
            </a:r>
            <a:endParaRPr lang="en-US" sz="4374" dirty="0"/>
          </a:p>
        </p:txBody>
      </p:sp>
      <p:pic>
        <p:nvPicPr>
          <p:cNvPr id="5" name="Image 0" descr="preencoded.png"/>
          <p:cNvPicPr>
            <a:picLocks noChangeAspect="1"/>
          </p:cNvPicPr>
          <p:nvPr/>
        </p:nvPicPr>
        <p:blipFill>
          <a:blip r:embed="rId3"/>
          <a:stretch>
            <a:fillRect/>
          </a:stretch>
        </p:blipFill>
        <p:spPr>
          <a:xfrm>
            <a:off x="2241113" y="2062401"/>
            <a:ext cx="3555087" cy="3555087"/>
          </a:xfrm>
          <a:prstGeom prst="rect">
            <a:avLst/>
          </a:prstGeom>
        </p:spPr>
      </p:pic>
      <p:sp>
        <p:nvSpPr>
          <p:cNvPr id="6" name="Text 3"/>
          <p:cNvSpPr/>
          <p:nvPr/>
        </p:nvSpPr>
        <p:spPr>
          <a:xfrm>
            <a:off x="2654856" y="5839658"/>
            <a:ext cx="2727603"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Check Git Installation</a:t>
            </a:r>
            <a:endParaRPr lang="en-US" sz="2187" dirty="0"/>
          </a:p>
        </p:txBody>
      </p:sp>
      <p:sp>
        <p:nvSpPr>
          <p:cNvPr id="7" name="Text 4"/>
          <p:cNvSpPr/>
          <p:nvPr/>
        </p:nvSpPr>
        <p:spPr>
          <a:xfrm>
            <a:off x="833199" y="6422827"/>
            <a:ext cx="6370915" cy="799624"/>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To verify that Git is installed on your system, run the command 'git' on the terminal.</a:t>
            </a:r>
            <a:endParaRPr lang="en-US" sz="1750" dirty="0"/>
          </a:p>
        </p:txBody>
      </p:sp>
      <p:pic>
        <p:nvPicPr>
          <p:cNvPr id="8" name="Image 1" descr="preencoded.png"/>
          <p:cNvPicPr>
            <a:picLocks noChangeAspect="1"/>
          </p:cNvPicPr>
          <p:nvPr/>
        </p:nvPicPr>
        <p:blipFill>
          <a:blip r:embed="rId4"/>
          <a:stretch>
            <a:fillRect/>
          </a:stretch>
        </p:blipFill>
        <p:spPr>
          <a:xfrm>
            <a:off x="8834199" y="2062401"/>
            <a:ext cx="3555087" cy="3555087"/>
          </a:xfrm>
          <a:prstGeom prst="rect">
            <a:avLst/>
          </a:prstGeom>
        </p:spPr>
      </p:pic>
      <p:sp>
        <p:nvSpPr>
          <p:cNvPr id="9" name="Text 5"/>
          <p:cNvSpPr/>
          <p:nvPr/>
        </p:nvSpPr>
        <p:spPr>
          <a:xfrm>
            <a:off x="9500711" y="5839658"/>
            <a:ext cx="2221944"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Version Check</a:t>
            </a:r>
            <a:endParaRPr lang="en-US" sz="2187" dirty="0"/>
          </a:p>
        </p:txBody>
      </p:sp>
      <p:sp>
        <p:nvSpPr>
          <p:cNvPr id="10" name="Text 6"/>
          <p:cNvSpPr/>
          <p:nvPr/>
        </p:nvSpPr>
        <p:spPr>
          <a:xfrm>
            <a:off x="7426285" y="6422827"/>
            <a:ext cx="6370915" cy="799624"/>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To check what version of Git is installed on your system, run the command 'git --version' on the terminal.</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266117"/>
            <a:ext cx="8295561"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Configuring Git After Installation</a:t>
            </a:r>
            <a:endParaRPr lang="en-US" sz="4374" dirty="0"/>
          </a:p>
        </p:txBody>
      </p:sp>
      <p:sp>
        <p:nvSpPr>
          <p:cNvPr id="5" name="Shape 3"/>
          <p:cNvSpPr/>
          <p:nvPr/>
        </p:nvSpPr>
        <p:spPr>
          <a:xfrm>
            <a:off x="833199" y="3321487"/>
            <a:ext cx="4173260" cy="2641997"/>
          </a:xfrm>
          <a:prstGeom prst="roundRect">
            <a:avLst>
              <a:gd name="adj" fmla="val 2077"/>
            </a:avLst>
          </a:prstGeom>
          <a:solidFill>
            <a:srgbClr val="DADBF1"/>
          </a:solidFill>
          <a:ln w="7620">
            <a:solidFill>
              <a:srgbClr val="B4B7E4"/>
            </a:solidFill>
            <a:prstDash val="solid"/>
          </a:ln>
        </p:spPr>
      </p:sp>
      <p:sp>
        <p:nvSpPr>
          <p:cNvPr id="6" name="Text 4"/>
          <p:cNvSpPr/>
          <p:nvPr/>
        </p:nvSpPr>
        <p:spPr>
          <a:xfrm>
            <a:off x="1062990" y="3551277"/>
            <a:ext cx="2221944"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Set your name</a:t>
            </a:r>
            <a:endParaRPr lang="en-US" sz="2187" dirty="0"/>
          </a:p>
        </p:txBody>
      </p:sp>
      <p:sp>
        <p:nvSpPr>
          <p:cNvPr id="7" name="Text 5"/>
          <p:cNvSpPr/>
          <p:nvPr/>
        </p:nvSpPr>
        <p:spPr>
          <a:xfrm>
            <a:off x="1062990" y="4134445"/>
            <a:ext cx="3713678" cy="119943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Run the command 'git config --global user.name "Your Name"' to set your name.</a:t>
            </a:r>
            <a:endParaRPr lang="en-US" sz="1750" dirty="0"/>
          </a:p>
        </p:txBody>
      </p:sp>
      <p:sp>
        <p:nvSpPr>
          <p:cNvPr id="8" name="Shape 6"/>
          <p:cNvSpPr/>
          <p:nvPr/>
        </p:nvSpPr>
        <p:spPr>
          <a:xfrm>
            <a:off x="5228630" y="3321487"/>
            <a:ext cx="4173260" cy="2641997"/>
          </a:xfrm>
          <a:prstGeom prst="roundRect">
            <a:avLst>
              <a:gd name="adj" fmla="val 2077"/>
            </a:avLst>
          </a:prstGeom>
          <a:solidFill>
            <a:srgbClr val="DADBF1"/>
          </a:solidFill>
          <a:ln w="7620">
            <a:solidFill>
              <a:srgbClr val="B4B7E4"/>
            </a:solidFill>
            <a:prstDash val="solid"/>
          </a:ln>
        </p:spPr>
      </p:sp>
      <p:sp>
        <p:nvSpPr>
          <p:cNvPr id="9" name="Text 7"/>
          <p:cNvSpPr/>
          <p:nvPr/>
        </p:nvSpPr>
        <p:spPr>
          <a:xfrm>
            <a:off x="5458420" y="3551277"/>
            <a:ext cx="2221944"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Set your email</a:t>
            </a:r>
            <a:endParaRPr lang="en-US" sz="2187" dirty="0"/>
          </a:p>
        </p:txBody>
      </p:sp>
      <p:sp>
        <p:nvSpPr>
          <p:cNvPr id="10" name="Text 8"/>
          <p:cNvSpPr/>
          <p:nvPr/>
        </p:nvSpPr>
        <p:spPr>
          <a:xfrm>
            <a:off x="5458420" y="4134445"/>
            <a:ext cx="3713678" cy="159924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Run the command 'git config --global user.email "youremail@example.com"' to set your email.</a:t>
            </a:r>
            <a:endParaRPr lang="en-US" sz="1750" dirty="0"/>
          </a:p>
        </p:txBody>
      </p:sp>
      <p:sp>
        <p:nvSpPr>
          <p:cNvPr id="11" name="Shape 9"/>
          <p:cNvSpPr/>
          <p:nvPr/>
        </p:nvSpPr>
        <p:spPr>
          <a:xfrm>
            <a:off x="9624060" y="3321487"/>
            <a:ext cx="4173260" cy="2641997"/>
          </a:xfrm>
          <a:prstGeom prst="roundRect">
            <a:avLst>
              <a:gd name="adj" fmla="val 2077"/>
            </a:avLst>
          </a:prstGeom>
          <a:solidFill>
            <a:srgbClr val="DADBF1"/>
          </a:solidFill>
          <a:ln w="7620">
            <a:solidFill>
              <a:srgbClr val="B4B7E4"/>
            </a:solidFill>
            <a:prstDash val="solid"/>
          </a:ln>
        </p:spPr>
      </p:sp>
      <p:sp>
        <p:nvSpPr>
          <p:cNvPr id="12" name="Text 10"/>
          <p:cNvSpPr/>
          <p:nvPr/>
        </p:nvSpPr>
        <p:spPr>
          <a:xfrm>
            <a:off x="9853851" y="3551277"/>
            <a:ext cx="2494240"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Show configuration</a:t>
            </a:r>
            <a:endParaRPr lang="en-US" sz="2187" dirty="0"/>
          </a:p>
        </p:txBody>
      </p:sp>
      <p:sp>
        <p:nvSpPr>
          <p:cNvPr id="13" name="Text 11"/>
          <p:cNvSpPr/>
          <p:nvPr/>
        </p:nvSpPr>
        <p:spPr>
          <a:xfrm>
            <a:off x="9853851" y="4134445"/>
            <a:ext cx="3713678" cy="79962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Run the command 'git config --list' to see your current Git configuration.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611029"/>
            <a:ext cx="10648712"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Common Git Commands and Their Usage</a:t>
            </a:r>
            <a:endParaRPr lang="en-US" sz="4374" dirty="0"/>
          </a:p>
        </p:txBody>
      </p:sp>
      <p:sp>
        <p:nvSpPr>
          <p:cNvPr id="5" name="Shape 3"/>
          <p:cNvSpPr/>
          <p:nvPr/>
        </p:nvSpPr>
        <p:spPr>
          <a:xfrm>
            <a:off x="1144310" y="1666399"/>
            <a:ext cx="44410" cy="7776448"/>
          </a:xfrm>
          <a:prstGeom prst="rect">
            <a:avLst/>
          </a:prstGeom>
          <a:solidFill>
            <a:srgbClr val="B4B7E4"/>
          </a:solidFill>
          <a:ln/>
        </p:spPr>
      </p:sp>
      <p:sp>
        <p:nvSpPr>
          <p:cNvPr id="6" name="Shape 4"/>
          <p:cNvSpPr/>
          <p:nvPr/>
        </p:nvSpPr>
        <p:spPr>
          <a:xfrm>
            <a:off x="1416427" y="2046863"/>
            <a:ext cx="777597" cy="44410"/>
          </a:xfrm>
          <a:prstGeom prst="rect">
            <a:avLst/>
          </a:prstGeom>
          <a:solidFill>
            <a:srgbClr val="B4B7E4"/>
          </a:solidFill>
          <a:ln/>
        </p:spPr>
      </p:sp>
      <p:sp>
        <p:nvSpPr>
          <p:cNvPr id="7" name="Shape 5"/>
          <p:cNvSpPr/>
          <p:nvPr/>
        </p:nvSpPr>
        <p:spPr>
          <a:xfrm>
            <a:off x="916484" y="1819156"/>
            <a:ext cx="499943" cy="499943"/>
          </a:xfrm>
          <a:prstGeom prst="roundRect">
            <a:avLst>
              <a:gd name="adj" fmla="val 10974"/>
            </a:avLst>
          </a:prstGeom>
          <a:solidFill>
            <a:srgbClr val="DADBF1"/>
          </a:solidFill>
          <a:ln w="7620">
            <a:solidFill>
              <a:srgbClr val="B4B7E4"/>
            </a:solidFill>
            <a:prstDash val="solid"/>
          </a:ln>
        </p:spPr>
      </p:sp>
      <p:sp>
        <p:nvSpPr>
          <p:cNvPr id="8" name="Text 6"/>
          <p:cNvSpPr/>
          <p:nvPr/>
        </p:nvSpPr>
        <p:spPr>
          <a:xfrm>
            <a:off x="1084838" y="1852493"/>
            <a:ext cx="16323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2388513" y="1888569"/>
            <a:ext cx="2221944" cy="360998"/>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git clone</a:t>
            </a:r>
            <a:endParaRPr lang="en-US" sz="2187" dirty="0"/>
          </a:p>
        </p:txBody>
      </p:sp>
      <p:sp>
        <p:nvSpPr>
          <p:cNvPr id="10" name="Text 8"/>
          <p:cNvSpPr/>
          <p:nvPr/>
        </p:nvSpPr>
        <p:spPr>
          <a:xfrm>
            <a:off x="2388513" y="2471738"/>
            <a:ext cx="11408688" cy="399812"/>
          </a:xfrm>
          <a:prstGeom prst="rect">
            <a:avLst/>
          </a:prstGeom>
          <a:noFill/>
          <a:ln/>
        </p:spPr>
        <p:txBody>
          <a:bodyPr wrap="non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Clone a repository into a new directory.</a:t>
            </a:r>
            <a:endParaRPr lang="en-US" sz="1750" dirty="0"/>
          </a:p>
        </p:txBody>
      </p:sp>
      <p:sp>
        <p:nvSpPr>
          <p:cNvPr id="11" name="Shape 9"/>
          <p:cNvSpPr/>
          <p:nvPr/>
        </p:nvSpPr>
        <p:spPr>
          <a:xfrm>
            <a:off x="1416427" y="4046518"/>
            <a:ext cx="777597" cy="44410"/>
          </a:xfrm>
          <a:prstGeom prst="rect">
            <a:avLst/>
          </a:prstGeom>
          <a:solidFill>
            <a:srgbClr val="B4B7E4"/>
          </a:solidFill>
          <a:ln/>
        </p:spPr>
      </p:sp>
      <p:sp>
        <p:nvSpPr>
          <p:cNvPr id="12" name="Shape 10"/>
          <p:cNvSpPr/>
          <p:nvPr/>
        </p:nvSpPr>
        <p:spPr>
          <a:xfrm>
            <a:off x="916484" y="3818811"/>
            <a:ext cx="499943" cy="499943"/>
          </a:xfrm>
          <a:prstGeom prst="roundRect">
            <a:avLst>
              <a:gd name="adj" fmla="val 10974"/>
            </a:avLst>
          </a:prstGeom>
          <a:solidFill>
            <a:srgbClr val="DADBF1"/>
          </a:solidFill>
          <a:ln w="7620">
            <a:solidFill>
              <a:srgbClr val="B4B7E4"/>
            </a:solidFill>
            <a:prstDash val="solid"/>
          </a:ln>
        </p:spPr>
      </p:sp>
      <p:sp>
        <p:nvSpPr>
          <p:cNvPr id="13" name="Text 11"/>
          <p:cNvSpPr/>
          <p:nvPr/>
        </p:nvSpPr>
        <p:spPr>
          <a:xfrm>
            <a:off x="1065788" y="3852148"/>
            <a:ext cx="20133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2388513" y="3888224"/>
            <a:ext cx="2221944" cy="360998"/>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git add</a:t>
            </a:r>
            <a:endParaRPr lang="en-US" sz="2187" dirty="0"/>
          </a:p>
        </p:txBody>
      </p:sp>
      <p:sp>
        <p:nvSpPr>
          <p:cNvPr id="15" name="Text 13"/>
          <p:cNvSpPr/>
          <p:nvPr/>
        </p:nvSpPr>
        <p:spPr>
          <a:xfrm>
            <a:off x="2388513" y="4471392"/>
            <a:ext cx="11408688" cy="399812"/>
          </a:xfrm>
          <a:prstGeom prst="rect">
            <a:avLst/>
          </a:prstGeom>
          <a:noFill/>
          <a:ln/>
        </p:spPr>
        <p:txBody>
          <a:bodyPr wrap="non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Add file contents to the index.</a:t>
            </a:r>
            <a:endParaRPr lang="en-US" sz="1750" dirty="0"/>
          </a:p>
        </p:txBody>
      </p:sp>
      <p:sp>
        <p:nvSpPr>
          <p:cNvPr id="16" name="Shape 14"/>
          <p:cNvSpPr/>
          <p:nvPr/>
        </p:nvSpPr>
        <p:spPr>
          <a:xfrm>
            <a:off x="1416427" y="6046172"/>
            <a:ext cx="777597" cy="44410"/>
          </a:xfrm>
          <a:prstGeom prst="rect">
            <a:avLst/>
          </a:prstGeom>
          <a:solidFill>
            <a:srgbClr val="B4B7E4"/>
          </a:solidFill>
          <a:ln/>
        </p:spPr>
      </p:sp>
      <p:sp>
        <p:nvSpPr>
          <p:cNvPr id="17" name="Shape 15"/>
          <p:cNvSpPr/>
          <p:nvPr/>
        </p:nvSpPr>
        <p:spPr>
          <a:xfrm>
            <a:off x="916484" y="5818465"/>
            <a:ext cx="499943" cy="499943"/>
          </a:xfrm>
          <a:prstGeom prst="roundRect">
            <a:avLst>
              <a:gd name="adj" fmla="val 10974"/>
            </a:avLst>
          </a:prstGeom>
          <a:solidFill>
            <a:srgbClr val="DADBF1"/>
          </a:solidFill>
          <a:ln w="7620">
            <a:solidFill>
              <a:srgbClr val="B4B7E4"/>
            </a:solidFill>
            <a:prstDash val="solid"/>
          </a:ln>
        </p:spPr>
      </p:sp>
      <p:sp>
        <p:nvSpPr>
          <p:cNvPr id="18" name="Text 16"/>
          <p:cNvSpPr/>
          <p:nvPr/>
        </p:nvSpPr>
        <p:spPr>
          <a:xfrm>
            <a:off x="1061978" y="5851803"/>
            <a:ext cx="20895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2388513" y="5887879"/>
            <a:ext cx="2221944" cy="360998"/>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git commit</a:t>
            </a:r>
            <a:endParaRPr lang="en-US" sz="2187" dirty="0"/>
          </a:p>
        </p:txBody>
      </p:sp>
      <p:sp>
        <p:nvSpPr>
          <p:cNvPr id="20" name="Text 18"/>
          <p:cNvSpPr/>
          <p:nvPr/>
        </p:nvSpPr>
        <p:spPr>
          <a:xfrm>
            <a:off x="2388513" y="6471047"/>
            <a:ext cx="11408688" cy="399812"/>
          </a:xfrm>
          <a:prstGeom prst="rect">
            <a:avLst/>
          </a:prstGeom>
          <a:noFill/>
          <a:ln/>
        </p:spPr>
        <p:txBody>
          <a:bodyPr wrap="non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Record changes to the repository.</a:t>
            </a:r>
            <a:endParaRPr lang="en-US" sz="1750" dirty="0"/>
          </a:p>
        </p:txBody>
      </p:sp>
      <p:sp>
        <p:nvSpPr>
          <p:cNvPr id="21" name="Shape 19"/>
          <p:cNvSpPr/>
          <p:nvPr/>
        </p:nvSpPr>
        <p:spPr>
          <a:xfrm>
            <a:off x="1416427" y="8045827"/>
            <a:ext cx="777597" cy="44410"/>
          </a:xfrm>
          <a:prstGeom prst="rect">
            <a:avLst/>
          </a:prstGeom>
          <a:solidFill>
            <a:srgbClr val="B4B7E4"/>
          </a:solidFill>
          <a:ln/>
        </p:spPr>
      </p:sp>
      <p:sp>
        <p:nvSpPr>
          <p:cNvPr id="22" name="Shape 20"/>
          <p:cNvSpPr/>
          <p:nvPr/>
        </p:nvSpPr>
        <p:spPr>
          <a:xfrm>
            <a:off x="916484" y="7818120"/>
            <a:ext cx="499943" cy="499943"/>
          </a:xfrm>
          <a:prstGeom prst="roundRect">
            <a:avLst>
              <a:gd name="adj" fmla="val 10974"/>
            </a:avLst>
          </a:prstGeom>
          <a:solidFill>
            <a:srgbClr val="DADBF1"/>
          </a:solidFill>
          <a:ln w="7620">
            <a:solidFill>
              <a:srgbClr val="B4B7E4"/>
            </a:solidFill>
            <a:prstDash val="solid"/>
          </a:ln>
        </p:spPr>
      </p:sp>
      <p:sp>
        <p:nvSpPr>
          <p:cNvPr id="23" name="Text 21"/>
          <p:cNvSpPr/>
          <p:nvPr/>
        </p:nvSpPr>
        <p:spPr>
          <a:xfrm>
            <a:off x="1054358" y="7851458"/>
            <a:ext cx="22419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4</a:t>
            </a:r>
            <a:endParaRPr lang="en-US" sz="2624" dirty="0"/>
          </a:p>
        </p:txBody>
      </p:sp>
      <p:sp>
        <p:nvSpPr>
          <p:cNvPr id="24" name="Text 22"/>
          <p:cNvSpPr/>
          <p:nvPr/>
        </p:nvSpPr>
        <p:spPr>
          <a:xfrm>
            <a:off x="2388513" y="7887533"/>
            <a:ext cx="2221944" cy="360998"/>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git push</a:t>
            </a:r>
            <a:endParaRPr lang="en-US" sz="2187" dirty="0"/>
          </a:p>
        </p:txBody>
      </p:sp>
      <p:sp>
        <p:nvSpPr>
          <p:cNvPr id="25" name="Text 23"/>
          <p:cNvSpPr/>
          <p:nvPr/>
        </p:nvSpPr>
        <p:spPr>
          <a:xfrm>
            <a:off x="2388513" y="8470702"/>
            <a:ext cx="11408688" cy="399812"/>
          </a:xfrm>
          <a:prstGeom prst="rect">
            <a:avLst/>
          </a:prstGeom>
          <a:noFill/>
          <a:ln/>
        </p:spPr>
        <p:txBody>
          <a:bodyPr wrap="non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Update remote refs along with associated objects.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007031"/>
            <a:ext cx="4443889"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pic>
        <p:nvPicPr>
          <p:cNvPr id="5" name="Image 0" descr="preencoded.png"/>
          <p:cNvPicPr>
            <a:picLocks noChangeAspect="1"/>
          </p:cNvPicPr>
          <p:nvPr/>
        </p:nvPicPr>
        <p:blipFill>
          <a:blip r:embed="rId3"/>
          <a:stretch>
            <a:fillRect/>
          </a:stretch>
        </p:blipFill>
        <p:spPr>
          <a:xfrm>
            <a:off x="2241113" y="2062401"/>
            <a:ext cx="3555087" cy="3555087"/>
          </a:xfrm>
          <a:prstGeom prst="rect">
            <a:avLst/>
          </a:prstGeom>
        </p:spPr>
      </p:pic>
      <p:sp>
        <p:nvSpPr>
          <p:cNvPr id="6" name="Text 3"/>
          <p:cNvSpPr/>
          <p:nvPr/>
        </p:nvSpPr>
        <p:spPr>
          <a:xfrm>
            <a:off x="2348032" y="5839658"/>
            <a:ext cx="3341251"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Get started with Git today!</a:t>
            </a:r>
            <a:endParaRPr lang="en-US" sz="2187" dirty="0"/>
          </a:p>
        </p:txBody>
      </p:sp>
      <p:sp>
        <p:nvSpPr>
          <p:cNvPr id="7" name="Text 4"/>
          <p:cNvSpPr/>
          <p:nvPr/>
        </p:nvSpPr>
        <p:spPr>
          <a:xfrm>
            <a:off x="833199" y="6422827"/>
            <a:ext cx="6370915" cy="799624"/>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Now that you have successfully installed Git on Ubuntu, start using it to manage your projects and collaborate with others.</a:t>
            </a:r>
            <a:endParaRPr lang="en-US" sz="1750" dirty="0"/>
          </a:p>
        </p:txBody>
      </p:sp>
      <p:pic>
        <p:nvPicPr>
          <p:cNvPr id="8" name="Image 1" descr="preencoded.png"/>
          <p:cNvPicPr>
            <a:picLocks noChangeAspect="1"/>
          </p:cNvPicPr>
          <p:nvPr/>
        </p:nvPicPr>
        <p:blipFill>
          <a:blip r:embed="rId4"/>
          <a:stretch>
            <a:fillRect/>
          </a:stretch>
        </p:blipFill>
        <p:spPr>
          <a:xfrm>
            <a:off x="8834199" y="2062401"/>
            <a:ext cx="3555087" cy="3555087"/>
          </a:xfrm>
          <a:prstGeom prst="rect">
            <a:avLst/>
          </a:prstGeom>
        </p:spPr>
      </p:pic>
      <p:sp>
        <p:nvSpPr>
          <p:cNvPr id="9" name="Text 5"/>
          <p:cNvSpPr/>
          <p:nvPr/>
        </p:nvSpPr>
        <p:spPr>
          <a:xfrm>
            <a:off x="9368790" y="5839658"/>
            <a:ext cx="2485906"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Thanks for reading!</a:t>
            </a:r>
            <a:endParaRPr lang="en-US" sz="2187" dirty="0"/>
          </a:p>
        </p:txBody>
      </p:sp>
      <p:sp>
        <p:nvSpPr>
          <p:cNvPr id="10" name="Text 6"/>
          <p:cNvSpPr/>
          <p:nvPr/>
        </p:nvSpPr>
        <p:spPr>
          <a:xfrm>
            <a:off x="7426285" y="6422827"/>
            <a:ext cx="6370915" cy="399812"/>
          </a:xfrm>
          <a:prstGeom prst="rect">
            <a:avLst/>
          </a:prstGeom>
          <a:noFill/>
          <a:ln/>
        </p:spPr>
        <p:txBody>
          <a:bodyPr wrap="non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We hope this guide has been helpful. Happy coding!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403</Words>
  <Application>Microsoft Office PowerPoint</Application>
  <PresentationFormat>Custom</PresentationFormat>
  <Paragraphs>60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Charanjit Singh</cp:lastModifiedBy>
  <cp:revision>1</cp:revision>
  <dcterms:created xsi:type="dcterms:W3CDTF">2023-06-18T08:01:32Z</dcterms:created>
  <dcterms:modified xsi:type="dcterms:W3CDTF">2023-06-18T08:02:35Z</dcterms:modified>
</cp:coreProperties>
</file>