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7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9" y="2127367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of Salt on Windows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178503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this presentation on installing Salt on Windows. Salt is a powerful automation and configuration management software that enables faster and more accurate IT operations. Let's get started!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644731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3E9BFE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6406396" y="5639649"/>
            <a:ext cx="18168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650168"/>
            <a:ext cx="268926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83168" y="1838281"/>
            <a:ext cx="5445800" cy="501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80"/>
              </a:lnSpc>
              <a:buNone/>
            </a:pPr>
            <a:r>
              <a:rPr lang="en-US" sz="3062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Downloading Salt on Windows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8" y="2679655"/>
            <a:ext cx="3190994" cy="195765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83168" y="4830186"/>
            <a:ext cx="2990969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the Latest Salt Version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583168" y="5219849"/>
            <a:ext cx="3190994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to the Salt website and download the latest version of Salt for Windows.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406" y="2679655"/>
            <a:ext cx="3191113" cy="19576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007406" y="4830186"/>
            <a:ext cx="2540556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the Command Prompt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4007406" y="5219849"/>
            <a:ext cx="3191113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the Command Prompt as an administrator to install Salt on Windows.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762" y="2679655"/>
            <a:ext cx="3191113" cy="19576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31762" y="4830186"/>
            <a:ext cx="1851184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Progress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7431762" y="5219849"/>
            <a:ext cx="3191113" cy="555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Watch as the installation proceeds and keep an eye on the progress bar.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6119" y="2679655"/>
            <a:ext cx="3191113" cy="19576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56119" y="4830186"/>
            <a:ext cx="2045256" cy="250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90"/>
              </a:lnSpc>
              <a:buNone/>
            </a:pPr>
            <a:r>
              <a:rPr lang="en-US" sz="1531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 Installation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10856119" y="5219849"/>
            <a:ext cx="3191113" cy="1110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04"/>
              </a:lnSpc>
              <a:buNone/>
            </a:pPr>
            <a:r>
              <a:rPr lang="en-US" sz="1225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Once the installation is finished, you should see a message that Salt has been successfully installed on your Windows machine.</a:t>
            </a:r>
            <a:endParaRPr lang="en-US" sz="12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984833"/>
            <a:ext cx="637901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Prerequisites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86795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62990" y="341489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3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971675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 requires Python 3 to be installed. Make sure it's installed on your Windows machine before proceeding with the installation.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186795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58420" y="3414896"/>
            <a:ext cx="2259449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Firewall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971675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that the Windows Firewall is not blocking Salt from running. You may need to add Salt as an exception to your firewall rules.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186795"/>
            <a:ext cx="4173260" cy="2997342"/>
          </a:xfrm>
          <a:prstGeom prst="roundRect">
            <a:avLst>
              <a:gd name="adj" fmla="val 183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853851" y="3414896"/>
            <a:ext cx="241732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Configuration Files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971675"/>
            <a:ext cx="371367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Before you can use Salt, you'll need to configure the Salt master and minion. Make sure you have the necessary configuration files before getting started.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743633"/>
            <a:ext cx="677525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Salt on Windows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288653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3996392" y="4288653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3768685" y="40405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3937040" y="4073671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857738" y="5281188"/>
            <a:ext cx="2321838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Prompt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5837967"/>
            <a:ext cx="5926574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Command Prompt to install Salt on Windows machine. Run the command "python -m salt-
installer -P -c c:\salt" to install Salt and the necessary dependencies.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516774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169" y="40405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473" y="4073671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1370" y="1945595"/>
            <a:ext cx="22275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Installer Progress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2502374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Watch as the installation progresses. This may take a few minutes, depending on the speed of your machine.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288653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10361771" y="404057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10507266" y="4073671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255204" y="5281188"/>
            <a:ext cx="271307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Complete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5837967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installation is complete, you'll see a message indicating that it was successful.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016172"/>
            <a:ext cx="9057561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Salt Master and Minion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2218134"/>
            <a:ext cx="4099084" cy="25147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5008530"/>
            <a:ext cx="2963108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Configuration Files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565310"/>
            <a:ext cx="4099084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Salt master and minion must be properly configured to work together. Be sure to check and modify the configuration files as needed.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9" y="2218134"/>
            <a:ext cx="4099203" cy="25147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5539" y="5008530"/>
            <a:ext cx="273522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Instructions to Follow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65539" y="5565310"/>
            <a:ext cx="409920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Make sure you follow the instructions on the Salt website carefully to configure the master and minion correctly.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998" y="2218134"/>
            <a:ext cx="4099203" cy="25147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7998" y="5008530"/>
            <a:ext cx="31064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Getting Started with Salt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97998" y="5565310"/>
            <a:ext cx="409920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get started with Salt, you can use basic commands, such as "salt '*' test.ping" to check connectivity between the Salt master and minion.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832155"/>
            <a:ext cx="59994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Salt Installation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08647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01554" y="2119566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155377"/>
            <a:ext cx="2905601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Your Salt Installation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070499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basic commands to test whether Salt is properly installed on your machine.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08647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4832390" y="2119566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155377"/>
            <a:ext cx="234398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Commands to Use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2712156"/>
            <a:ext cx="2905601" cy="2778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can use a variety of commands to ensure that Salt is working and communicating with the master properly. Try "salt '*' test.ping" or "salt '*' cmd.run 'ipconfig /all'".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91750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78694" y="5950599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986410"/>
            <a:ext cx="2273975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 Result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543189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 see a successful result from the command, then Salt is properly installed and configured on your machine.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906948"/>
            <a:ext cx="69443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241280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Salt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3891781"/>
            <a:ext cx="621101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Salt enables IT organizations to automate and manage complex infrastructure at scale, saving time and reducing errors.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241280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Steps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949208" y="3946856"/>
            <a:ext cx="585561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Salt documentation and start creating custom modules and states;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49208" y="4850869"/>
            <a:ext cx="585561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Join the Salt community and attend online or in-person events to learn more;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49208" y="5754882"/>
            <a:ext cx="585561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Try SaltStack Enterprise and expand your capabilities.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833199" y="3362303"/>
            <a:ext cx="672476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Questions and Discussion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833199" y="4409913"/>
            <a:ext cx="12964001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 for your attention. Do you have any questions or feedback?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2</cp:revision>
  <dcterms:created xsi:type="dcterms:W3CDTF">2023-07-20T07:05:53Z</dcterms:created>
  <dcterms:modified xsi:type="dcterms:W3CDTF">2023-07-20T07:06:56Z</dcterms:modified>
</cp:coreProperties>
</file>