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34" d="100"/>
          <a:sy n="34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1829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33199" y="1895720"/>
            <a:ext cx="7477601" cy="25804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823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Installing Saltstack: Installation of Salt on Linux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807021"/>
            <a:ext cx="7477601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Learn to install and configure Saltstack on Linux in this comprehensive guide.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5876378"/>
            <a:ext cx="355402" cy="352788"/>
          </a:xfrm>
          <a:prstGeom prst="roundRect">
            <a:avLst>
              <a:gd name="adj" fmla="val 25916657"/>
            </a:avLst>
          </a:prstGeom>
          <a:solidFill>
            <a:srgbClr val="E697AE"/>
          </a:solidFill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919996" y="5871296"/>
            <a:ext cx="181689" cy="3630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1152" kern="0" spc="-35" dirty="0">
                <a:solidFill>
                  <a:srgbClr val="3C383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ek</a:t>
            </a:r>
            <a:endParaRPr lang="en-US" sz="1152" dirty="0"/>
          </a:p>
        </p:txBody>
      </p:sp>
      <p:sp>
        <p:nvSpPr>
          <p:cNvPr id="8" name="Text 6"/>
          <p:cNvSpPr/>
          <p:nvPr/>
        </p:nvSpPr>
        <p:spPr>
          <a:xfrm>
            <a:off x="1299686" y="5881814"/>
            <a:ext cx="2689265" cy="385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Charanjit Singh</a:t>
            </a:r>
            <a:endParaRPr lang="en-US" sz="2187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169088"/>
          </a:xfrm>
          <a:prstGeom prst="rect">
            <a:avLst/>
          </a:prstGeom>
        </p:spPr>
      </p:pic>
      <p:pic>
        <p:nvPicPr>
          <p:cNvPr id="10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33199" y="1648591"/>
            <a:ext cx="630424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Introduction to Saltstack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2850553"/>
            <a:ext cx="12964001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Saltstack is a powerful automation tool used for provisioning and configuration management. Learn how it can help streamline your IT operations.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3919910"/>
            <a:ext cx="4173260" cy="2600469"/>
          </a:xfrm>
          <a:prstGeom prst="roundRect">
            <a:avLst>
              <a:gd name="adj" fmla="val 2110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1062990" y="4148011"/>
            <a:ext cx="2289929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Remote Execution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062990" y="4704790"/>
            <a:ext cx="3713678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Run commands on multiple servers with ease.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228630" y="3919910"/>
            <a:ext cx="4173260" cy="2600469"/>
          </a:xfrm>
          <a:prstGeom prst="roundRect">
            <a:avLst>
              <a:gd name="adj" fmla="val 2110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5458420" y="4148011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Idempotency</a:t>
            </a:r>
            <a:endParaRPr lang="en-US" sz="2187" dirty="0"/>
          </a:p>
        </p:txBody>
      </p:sp>
      <p:sp>
        <p:nvSpPr>
          <p:cNvPr id="11" name="Text 9"/>
          <p:cNvSpPr/>
          <p:nvPr/>
        </p:nvSpPr>
        <p:spPr>
          <a:xfrm>
            <a:off x="5458420" y="4704790"/>
            <a:ext cx="3713678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Ensure servers are configured the way you want them, even if you run the same configuration multiple times.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9624060" y="3919910"/>
            <a:ext cx="4173260" cy="2600469"/>
          </a:xfrm>
          <a:prstGeom prst="roundRect">
            <a:avLst>
              <a:gd name="adj" fmla="val 2110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9853851" y="4148011"/>
            <a:ext cx="2803803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Flexible Configuration</a:t>
            </a:r>
            <a:endParaRPr lang="en-US" sz="2187" dirty="0"/>
          </a:p>
        </p:txBody>
      </p:sp>
      <p:sp>
        <p:nvSpPr>
          <p:cNvPr id="14" name="Text 12"/>
          <p:cNvSpPr/>
          <p:nvPr/>
        </p:nvSpPr>
        <p:spPr>
          <a:xfrm>
            <a:off x="9853851" y="4704790"/>
            <a:ext cx="3713678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Choose between declarative and imperative configuration management, or a hybrid approach.</a:t>
            </a:r>
            <a:endParaRPr lang="en-US" sz="1750" dirty="0"/>
          </a:p>
        </p:txBody>
      </p:sp>
      <p:pic>
        <p:nvPicPr>
          <p:cNvPr id="15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33199" y="732760"/>
            <a:ext cx="7477601" cy="14336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Pre-requisites for Saltstack Installation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2497174"/>
            <a:ext cx="7477601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Before you can install Saltstack, you need to make sure you have the following: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3773239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1001554" y="3806332"/>
            <a:ext cx="1632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1555313" y="3842142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Linux Server</a:t>
            </a: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1555313" y="4398922"/>
            <a:ext cx="2905601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You'll need a server running Linux with root or sudo-level access.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4683085" y="3773239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9"/>
          <p:cNvSpPr/>
          <p:nvPr/>
        </p:nvSpPr>
        <p:spPr>
          <a:xfrm>
            <a:off x="4832390" y="3806332"/>
            <a:ext cx="2013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10"/>
          <p:cNvSpPr/>
          <p:nvPr/>
        </p:nvSpPr>
        <p:spPr>
          <a:xfrm>
            <a:off x="5405199" y="3842142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Python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5405199" y="4398922"/>
            <a:ext cx="2905601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Saltstack is written in Python, so you'll need a version of Python installed.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833199" y="6016784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13"/>
          <p:cNvSpPr/>
          <p:nvPr/>
        </p:nvSpPr>
        <p:spPr>
          <a:xfrm>
            <a:off x="978694" y="6049876"/>
            <a:ext cx="20895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4"/>
          <p:cNvSpPr/>
          <p:nvPr/>
        </p:nvSpPr>
        <p:spPr>
          <a:xfrm>
            <a:off x="1555313" y="6085687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Internet Access</a:t>
            </a:r>
            <a:endParaRPr lang="en-US" sz="2187" dirty="0"/>
          </a:p>
        </p:txBody>
      </p:sp>
      <p:sp>
        <p:nvSpPr>
          <p:cNvPr id="17" name="Text 15"/>
          <p:cNvSpPr/>
          <p:nvPr/>
        </p:nvSpPr>
        <p:spPr>
          <a:xfrm>
            <a:off x="1555313" y="6642466"/>
            <a:ext cx="6755487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You'll need to be able to download the Saltstack installation package and any dependencies.</a:t>
            </a:r>
            <a:endParaRPr lang="en-US" sz="1750" dirty="0"/>
          </a:p>
        </p:txBody>
      </p:sp>
      <p:pic>
        <p:nvPicPr>
          <p:cNvPr id="1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169088"/>
          </a:xfrm>
          <a:prstGeom prst="rect">
            <a:avLst/>
          </a:prstGeom>
        </p:spPr>
      </p:pic>
      <p:pic>
        <p:nvPicPr>
          <p:cNvPr id="19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33199" y="878366"/>
            <a:ext cx="11233071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Downloading Saltstack Installation Package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2080328"/>
            <a:ext cx="12964001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Download the latest stable release of Saltstack on the official website or using your package manager.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99" y="2752813"/>
            <a:ext cx="4099084" cy="2514784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833199" y="5543209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Website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833199" y="6099988"/>
            <a:ext cx="4099084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Download the installation instructions and package from the Saltstack website.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539" y="2752813"/>
            <a:ext cx="4099203" cy="2514784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265539" y="5543209"/>
            <a:ext cx="2275403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Package Manager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5265539" y="6099988"/>
            <a:ext cx="4099203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your package manager to download Saltstack and its dependencies.</a:t>
            </a:r>
            <a:endParaRPr lang="en-US" sz="175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7998" y="2752813"/>
            <a:ext cx="4099203" cy="2514784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9697998" y="5543209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Progress Tracker</a:t>
            </a:r>
            <a:endParaRPr lang="en-US" sz="2187" dirty="0"/>
          </a:p>
        </p:txBody>
      </p:sp>
      <p:sp>
        <p:nvSpPr>
          <p:cNvPr id="14" name="Text 9"/>
          <p:cNvSpPr/>
          <p:nvPr/>
        </p:nvSpPr>
        <p:spPr>
          <a:xfrm>
            <a:off x="9697998" y="6099988"/>
            <a:ext cx="4099203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download typically takes a few seconds to complete and there's a progress bar to track it.</a:t>
            </a:r>
            <a:endParaRPr lang="en-US" sz="1750" dirty="0"/>
          </a:p>
        </p:txBody>
      </p:sp>
      <p:pic>
        <p:nvPicPr>
          <p:cNvPr id="15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33199" y="804263"/>
            <a:ext cx="11172111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Installing Saltstack using Package Manager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2006225"/>
            <a:ext cx="12964001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Follow these steps to install Saltstack :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5021767"/>
            <a:ext cx="12964001" cy="44084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5"/>
          <p:cNvSpPr/>
          <p:nvPr/>
        </p:nvSpPr>
        <p:spPr>
          <a:xfrm>
            <a:off x="3996392" y="5021767"/>
            <a:ext cx="44410" cy="77188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6"/>
          <p:cNvSpPr/>
          <p:nvPr/>
        </p:nvSpPr>
        <p:spPr>
          <a:xfrm>
            <a:off x="3768685" y="4773693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3937040" y="4806785"/>
            <a:ext cx="1632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2907625" y="6014302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Find the Package</a:t>
            </a:r>
            <a:endParaRPr lang="en-US" sz="2187" dirty="0"/>
          </a:p>
        </p:txBody>
      </p:sp>
      <p:sp>
        <p:nvSpPr>
          <p:cNvPr id="11" name="Text 9"/>
          <p:cNvSpPr/>
          <p:nvPr/>
        </p:nvSpPr>
        <p:spPr>
          <a:xfrm>
            <a:off x="1055370" y="6571081"/>
            <a:ext cx="5926574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your package manager to locate the Saltstack package.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292876" y="4249888"/>
            <a:ext cx="44410" cy="77188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Shape 11"/>
          <p:cNvSpPr/>
          <p:nvPr/>
        </p:nvSpPr>
        <p:spPr>
          <a:xfrm>
            <a:off x="7065169" y="4773693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7214473" y="4806785"/>
            <a:ext cx="2013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6204109" y="2678709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Install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4351853" y="3235488"/>
            <a:ext cx="5926574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Install the package by running a simple command in your terminal.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10589478" y="5021767"/>
            <a:ext cx="44410" cy="77188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Shape 16"/>
          <p:cNvSpPr/>
          <p:nvPr/>
        </p:nvSpPr>
        <p:spPr>
          <a:xfrm>
            <a:off x="10361771" y="4773693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17"/>
          <p:cNvSpPr/>
          <p:nvPr/>
        </p:nvSpPr>
        <p:spPr>
          <a:xfrm>
            <a:off x="10507266" y="4806785"/>
            <a:ext cx="20895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8"/>
          <p:cNvSpPr/>
          <p:nvPr/>
        </p:nvSpPr>
        <p:spPr>
          <a:xfrm>
            <a:off x="9259729" y="6014302"/>
            <a:ext cx="2704028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Verify the Installation</a:t>
            </a:r>
            <a:endParaRPr lang="en-US" sz="2187" dirty="0"/>
          </a:p>
        </p:txBody>
      </p:sp>
      <p:sp>
        <p:nvSpPr>
          <p:cNvPr id="21" name="Text 19"/>
          <p:cNvSpPr/>
          <p:nvPr/>
        </p:nvSpPr>
        <p:spPr>
          <a:xfrm>
            <a:off x="7648456" y="6571081"/>
            <a:ext cx="5926574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Ensure that Saltstack is up and running by executing a few commands.</a:t>
            </a:r>
            <a:endParaRPr lang="en-US" sz="1750" dirty="0"/>
          </a:p>
        </p:txBody>
      </p:sp>
      <p:pic>
        <p:nvPicPr>
          <p:cNvPr id="22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33199" y="1031891"/>
            <a:ext cx="10475357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Configuring Saltstack Master and Minion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2233853"/>
            <a:ext cx="12964001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Configuring Saltstack is a key step in using it. Learn how to configure the master and minion using YAML configuration files for optimal performance and security.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3303210"/>
            <a:ext cx="6370915" cy="1806725"/>
          </a:xfrm>
          <a:prstGeom prst="roundRect">
            <a:avLst>
              <a:gd name="adj" fmla="val 3037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1062990" y="3531311"/>
            <a:ext cx="2729032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Master Configuration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062990" y="4088090"/>
            <a:ext cx="5911334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Set up the master configuration file with the correct settings.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303210"/>
            <a:ext cx="6370915" cy="1806725"/>
          </a:xfrm>
          <a:prstGeom prst="roundRect">
            <a:avLst>
              <a:gd name="adj" fmla="val 3037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7656076" y="3531311"/>
            <a:ext cx="2698552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Minion Configuration</a:t>
            </a:r>
            <a:endParaRPr lang="en-US" sz="2187" dirty="0"/>
          </a:p>
        </p:txBody>
      </p:sp>
      <p:sp>
        <p:nvSpPr>
          <p:cNvPr id="11" name="Text 9"/>
          <p:cNvSpPr/>
          <p:nvPr/>
        </p:nvSpPr>
        <p:spPr>
          <a:xfrm>
            <a:off x="7656076" y="4088090"/>
            <a:ext cx="5911334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Configure the minion settings to allow for secure communication with the master.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833199" y="5330472"/>
            <a:ext cx="6370915" cy="1806725"/>
          </a:xfrm>
          <a:prstGeom prst="roundRect">
            <a:avLst>
              <a:gd name="adj" fmla="val 3037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1062990" y="5558573"/>
            <a:ext cx="3024783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 Minion Connection</a:t>
            </a:r>
            <a:endParaRPr lang="en-US" sz="2187" dirty="0"/>
          </a:p>
        </p:txBody>
      </p:sp>
      <p:sp>
        <p:nvSpPr>
          <p:cNvPr id="14" name="Text 12"/>
          <p:cNvSpPr/>
          <p:nvPr/>
        </p:nvSpPr>
        <p:spPr>
          <a:xfrm>
            <a:off x="1062990" y="6115352"/>
            <a:ext cx="5911334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Verify that the minion is correctly connected to the master.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6285" y="5330472"/>
            <a:ext cx="6370915" cy="1806725"/>
          </a:xfrm>
          <a:prstGeom prst="roundRect">
            <a:avLst>
              <a:gd name="adj" fmla="val 3037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14"/>
          <p:cNvSpPr/>
          <p:nvPr/>
        </p:nvSpPr>
        <p:spPr>
          <a:xfrm>
            <a:off x="7656076" y="5558573"/>
            <a:ext cx="3920371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Set Target and Run Commands</a:t>
            </a:r>
            <a:endParaRPr lang="en-US" sz="2187" dirty="0"/>
          </a:p>
        </p:txBody>
      </p:sp>
      <p:sp>
        <p:nvSpPr>
          <p:cNvPr id="17" name="Text 15"/>
          <p:cNvSpPr/>
          <p:nvPr/>
        </p:nvSpPr>
        <p:spPr>
          <a:xfrm>
            <a:off x="7656076" y="6115352"/>
            <a:ext cx="5911334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Run commands on the minion by specifying the target and then the command.</a:t>
            </a:r>
            <a:endParaRPr lang="en-US" sz="1750" dirty="0"/>
          </a:p>
        </p:txBody>
      </p:sp>
      <p:pic>
        <p:nvPicPr>
          <p:cNvPr id="18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33199" y="878366"/>
            <a:ext cx="6325195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Running Salt Commands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2080328"/>
            <a:ext cx="12964001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Learn how to use Salt commands to perform a variety of system administration tasks.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99" y="2752813"/>
            <a:ext cx="4099084" cy="2514784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833199" y="5543209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Salt CLI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833199" y="6099988"/>
            <a:ext cx="4099084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the Salt command line interface to run commands on multiple servers at once.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539" y="2752813"/>
            <a:ext cx="4099203" cy="2514784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265539" y="5543209"/>
            <a:ext cx="3722251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System Administration Tasks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5265539" y="6099988"/>
            <a:ext cx="4099203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Complete tasks such as installing packages or updating the system.</a:t>
            </a:r>
            <a:endParaRPr lang="en-US" sz="175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7998" y="2752813"/>
            <a:ext cx="4099203" cy="2514784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9697998" y="5543209"/>
            <a:ext cx="3031688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Saltstack Web Interface</a:t>
            </a:r>
            <a:endParaRPr lang="en-US" sz="2187" dirty="0"/>
          </a:p>
        </p:txBody>
      </p:sp>
      <p:sp>
        <p:nvSpPr>
          <p:cNvPr id="14" name="Text 9"/>
          <p:cNvSpPr/>
          <p:nvPr/>
        </p:nvSpPr>
        <p:spPr>
          <a:xfrm>
            <a:off x="9697998" y="6099988"/>
            <a:ext cx="4099203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Salt dashboard provides a graphically visual way to manage your Salt infrastructure.</a:t>
            </a:r>
            <a:endParaRPr lang="en-US" sz="1750" dirty="0"/>
          </a:p>
        </p:txBody>
      </p:sp>
      <p:pic>
        <p:nvPicPr>
          <p:cNvPr id="15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583168" y="424528"/>
            <a:ext cx="11148774" cy="5017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980"/>
              </a:lnSpc>
              <a:buNone/>
            </a:pPr>
            <a:r>
              <a:rPr lang="en-US" sz="3062" b="1" kern="0" spc="-92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 and Tips for Troubleshooting Saltstack Installation</a:t>
            </a:r>
            <a:endParaRPr lang="en-US" sz="3062" dirty="0"/>
          </a:p>
        </p:txBody>
      </p:sp>
      <p:sp>
        <p:nvSpPr>
          <p:cNvPr id="5" name="Shape 3"/>
          <p:cNvSpPr/>
          <p:nvPr/>
        </p:nvSpPr>
        <p:spPr>
          <a:xfrm>
            <a:off x="800933" y="1265901"/>
            <a:ext cx="31075" cy="4013868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4"/>
          <p:cNvSpPr/>
          <p:nvPr/>
        </p:nvSpPr>
        <p:spPr>
          <a:xfrm>
            <a:off x="991374" y="1568756"/>
            <a:ext cx="544354" cy="30847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5"/>
          <p:cNvSpPr/>
          <p:nvPr/>
        </p:nvSpPr>
        <p:spPr>
          <a:xfrm>
            <a:off x="641449" y="1410562"/>
            <a:ext cx="349925" cy="347352"/>
          </a:xfrm>
          <a:prstGeom prst="roundRect">
            <a:avLst>
              <a:gd name="adj" fmla="val 1579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760750" y="1433609"/>
            <a:ext cx="111204" cy="301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88"/>
              </a:lnSpc>
              <a:buNone/>
            </a:pPr>
            <a:r>
              <a:rPr lang="en-US" sz="1837" b="1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1837" dirty="0"/>
          </a:p>
        </p:txBody>
      </p:sp>
      <p:sp>
        <p:nvSpPr>
          <p:cNvPr id="9" name="Text 7"/>
          <p:cNvSpPr/>
          <p:nvPr/>
        </p:nvSpPr>
        <p:spPr>
          <a:xfrm>
            <a:off x="1671876" y="1420254"/>
            <a:ext cx="1555313" cy="2507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90"/>
              </a:lnSpc>
              <a:buNone/>
            </a:pPr>
            <a:r>
              <a:rPr lang="en-US" sz="1531" b="1" kern="0" spc="-4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lang="en-US" sz="1531" dirty="0"/>
          </a:p>
        </p:txBody>
      </p:sp>
      <p:sp>
        <p:nvSpPr>
          <p:cNvPr id="10" name="Text 8"/>
          <p:cNvSpPr/>
          <p:nvPr/>
        </p:nvSpPr>
        <p:spPr>
          <a:xfrm>
            <a:off x="1671876" y="1809916"/>
            <a:ext cx="12375356" cy="2777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You've now learned how to install, configure and use Saltstack for system administration tasks.</a:t>
            </a:r>
            <a:endParaRPr lang="en-US" sz="1225" dirty="0"/>
          </a:p>
        </p:txBody>
      </p:sp>
      <p:sp>
        <p:nvSpPr>
          <p:cNvPr id="11" name="Shape 9"/>
          <p:cNvSpPr/>
          <p:nvPr/>
        </p:nvSpPr>
        <p:spPr>
          <a:xfrm>
            <a:off x="991374" y="2958163"/>
            <a:ext cx="544354" cy="30847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10"/>
          <p:cNvSpPr/>
          <p:nvPr/>
        </p:nvSpPr>
        <p:spPr>
          <a:xfrm>
            <a:off x="641449" y="2799969"/>
            <a:ext cx="349925" cy="347352"/>
          </a:xfrm>
          <a:prstGeom prst="roundRect">
            <a:avLst>
              <a:gd name="adj" fmla="val 1579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741700" y="2823016"/>
            <a:ext cx="149304" cy="301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88"/>
              </a:lnSpc>
              <a:buNone/>
            </a:pPr>
            <a:r>
              <a:rPr lang="en-US" sz="1837" b="1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1837" dirty="0"/>
          </a:p>
        </p:txBody>
      </p:sp>
      <p:sp>
        <p:nvSpPr>
          <p:cNvPr id="14" name="Text 12"/>
          <p:cNvSpPr/>
          <p:nvPr/>
        </p:nvSpPr>
        <p:spPr>
          <a:xfrm>
            <a:off x="1671876" y="2809661"/>
            <a:ext cx="1555313" cy="2507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90"/>
              </a:lnSpc>
              <a:buNone/>
            </a:pPr>
            <a:r>
              <a:rPr lang="en-US" sz="1531" b="1" kern="0" spc="-4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Troubleshooting</a:t>
            </a:r>
            <a:endParaRPr lang="en-US" sz="1531" dirty="0"/>
          </a:p>
        </p:txBody>
      </p:sp>
      <p:sp>
        <p:nvSpPr>
          <p:cNvPr id="15" name="Text 13"/>
          <p:cNvSpPr/>
          <p:nvPr/>
        </p:nvSpPr>
        <p:spPr>
          <a:xfrm>
            <a:off x="1671876" y="3199323"/>
            <a:ext cx="12375356" cy="2777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If you experience errors, try restarting the Salt Master and Minion services and reviewing the log files.</a:t>
            </a:r>
            <a:endParaRPr lang="en-US" sz="1225" dirty="0"/>
          </a:p>
        </p:txBody>
      </p:sp>
      <p:sp>
        <p:nvSpPr>
          <p:cNvPr id="16" name="Shape 14"/>
          <p:cNvSpPr/>
          <p:nvPr/>
        </p:nvSpPr>
        <p:spPr>
          <a:xfrm>
            <a:off x="991374" y="4347569"/>
            <a:ext cx="544354" cy="30847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Shape 15"/>
          <p:cNvSpPr/>
          <p:nvPr/>
        </p:nvSpPr>
        <p:spPr>
          <a:xfrm>
            <a:off x="641449" y="4189376"/>
            <a:ext cx="349925" cy="347352"/>
          </a:xfrm>
          <a:prstGeom prst="roundRect">
            <a:avLst>
              <a:gd name="adj" fmla="val 1579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16"/>
          <p:cNvSpPr/>
          <p:nvPr/>
        </p:nvSpPr>
        <p:spPr>
          <a:xfrm>
            <a:off x="737890" y="4212422"/>
            <a:ext cx="156924" cy="301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88"/>
              </a:lnSpc>
              <a:buNone/>
            </a:pPr>
            <a:r>
              <a:rPr lang="en-US" sz="1837" b="1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1837" dirty="0"/>
          </a:p>
        </p:txBody>
      </p:sp>
      <p:sp>
        <p:nvSpPr>
          <p:cNvPr id="19" name="Text 17"/>
          <p:cNvSpPr/>
          <p:nvPr/>
        </p:nvSpPr>
        <p:spPr>
          <a:xfrm>
            <a:off x="1671876" y="4199067"/>
            <a:ext cx="1555313" cy="2507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90"/>
              </a:lnSpc>
              <a:buNone/>
            </a:pPr>
            <a:r>
              <a:rPr lang="en-US" sz="1531" b="1" kern="0" spc="-4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Tips</a:t>
            </a:r>
            <a:endParaRPr lang="en-US" sz="1531" dirty="0"/>
          </a:p>
        </p:txBody>
      </p:sp>
      <p:sp>
        <p:nvSpPr>
          <p:cNvPr id="20" name="Text 18"/>
          <p:cNvSpPr/>
          <p:nvPr/>
        </p:nvSpPr>
        <p:spPr>
          <a:xfrm>
            <a:off x="1671876" y="4588730"/>
            <a:ext cx="12375356" cy="2777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Always check the configuration files for errors and use Salt pillars to store sensitive data.</a:t>
            </a:r>
            <a:endParaRPr lang="en-US" sz="1225" dirty="0"/>
          </a:p>
        </p:txBody>
      </p:sp>
      <p:pic>
        <p:nvPicPr>
          <p:cNvPr id="2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68" y="5472651"/>
            <a:ext cx="4332446" cy="2657908"/>
          </a:xfrm>
          <a:prstGeom prst="rect">
            <a:avLst/>
          </a:prstGeom>
        </p:spPr>
      </p:pic>
      <p:sp>
        <p:nvSpPr>
          <p:cNvPr id="22" name="Text 19"/>
          <p:cNvSpPr/>
          <p:nvPr/>
        </p:nvSpPr>
        <p:spPr>
          <a:xfrm>
            <a:off x="583168" y="8323441"/>
            <a:ext cx="2745819" cy="2507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90"/>
              </a:lnSpc>
              <a:buNone/>
            </a:pPr>
            <a:r>
              <a:rPr lang="en-US" sz="1531" b="1" kern="0" spc="-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Always Back Up Your Systems</a:t>
            </a:r>
            <a:endParaRPr lang="en-US" sz="1531" dirty="0"/>
          </a:p>
        </p:txBody>
      </p:sp>
      <p:sp>
        <p:nvSpPr>
          <p:cNvPr id="23" name="Text 20"/>
          <p:cNvSpPr/>
          <p:nvPr/>
        </p:nvSpPr>
        <p:spPr>
          <a:xfrm>
            <a:off x="583168" y="8713103"/>
            <a:ext cx="4332446" cy="5554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Make sure to back up your systems correctly before running task automation routines.</a:t>
            </a:r>
            <a:endParaRPr lang="en-US" sz="1225" dirty="0"/>
          </a:p>
        </p:txBody>
      </p:sp>
      <p:pic>
        <p:nvPicPr>
          <p:cNvPr id="2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858" y="5472651"/>
            <a:ext cx="4332565" cy="2658027"/>
          </a:xfrm>
          <a:prstGeom prst="rect">
            <a:avLst/>
          </a:prstGeom>
        </p:spPr>
      </p:pic>
      <p:sp>
        <p:nvSpPr>
          <p:cNvPr id="25" name="Text 21"/>
          <p:cNvSpPr/>
          <p:nvPr/>
        </p:nvSpPr>
        <p:spPr>
          <a:xfrm>
            <a:off x="5148858" y="8323559"/>
            <a:ext cx="1956078" cy="2507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90"/>
              </a:lnSpc>
              <a:buNone/>
            </a:pPr>
            <a:r>
              <a:rPr lang="en-US" sz="1531" b="1" kern="0" spc="-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Look Before You Leap</a:t>
            </a:r>
            <a:endParaRPr lang="en-US" sz="1531" dirty="0"/>
          </a:p>
        </p:txBody>
      </p:sp>
      <p:sp>
        <p:nvSpPr>
          <p:cNvPr id="26" name="Text 22"/>
          <p:cNvSpPr/>
          <p:nvPr/>
        </p:nvSpPr>
        <p:spPr>
          <a:xfrm>
            <a:off x="5148858" y="8713221"/>
            <a:ext cx="4332565" cy="5554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Always assess the potential risk and be prepared for any possible challenges that may come along.</a:t>
            </a:r>
            <a:endParaRPr lang="en-US" sz="1225" dirty="0"/>
          </a:p>
        </p:txBody>
      </p:sp>
      <p:pic>
        <p:nvPicPr>
          <p:cNvPr id="2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4667" y="5472651"/>
            <a:ext cx="4332565" cy="2658027"/>
          </a:xfrm>
          <a:prstGeom prst="rect">
            <a:avLst/>
          </a:prstGeom>
        </p:spPr>
      </p:pic>
      <p:sp>
        <p:nvSpPr>
          <p:cNvPr id="28" name="Text 23"/>
          <p:cNvSpPr/>
          <p:nvPr/>
        </p:nvSpPr>
        <p:spPr>
          <a:xfrm>
            <a:off x="9714667" y="8323559"/>
            <a:ext cx="1555313" cy="2507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90"/>
              </a:lnSpc>
              <a:buNone/>
            </a:pPr>
            <a:r>
              <a:rPr lang="en-US" sz="1531" b="1" kern="0" spc="-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Ask for Help</a:t>
            </a:r>
            <a:endParaRPr lang="en-US" sz="1531" dirty="0"/>
          </a:p>
        </p:txBody>
      </p:sp>
      <p:sp>
        <p:nvSpPr>
          <p:cNvPr id="29" name="Text 24"/>
          <p:cNvSpPr/>
          <p:nvPr/>
        </p:nvSpPr>
        <p:spPr>
          <a:xfrm>
            <a:off x="9714667" y="8713221"/>
            <a:ext cx="4332565" cy="5554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Never hesitate to seek help from a professional if you get stuck or need assistance.</a:t>
            </a:r>
            <a:endParaRPr lang="en-US" sz="1225" dirty="0"/>
          </a:p>
        </p:txBody>
      </p:sp>
      <p:pic>
        <p:nvPicPr>
          <p:cNvPr id="30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581</Words>
  <Application>Microsoft Office PowerPoint</Application>
  <PresentationFormat>Custom</PresentationFormat>
  <Paragraphs>84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Charanjit Singh</cp:lastModifiedBy>
  <cp:revision>2</cp:revision>
  <dcterms:created xsi:type="dcterms:W3CDTF">2023-07-20T07:01:59Z</dcterms:created>
  <dcterms:modified xsi:type="dcterms:W3CDTF">2023-07-20T07:03:11Z</dcterms:modified>
</cp:coreProperties>
</file>