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7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557449"/>
            <a:ext cx="6829544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Introduction to Docker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748420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is an open-source platform for developing, shipping, and running applications. Using containers, Docker makes it easy to build immutable images that can be run anywhere.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214649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EEDD8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2376" y="5209567"/>
            <a:ext cx="19692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220085"/>
            <a:ext cx="2396609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37592" y="887821"/>
            <a:ext cx="7668816" cy="12690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34"/>
              </a:lnSpc>
              <a:buNone/>
            </a:pPr>
            <a:r>
              <a:rPr lang="en-US" sz="3872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and Benefits of Docker</a:t>
            </a:r>
            <a:endParaRPr lang="en-US" sz="3872" dirty="0"/>
          </a:p>
        </p:txBody>
      </p:sp>
      <p:sp>
        <p:nvSpPr>
          <p:cNvPr id="5" name="Shape 3"/>
          <p:cNvSpPr/>
          <p:nvPr/>
        </p:nvSpPr>
        <p:spPr>
          <a:xfrm>
            <a:off x="833199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92254" y="2662163"/>
            <a:ext cx="133231" cy="380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32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23" dirty="0"/>
          </a:p>
        </p:txBody>
      </p:sp>
      <p:sp>
        <p:nvSpPr>
          <p:cNvPr id="7" name="Text 5"/>
          <p:cNvSpPr/>
          <p:nvPr/>
        </p:nvSpPr>
        <p:spPr>
          <a:xfrm>
            <a:off x="1376839" y="2693837"/>
            <a:ext cx="1966912" cy="317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1936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Portability</a:t>
            </a:r>
            <a:endParaRPr lang="en-US" sz="1936" dirty="0"/>
          </a:p>
        </p:txBody>
      </p:sp>
      <p:sp>
        <p:nvSpPr>
          <p:cNvPr id="8" name="Text 6"/>
          <p:cNvSpPr/>
          <p:nvPr/>
        </p:nvSpPr>
        <p:spPr>
          <a:xfrm>
            <a:off x="1376839" y="3186677"/>
            <a:ext cx="3096816" cy="1405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154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allows developers to create portable applications that can run anywhere, from a laptop to a cloud server or even IoT devices.</a:t>
            </a:r>
            <a:endParaRPr lang="en-US" sz="1549" dirty="0"/>
          </a:p>
        </p:txBody>
      </p:sp>
      <p:sp>
        <p:nvSpPr>
          <p:cNvPr id="9" name="Shape 7"/>
          <p:cNvSpPr/>
          <p:nvPr/>
        </p:nvSpPr>
        <p:spPr>
          <a:xfrm>
            <a:off x="4683085" y="2577659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802148" y="2662163"/>
            <a:ext cx="178951" cy="380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32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23" dirty="0"/>
          </a:p>
        </p:txBody>
      </p:sp>
      <p:sp>
        <p:nvSpPr>
          <p:cNvPr id="11" name="Text 9"/>
          <p:cNvSpPr/>
          <p:nvPr/>
        </p:nvSpPr>
        <p:spPr>
          <a:xfrm>
            <a:off x="5309592" y="2693837"/>
            <a:ext cx="1966912" cy="317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1936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</a:t>
            </a:r>
            <a:endParaRPr lang="en-US" sz="1936" dirty="0"/>
          </a:p>
        </p:txBody>
      </p:sp>
      <p:sp>
        <p:nvSpPr>
          <p:cNvPr id="12" name="Text 10"/>
          <p:cNvSpPr/>
          <p:nvPr/>
        </p:nvSpPr>
        <p:spPr>
          <a:xfrm>
            <a:off x="5309592" y="3186677"/>
            <a:ext cx="3096816" cy="1405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154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enables efficient use of resources, as multiple containers can run on a single machine without conflicts.</a:t>
            </a:r>
            <a:endParaRPr lang="en-US" sz="1549" dirty="0"/>
          </a:p>
        </p:txBody>
      </p:sp>
      <p:sp>
        <p:nvSpPr>
          <p:cNvPr id="13" name="Shape 11"/>
          <p:cNvSpPr/>
          <p:nvPr/>
        </p:nvSpPr>
        <p:spPr>
          <a:xfrm>
            <a:off x="833199" y="561494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65584" y="4999785"/>
            <a:ext cx="186571" cy="380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32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23" dirty="0"/>
          </a:p>
        </p:txBody>
      </p:sp>
      <p:sp>
        <p:nvSpPr>
          <p:cNvPr id="15" name="Text 13"/>
          <p:cNvSpPr/>
          <p:nvPr/>
        </p:nvSpPr>
        <p:spPr>
          <a:xfrm>
            <a:off x="1376839" y="5031459"/>
            <a:ext cx="1966912" cy="317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1936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Isolation</a:t>
            </a:r>
            <a:endParaRPr lang="en-US" sz="1936" dirty="0"/>
          </a:p>
        </p:txBody>
      </p:sp>
      <p:sp>
        <p:nvSpPr>
          <p:cNvPr id="16" name="Text 14"/>
          <p:cNvSpPr/>
          <p:nvPr/>
        </p:nvSpPr>
        <p:spPr>
          <a:xfrm>
            <a:off x="1376839" y="5524299"/>
            <a:ext cx="3096816" cy="1756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154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containers are isolated from each other, ensuring that applications do not interfere with each other's dependencies and configurations.</a:t>
            </a:r>
            <a:endParaRPr lang="en-US" sz="1549" dirty="0"/>
          </a:p>
        </p:txBody>
      </p:sp>
      <p:sp>
        <p:nvSpPr>
          <p:cNvPr id="17" name="Shape 15"/>
          <p:cNvSpPr/>
          <p:nvPr/>
        </p:nvSpPr>
        <p:spPr>
          <a:xfrm>
            <a:off x="4683085" y="561494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4794528" y="4999785"/>
            <a:ext cx="194191" cy="3806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020"/>
              </a:lnSpc>
              <a:buNone/>
            </a:pPr>
            <a:r>
              <a:rPr lang="en-US" sz="2323" b="1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323" dirty="0"/>
          </a:p>
        </p:txBody>
      </p:sp>
      <p:sp>
        <p:nvSpPr>
          <p:cNvPr id="19" name="Text 17"/>
          <p:cNvSpPr/>
          <p:nvPr/>
        </p:nvSpPr>
        <p:spPr>
          <a:xfrm>
            <a:off x="5309592" y="5031459"/>
            <a:ext cx="1966912" cy="3172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17"/>
              </a:lnSpc>
              <a:buNone/>
            </a:pPr>
            <a:r>
              <a:rPr lang="en-US" sz="1936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</a:t>
            </a:r>
            <a:endParaRPr lang="en-US" sz="1936" dirty="0"/>
          </a:p>
        </p:txBody>
      </p:sp>
      <p:sp>
        <p:nvSpPr>
          <p:cNvPr id="20" name="Text 18"/>
          <p:cNvSpPr/>
          <p:nvPr/>
        </p:nvSpPr>
        <p:spPr>
          <a:xfrm>
            <a:off x="5309592" y="5524299"/>
            <a:ext cx="3096816" cy="17568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88"/>
              </a:lnSpc>
              <a:buNone/>
            </a:pPr>
            <a:r>
              <a:rPr lang="en-US" sz="154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With Docker, scaling applications horizontally to meet changing demand is easy and efficient by spinning up new instances of the same container.</a:t>
            </a:r>
            <a:endParaRPr lang="en-US" sz="1549" dirty="0"/>
          </a:p>
        </p:txBody>
      </p:sp>
      <p:pic>
        <p:nvPicPr>
          <p:cNvPr id="2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97542"/>
            <a:ext cx="516981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Architecture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Engine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382375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core component of Docker that allows for creating and running containers.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42334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Registry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5342334" y="4382375"/>
            <a:ext cx="395954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repository for storing Docker images, allowing for easy distribution and sharing.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51469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CLI</a:t>
            </a:r>
            <a:endParaRPr lang="en-US" sz="2624" dirty="0"/>
          </a:p>
        </p:txBody>
      </p:sp>
      <p:sp>
        <p:nvSpPr>
          <p:cNvPr id="10" name="Text 8"/>
          <p:cNvSpPr/>
          <p:nvPr/>
        </p:nvSpPr>
        <p:spPr>
          <a:xfrm>
            <a:off x="9851469" y="4382375"/>
            <a:ext cx="39595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command-line tool for managing Docker images and containers.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39955"/>
            <a:ext cx="491501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Docker Works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041917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80879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Architecture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uses a client-server architecture, where the Docker client communicates with the Docker daemon to build and run containers.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041917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Dockerfile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Dockerfile is a script that defines how to build a Docker image. It specifies the base image, adds files, and runs commands to configure the container.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041917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18486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Registry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741645"/>
            <a:ext cx="4173260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images can be stored in a private or public registry, which makes it easy to share images across teams and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66569"/>
            <a:ext cx="713339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Docker Containers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62990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run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5534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run command is used to create and run a new container from a Docker image.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8420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build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35534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docker build command is used to build a Docker image from a Dockerfile.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2768531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53851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compose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3553412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Docker-compose allows developers to define and run multi-container applications.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33199" y="5192666"/>
            <a:ext cx="12964001" cy="1409853"/>
          </a:xfrm>
          <a:prstGeom prst="roundRect">
            <a:avLst>
              <a:gd name="adj" fmla="val 3891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1062990" y="5420767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swarm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062990" y="5977546"/>
            <a:ext cx="12504420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Swarm is used to manage and deploy multi-node Docker clusters.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1540095"/>
            <a:ext cx="749915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Managing Docker Containers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2742058"/>
            <a:ext cx="44410" cy="3886817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174799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294876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233583" y="2981859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296259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logs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537258" y="3519374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View the logs of a running container to help debug issues.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6287631" y="4277484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5228" y="4051452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14533" y="4084544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3871198" y="406528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stats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33199" y="4622059"/>
            <a:ext cx="5259943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resource usage of running docker containers.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565172" y="5283493"/>
            <a:ext cx="777597" cy="44084"/>
          </a:xfrm>
          <a:prstGeom prst="rect">
            <a:avLst/>
          </a:prstGeom>
          <a:solidFill>
            <a:srgbClr val="B5B7E3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228" y="5057460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10723" y="5090552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537258" y="507128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exec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537258" y="5628067"/>
            <a:ext cx="5259943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 a command inside a running container.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859220"/>
            <a:ext cx="12179856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Cases and Practical Applications of Docker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542" y="2061182"/>
            <a:ext cx="2888575" cy="28673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204130"/>
            <a:ext cx="4173260" cy="716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Integration and Continuous Deployment (CI/CD)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6119252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can be used to create consistent environments across different stages of a CI/CD pipeline.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72" y="2061182"/>
            <a:ext cx="2888575" cy="286733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204228" y="52041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Microservices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28630" y="5760909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can be used to easily create and manage microservices-based architectures.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402" y="2061182"/>
            <a:ext cx="2888575" cy="286733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599658" y="52041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IoT Devices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24060" y="5760909"/>
            <a:ext cx="4173260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can be used to create lightweight, efficient, and secure applications for IoT devices.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2397542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Getting Started</a:t>
            </a:r>
            <a:endParaRPr lang="en-US" sz="2624" dirty="0"/>
          </a:p>
        </p:txBody>
      </p:sp>
      <p:sp>
        <p:nvSpPr>
          <p:cNvPr id="6" name="Text 4"/>
          <p:cNvSpPr/>
          <p:nvPr/>
        </p:nvSpPr>
        <p:spPr>
          <a:xfrm>
            <a:off x="833199" y="4382375"/>
            <a:ext cx="621101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is easy to get started with. The official documentation and tutorials can get you up and running quickly.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3806" y="3731874"/>
            <a:ext cx="2666286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412"/>
              </a:lnSpc>
              <a:buNone/>
            </a:pPr>
            <a:r>
              <a:rPr lang="en-US" sz="2624" b="1" kern="0" spc="-79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Learning More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7593806" y="4382375"/>
            <a:ext cx="6211014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allows for an extensive range of customizations, from building your own base images to using orchestration tools like Kubernetes.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497</Words>
  <Application>Microsoft Office PowerPoint</Application>
  <PresentationFormat>Custom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1</cp:revision>
  <dcterms:created xsi:type="dcterms:W3CDTF">2023-07-10T05:17:24Z</dcterms:created>
  <dcterms:modified xsi:type="dcterms:W3CDTF">2023-07-10T05:19:40Z</dcterms:modified>
</cp:coreProperties>
</file>