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23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319599" y="2127367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PUPPET: Puppet Architecture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178503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Puppet helps manage infrastructure as code, automating the delivery and operation of software. In this presentation, we'll explore Puppet architecture.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644731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E697AE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6406396" y="5639649"/>
            <a:ext cx="18168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650168"/>
            <a:ext cx="268926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004098"/>
            <a:ext cx="4444008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Overview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206060"/>
            <a:ext cx="4173260" cy="2958813"/>
          </a:xfrm>
          <a:prstGeom prst="roundRect">
            <a:avLst>
              <a:gd name="adj" fmla="val 185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62990" y="3434161"/>
            <a:ext cx="285714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Infrastructure as Code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990940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allows you to define infrastructure as code, so you can test, validate and deploy changes faster and with more confidence.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206060"/>
            <a:ext cx="4173260" cy="2958813"/>
          </a:xfrm>
          <a:prstGeom prst="roundRect">
            <a:avLst>
              <a:gd name="adj" fmla="val 185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58420" y="3434161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Declarative Configuration Management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4349283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Puppet, you declare the desired state of your infrastructure, and Puppet ensures that the current state matches it.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206060"/>
            <a:ext cx="4173260" cy="2958813"/>
          </a:xfrm>
          <a:prstGeom prst="roundRect">
            <a:avLst>
              <a:gd name="adj" fmla="val 185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853851" y="3434161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Source and Enterprise Versions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4349283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Both the open-source and enterprise versions of Puppet are available, depending on your organization's needs and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21055" y="597672"/>
            <a:ext cx="5105876" cy="706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03"/>
              </a:lnSpc>
              <a:buNone/>
            </a:pPr>
            <a:r>
              <a:rPr lang="en-US" sz="4310" b="1" kern="0" spc="-12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Architecture</a:t>
            </a:r>
            <a:endParaRPr lang="en-US" sz="4310" dirty="0"/>
          </a:p>
        </p:txBody>
      </p:sp>
      <p:sp>
        <p:nvSpPr>
          <p:cNvPr id="5" name="Shape 3"/>
          <p:cNvSpPr/>
          <p:nvPr/>
        </p:nvSpPr>
        <p:spPr>
          <a:xfrm>
            <a:off x="821055" y="4482362"/>
            <a:ext cx="12988290" cy="4337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3991511" y="4482362"/>
            <a:ext cx="43696" cy="76065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3767138" y="4237951"/>
            <a:ext cx="492562" cy="488940"/>
          </a:xfrm>
          <a:prstGeom prst="roundRect">
            <a:avLst>
              <a:gd name="adj" fmla="val 1122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3931682" y="4270571"/>
            <a:ext cx="163354" cy="4237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62"/>
              </a:lnSpc>
              <a:buNone/>
            </a:pPr>
            <a:r>
              <a:rPr lang="en-US" sz="2586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86" dirty="0"/>
          </a:p>
        </p:txBody>
      </p:sp>
      <p:sp>
        <p:nvSpPr>
          <p:cNvPr id="9" name="Text 7"/>
          <p:cNvSpPr/>
          <p:nvPr/>
        </p:nvSpPr>
        <p:spPr>
          <a:xfrm>
            <a:off x="2918698" y="5460359"/>
            <a:ext cx="2189440" cy="35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2"/>
              </a:lnSpc>
              <a:buNone/>
            </a:pPr>
            <a:r>
              <a:rPr lang="en-US" sz="2155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Agents</a:t>
            </a:r>
            <a:endParaRPr lang="en-US" sz="2155" dirty="0"/>
          </a:p>
        </p:txBody>
      </p:sp>
      <p:sp>
        <p:nvSpPr>
          <p:cNvPr id="10" name="Text 8"/>
          <p:cNvSpPr/>
          <p:nvPr/>
        </p:nvSpPr>
        <p:spPr>
          <a:xfrm>
            <a:off x="1039892" y="6009102"/>
            <a:ext cx="5947053" cy="11735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03"/>
              </a:lnSpc>
              <a:buNone/>
            </a:pPr>
            <a:r>
              <a:rPr lang="en-US" sz="1724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 nodes that Puppet manages have an agent installed on them, which communicates with the master and applies the configuration.</a:t>
            </a:r>
            <a:endParaRPr lang="en-US" sz="1724" dirty="0"/>
          </a:p>
        </p:txBody>
      </p:sp>
      <p:sp>
        <p:nvSpPr>
          <p:cNvPr id="11" name="Shape 9"/>
          <p:cNvSpPr/>
          <p:nvPr/>
        </p:nvSpPr>
        <p:spPr>
          <a:xfrm>
            <a:off x="7293233" y="3721710"/>
            <a:ext cx="43696" cy="76065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8860" y="4237951"/>
            <a:ext cx="492562" cy="488940"/>
          </a:xfrm>
          <a:prstGeom prst="roundRect">
            <a:avLst>
              <a:gd name="adj" fmla="val 1122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8164" y="4270571"/>
            <a:ext cx="193834" cy="4237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62"/>
              </a:lnSpc>
              <a:buNone/>
            </a:pPr>
            <a:r>
              <a:rPr lang="en-US" sz="2586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86" dirty="0"/>
          </a:p>
        </p:txBody>
      </p:sp>
      <p:sp>
        <p:nvSpPr>
          <p:cNvPr id="14" name="Text 12"/>
          <p:cNvSpPr/>
          <p:nvPr/>
        </p:nvSpPr>
        <p:spPr>
          <a:xfrm>
            <a:off x="5672733" y="1782024"/>
            <a:ext cx="3284696" cy="35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2"/>
              </a:lnSpc>
              <a:buNone/>
            </a:pPr>
            <a:r>
              <a:rPr lang="en-US" sz="2155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Master-Slave Architecture</a:t>
            </a:r>
            <a:endParaRPr lang="en-US" sz="2155" dirty="0"/>
          </a:p>
        </p:txBody>
      </p:sp>
      <p:sp>
        <p:nvSpPr>
          <p:cNvPr id="15" name="Text 13"/>
          <p:cNvSpPr/>
          <p:nvPr/>
        </p:nvSpPr>
        <p:spPr>
          <a:xfrm>
            <a:off x="4341614" y="2330767"/>
            <a:ext cx="5947053" cy="11735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03"/>
              </a:lnSpc>
              <a:buNone/>
            </a:pPr>
            <a:r>
              <a:rPr lang="en-US" sz="1724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Puppet master stores all the configuration data and manifests used by each agent to ensure that each node is configured consistently.</a:t>
            </a:r>
            <a:endParaRPr lang="en-US" sz="1724" dirty="0"/>
          </a:p>
        </p:txBody>
      </p:sp>
      <p:sp>
        <p:nvSpPr>
          <p:cNvPr id="16" name="Shape 14"/>
          <p:cNvSpPr/>
          <p:nvPr/>
        </p:nvSpPr>
        <p:spPr>
          <a:xfrm>
            <a:off x="10595074" y="4482362"/>
            <a:ext cx="43696" cy="760652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10370701" y="4237951"/>
            <a:ext cx="492562" cy="488940"/>
          </a:xfrm>
          <a:prstGeom prst="roundRect">
            <a:avLst>
              <a:gd name="adj" fmla="val 1122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10512385" y="4270571"/>
            <a:ext cx="209074" cy="4237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62"/>
              </a:lnSpc>
              <a:buNone/>
            </a:pPr>
            <a:r>
              <a:rPr lang="en-US" sz="2586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86" dirty="0"/>
          </a:p>
        </p:txBody>
      </p:sp>
      <p:sp>
        <p:nvSpPr>
          <p:cNvPr id="19" name="Text 17"/>
          <p:cNvSpPr/>
          <p:nvPr/>
        </p:nvSpPr>
        <p:spPr>
          <a:xfrm>
            <a:off x="8894921" y="5460359"/>
            <a:ext cx="3444121" cy="35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2"/>
              </a:lnSpc>
              <a:buNone/>
            </a:pPr>
            <a:r>
              <a:rPr lang="en-US" sz="2155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Abstraction Layer</a:t>
            </a:r>
            <a:endParaRPr lang="en-US" sz="2155" dirty="0"/>
          </a:p>
        </p:txBody>
      </p:sp>
      <p:sp>
        <p:nvSpPr>
          <p:cNvPr id="20" name="Text 18"/>
          <p:cNvSpPr/>
          <p:nvPr/>
        </p:nvSpPr>
        <p:spPr>
          <a:xfrm>
            <a:off x="7643455" y="6009102"/>
            <a:ext cx="5947053" cy="15647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03"/>
              </a:lnSpc>
              <a:buNone/>
            </a:pPr>
            <a:r>
              <a:rPr lang="en-US" sz="1724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by Puppet to interact with the system being managed, the Resource Abstraction Layer presents a set of abstractions so that Puppet can manage different operating systems and devices in a unified way.</a:t>
            </a:r>
            <a:endParaRPr lang="en-US" sz="172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619300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Modules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1821262"/>
            <a:ext cx="4099084" cy="25147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461165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Module Structure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168437"/>
            <a:ext cx="4099084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Puppet module is a collection of manifests, files, and other necessary components organized in a specific directory structure. This structure ensures that the module is portable, reusable and shareable.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9" y="1821262"/>
            <a:ext cx="4099203" cy="25147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65539" y="461165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Forge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65539" y="5168437"/>
            <a:ext cx="4099203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modules can be downloaded from, and contributed to, a shared repository called the Puppet Forge, which makes it easier to share and reuse code and collaborate within the Puppet community.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998" y="1821262"/>
            <a:ext cx="4099203" cy="25147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7998" y="461165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Modules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97998" y="5168437"/>
            <a:ext cx="4099203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Puppet modules is standard practice, it helps you ensure that the modules you create work correctly and are error-free. Puppet provides testing and validation infrastructure to help ensure that modules work correctly.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319599" y="832155"/>
            <a:ext cx="6050875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Language - DSL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08647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6487954" y="2119566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2155377"/>
            <a:ext cx="273665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Declarative Language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2712156"/>
            <a:ext cx="2905601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Puppet's Domain-Specific Language is declarative, allowing you to specify what you want to achieve without concerning yourself with how.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08647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318790" y="2119566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2155377"/>
            <a:ext cx="270688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Expressive Language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2712156"/>
            <a:ext cx="2905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DSL is designed to be expressive and concise, making it easy to read and understand.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52063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6465094" y="5553727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58953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Types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146317"/>
            <a:ext cx="6755487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type is the atomic element of Puppet's DSL. Puppet's DSL is flexible and allows you to create custom resource types as necessary.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171352"/>
            <a:ext cx="1097256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Manifests - Building Block of Configuration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373314"/>
            <a:ext cx="12964001" cy="4624423"/>
          </a:xfrm>
          <a:prstGeom prst="roundRect">
            <a:avLst>
              <a:gd name="adj" fmla="val 118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840819" y="2380878"/>
            <a:ext cx="12948761" cy="1139559"/>
          </a:xfrm>
          <a:prstGeom prst="rect">
            <a:avLst/>
          </a:prstGeom>
          <a:solidFill>
            <a:srgbClr val="FFFFFF">
              <a:alpha val="6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62990" y="2553786"/>
            <a:ext cx="270617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Declaration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41181" y="2553786"/>
            <a:ext cx="6026229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you to declare a specific resource type and its attributes to manage the configuration of your infrastructure.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40819" y="3520437"/>
            <a:ext cx="12948761" cy="1536432"/>
          </a:xfrm>
          <a:prstGeom prst="rect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62990" y="369334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Classes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541181" y="3693345"/>
            <a:ext cx="6026229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Classes group related resources into a single reusable unit. They simplify the definition and management of complex configurations.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40819" y="5056869"/>
            <a:ext cx="12948761" cy="1933304"/>
          </a:xfrm>
          <a:prstGeom prst="rect">
            <a:avLst/>
          </a:prstGeom>
          <a:solidFill>
            <a:srgbClr val="FFFFFF">
              <a:alpha val="6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062990" y="522977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Defined Types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7541181" y="5229777"/>
            <a:ext cx="6026229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Defined types allow you to create a resource type that represents a combination of other resource types. They can be shared within and across modules, and provide a way to model more complex configurations.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619300"/>
            <a:ext cx="68071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Master-Slave Architecture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1821262"/>
            <a:ext cx="4099084" cy="25147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4611658"/>
            <a:ext cx="25856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Master Node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168437"/>
            <a:ext cx="4099084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Puppet Master is responsible for compiling the configuration, delivering it to the agent nodes, and monitoring the infrastructure's state.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539" y="1821262"/>
            <a:ext cx="4099203" cy="25147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65539" y="4611658"/>
            <a:ext cx="26085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Agent Nodes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65539" y="5168437"/>
            <a:ext cx="4099203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nodes are responsible for applying the configuration sent from the master to ensure that the infrastructure is correctly configured according to the defined state.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998" y="1821262"/>
            <a:ext cx="4099203" cy="25147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7998" y="4611658"/>
            <a:ext cx="247828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Certificates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97998" y="5168437"/>
            <a:ext cx="4099203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Puppet, communication between the master and the node is secure - trusted certificates secure all communication between them, ensuring that only authorized agents can request configuration from the master.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942069"/>
            <a:ext cx="713339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Abstraction Layer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487089"/>
            <a:ext cx="12964001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3996392" y="4487089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3768685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3937040" y="4272107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559248" y="5479624"/>
            <a:ext cx="291881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Abstracting Resources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036403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Resource Abstraction Layer abstracts the underlying operating system or APIs, allowing resources from different systems to appear the same.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715210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169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4473" y="4272107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65508" y="2144031"/>
            <a:ext cx="269926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Extending Resources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2700810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Resource Abstraction Layer is extensible, so you can create custom behaviors that don't exist in the base layer.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487089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10361771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10507266" y="4272107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236154" y="5479624"/>
            <a:ext cx="275117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Resources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036403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Puppet's Resource Abstraction Layer also allows you to manage interactive resources such as file systems or services that are running on hosts.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661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2</cp:revision>
  <dcterms:created xsi:type="dcterms:W3CDTF">2023-07-20T06:50:23Z</dcterms:created>
  <dcterms:modified xsi:type="dcterms:W3CDTF">2023-07-20T06:51:43Z</dcterms:modified>
</cp:coreProperties>
</file>