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96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895720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Build Dependencies with Jenkins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807021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managing build dependencies is crucial for timely and effective software development. Learn how Jenkins can streamline the process.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876378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883942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881814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633207"/>
            <a:ext cx="789253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are Build Dependencies?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88752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920619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95642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513209"/>
            <a:ext cx="3451146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dependencies are any software components that are required for an application to be successfully built and deployed.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28630" y="388752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377934" y="3920619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950744" y="395642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950744" y="4513209"/>
            <a:ext cx="3451146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are two types of build dependencies: external dependencies, which are third-party libraries or frameworks, and internal dependencies, which are modules or packages that form part of the application.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24060" y="388752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69554" y="3920619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0346174" y="395642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346174" y="4513209"/>
            <a:ext cx="3451146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build dependencies is critical for avoiding conflicts between dependencies and ensuring that the application can be built and tested reliably.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755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99106"/>
            <a:ext cx="1186410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Benefits of Managing Build Dependencies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533438"/>
            <a:ext cx="315527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build times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183939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eliminating redundant builds across different modules, build times can reduce significantly, and boosting your development speed.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3533438"/>
            <a:ext cx="3419594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Better documentation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183939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Organizing dependency information provides greater visibility into the project and can help with maintaining documentation.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3533438"/>
            <a:ext cx="357485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collaboration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183939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Properly managing dependencies promotes greater teamwork and collaboration among developers.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39955"/>
            <a:ext cx="460259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Overview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041917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CI/CD Pipeline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is an open-source automation platform that supports continuous integration and continuous deployment (CI/CD) practices.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041917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741645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Jenkins user interface (UI) makes it easy to configure and automate software build and deployment pipelines.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041917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has a rich history in the CI/CD world, with strong community support and an extensive library of plugins and integrations.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87835"/>
            <a:ext cx="1241750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Jenkins for Managing Build Dependencies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89797"/>
            <a:ext cx="44410" cy="5391338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22539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19650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229599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10334"/>
            <a:ext cx="3440311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Version Control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67113"/>
            <a:ext cx="52599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enables integration with various version control systems, including Git, GitHub, and BitBucket, to manage project dependencies in a fast and efficient manner.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25224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29919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332284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1021675" y="3313019"/>
            <a:ext cx="507146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 and Deployment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3869798"/>
            <a:ext cx="52599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allows for automated build and deployment pipelines with pre-configured and customized build tasks and workflows, making it easier to manage project dependencies.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28417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0238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035477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6213"/>
            <a:ext cx="438090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and Validation Automation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72992"/>
            <a:ext cx="52599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Jenkins, you can also integrate various testing tools and frameworks, ensuring a streamlined testing and validation process for all the project dependencies.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06536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Jenkins Dependency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525302"/>
            <a:ext cx="4173260" cy="3355685"/>
          </a:xfrm>
          <a:prstGeom prst="roundRect">
            <a:avLst>
              <a:gd name="adj" fmla="val 163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2753403"/>
            <a:ext cx="259877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a Single Pipeline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310183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a single pipeline to manage the interdependent builds. This ensures streamlined dependencies and provides greater visibility into the overall process.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525302"/>
            <a:ext cx="4173260" cy="3355685"/>
          </a:xfrm>
          <a:prstGeom prst="roundRect">
            <a:avLst>
              <a:gd name="adj" fmla="val 163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2753403"/>
            <a:ext cx="258425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Stable Builds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310183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builds should always be maintained in a stable and validated state, with uncompromised quality.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525302"/>
            <a:ext cx="4173260" cy="3355685"/>
          </a:xfrm>
          <a:prstGeom prst="roundRect">
            <a:avLst>
              <a:gd name="adj" fmla="val 163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2753403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Robust Testing and Validation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668526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testing frameworks to ensure that projects are rigorously tested throughout the build process. Always validate dependencies before deploying.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6101524"/>
            <a:ext cx="12964001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6329625"/>
            <a:ext cx="463855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 a Consistent Release Process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6886404"/>
            <a:ext cx="1250442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Adopt a consistent release management process to ensure all dependencies are tested and officially released as part of the process.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99106"/>
            <a:ext cx="11815048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Pitfalls of Dependency Management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533438"/>
            <a:ext cx="3096697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Clear Ownership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183939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lack of clear ownership can cause mismanagement and create confusion in dependencies, resulting in broken builds or security vulnerabilities.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3533438"/>
            <a:ext cx="3472934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Dependency Conflicts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183939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Unresolved dependency conflicts can cause serious problems in the build process, making it critical to manage dependencies effectively.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3533438"/>
            <a:ext cx="3813453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Outdated Dependencies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183939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Staying up-to-date with security releases and dependencies is essential for ensuring application security and preventing breaches.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05406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Q&amp;A and Discussion with Audience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569820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with our experts and peers on dependency management and Jenkins. Share your thoughts and experiences with the community.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2023-07-07T08:13:26Z</dcterms:created>
  <dcterms:modified xsi:type="dcterms:W3CDTF">2023-07-07T08:25:39Z</dcterms:modified>
</cp:coreProperties>
</file>