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34" d="100"/>
          <a:sy n="34" d="100"/>
        </p:scale>
        <p:origin x="8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414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amma.app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gamma.a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557449"/>
            <a:ext cx="5716072" cy="8601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823"/>
              </a:lnSpc>
              <a:buNone/>
            </a:pPr>
            <a:r>
              <a:rPr lang="en-US" sz="5249" b="1" kern="0" spc="-15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Installation</a:t>
            </a:r>
            <a:endParaRPr lang="en-US" sz="5249" dirty="0"/>
          </a:p>
        </p:txBody>
      </p:sp>
      <p:sp>
        <p:nvSpPr>
          <p:cNvPr id="5" name="Text 3"/>
          <p:cNvSpPr/>
          <p:nvPr/>
        </p:nvSpPr>
        <p:spPr>
          <a:xfrm>
            <a:off x="833199" y="3748420"/>
            <a:ext cx="7477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install and configure Puppet, an open-source configuration management tool designed to automate infrastructure tasks and improve efficiency.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833199" y="5214649"/>
            <a:ext cx="355402" cy="352788"/>
          </a:xfrm>
          <a:prstGeom prst="roundRect">
            <a:avLst>
              <a:gd name="adj" fmla="val 25916657"/>
            </a:avLst>
          </a:prstGeom>
          <a:solidFill>
            <a:srgbClr val="E697AE"/>
          </a:solidFill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919996" y="5209567"/>
            <a:ext cx="181689" cy="3630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80"/>
              </a:lnSpc>
              <a:buNone/>
            </a:pPr>
            <a:r>
              <a:rPr lang="en-US" sz="1152" kern="0" spc="-35" dirty="0">
                <a:solidFill>
                  <a:srgbClr val="3C3838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ek</a:t>
            </a:r>
            <a:endParaRPr lang="en-US" sz="1152" dirty="0"/>
          </a:p>
        </p:txBody>
      </p:sp>
      <p:sp>
        <p:nvSpPr>
          <p:cNvPr id="8" name="Text 6"/>
          <p:cNvSpPr/>
          <p:nvPr/>
        </p:nvSpPr>
        <p:spPr>
          <a:xfrm>
            <a:off x="1299686" y="5220085"/>
            <a:ext cx="2689265" cy="3859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kern="0" spc="-35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 Charanjit Singh</a:t>
            </a:r>
            <a:endParaRPr lang="en-US" sz="2187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169088"/>
          </a:xfrm>
          <a:prstGeom prst="rect">
            <a:avLst/>
          </a:prstGeom>
        </p:spPr>
      </p:pic>
      <p:pic>
        <p:nvPicPr>
          <p:cNvPr id="10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169088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3"/>
          <p:cNvSpPr/>
          <p:nvPr/>
        </p:nvSpPr>
        <p:spPr>
          <a:xfrm>
            <a:off x="833199" y="1953868"/>
            <a:ext cx="507980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 of Puppet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833199" y="3208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01554" y="3241280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1555313" y="327709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Puppet?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555313" y="3833869"/>
            <a:ext cx="3451146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is a configuration management tool that automates repetitive tasks, improves consistency, and streamlines infrastructure management.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228630" y="3208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9"/>
          <p:cNvSpPr/>
          <p:nvPr/>
        </p:nvSpPr>
        <p:spPr>
          <a:xfrm>
            <a:off x="5377934" y="3241280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10"/>
          <p:cNvSpPr/>
          <p:nvPr/>
        </p:nvSpPr>
        <p:spPr>
          <a:xfrm>
            <a:off x="5950744" y="327709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use Puppet?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5950744" y="3833869"/>
            <a:ext cx="3451146" cy="1984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allows for faster and more reliable deployment, provides a unified system for managing infrastructure, and reduces risk by enforcing policy compliance.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9624060" y="3208187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9769554" y="3241280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10346174" y="3277090"/>
            <a:ext cx="307121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does Puppet work?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10346174" y="3833869"/>
            <a:ext cx="3451146" cy="23812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uses a master-agent architecture, where one server acts as the master and manages a group of clients, or agents, located on various nodes within the infrastructure.</a:t>
            </a:r>
            <a:endParaRPr lang="en-US" sz="1750" dirty="0"/>
          </a:p>
        </p:txBody>
      </p:sp>
      <p:pic>
        <p:nvPicPr>
          <p:cNvPr id="19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566569"/>
            <a:ext cx="5665113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Requirements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2768531"/>
            <a:ext cx="6370915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62990" y="2996632"/>
            <a:ext cx="2357795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Operating System: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3553412"/>
            <a:ext cx="591133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can be installed on a variety of operating systems, including Windows, Linux, and macOS.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768531"/>
            <a:ext cx="6370915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656076" y="2996632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Memory: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553412"/>
            <a:ext cx="591133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minimum of 4 GB of RAM is recommended.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33199" y="4795794"/>
            <a:ext cx="6370915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062990" y="5023895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Storage: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1062990" y="5580674"/>
            <a:ext cx="591133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minimum of 10 GB of free hard drive space is recommended.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794"/>
            <a:ext cx="6370915" cy="1806725"/>
          </a:xfrm>
          <a:prstGeom prst="roundRect">
            <a:avLst>
              <a:gd name="adj" fmla="val 3037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7656076" y="5023895"/>
            <a:ext cx="284261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Network Connectivity: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80674"/>
            <a:ext cx="591133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Puppet requires IP connectivity between the master and agent nodes.</a:t>
            </a:r>
            <a:endParaRPr lang="en-US" sz="1750" dirty="0"/>
          </a:p>
        </p:txBody>
      </p:sp>
      <p:pic>
        <p:nvPicPr>
          <p:cNvPr id="17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338941"/>
            <a:ext cx="659237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Puppet on Linux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4487089"/>
            <a:ext cx="12964001" cy="44084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3996392" y="4487089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3768685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3937040" y="4272107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7"/>
          <p:cNvSpPr/>
          <p:nvPr/>
        </p:nvSpPr>
        <p:spPr>
          <a:xfrm>
            <a:off x="2551628" y="5479624"/>
            <a:ext cx="2934057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Puppet Repository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1055370" y="6036403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the puppet repository to your system.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292876" y="3715210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065169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7214473" y="4272107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2"/>
          <p:cNvSpPr/>
          <p:nvPr/>
        </p:nvSpPr>
        <p:spPr>
          <a:xfrm>
            <a:off x="6204109" y="2540903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Puppet</a:t>
            </a:r>
            <a:endParaRPr lang="en-US" sz="2187" dirty="0"/>
          </a:p>
        </p:txBody>
      </p:sp>
      <p:sp>
        <p:nvSpPr>
          <p:cNvPr id="15" name="Text 13"/>
          <p:cNvSpPr/>
          <p:nvPr/>
        </p:nvSpPr>
        <p:spPr>
          <a:xfrm>
            <a:off x="4351853" y="3097682"/>
            <a:ext cx="5926574" cy="396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the puppet agent package.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10589478" y="4487089"/>
            <a:ext cx="44410" cy="771880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10361771" y="4239015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10507266" y="4272107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7"/>
          <p:cNvSpPr/>
          <p:nvPr/>
        </p:nvSpPr>
        <p:spPr>
          <a:xfrm>
            <a:off x="9489638" y="5479624"/>
            <a:ext cx="2244209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Configure Puppet</a:t>
            </a:r>
            <a:endParaRPr lang="en-US" sz="2187" dirty="0"/>
          </a:p>
        </p:txBody>
      </p:sp>
      <p:sp>
        <p:nvSpPr>
          <p:cNvPr id="20" name="Text 18"/>
          <p:cNvSpPr/>
          <p:nvPr/>
        </p:nvSpPr>
        <p:spPr>
          <a:xfrm>
            <a:off x="7648456" y="6036403"/>
            <a:ext cx="5926574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the puppet configuration files to configure the puppet agent server.</a:t>
            </a:r>
            <a:endParaRPr lang="en-US" sz="1750" dirty="0"/>
          </a:p>
        </p:txBody>
      </p:sp>
      <p:pic>
        <p:nvPicPr>
          <p:cNvPr id="21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71513" y="489176"/>
            <a:ext cx="6146721" cy="5776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83"/>
              </a:lnSpc>
              <a:buNone/>
            </a:pPr>
            <a:r>
              <a:rPr lang="en-US" sz="3525" b="1" kern="0" spc="-10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Puppet on Windows</a:t>
            </a:r>
            <a:endParaRPr lang="en-US" sz="3525" dirty="0"/>
          </a:p>
        </p:txBody>
      </p:sp>
      <p:sp>
        <p:nvSpPr>
          <p:cNvPr id="5" name="Shape 3"/>
          <p:cNvSpPr/>
          <p:nvPr/>
        </p:nvSpPr>
        <p:spPr>
          <a:xfrm>
            <a:off x="922258" y="1457955"/>
            <a:ext cx="35719" cy="6221839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1141571" y="1806843"/>
            <a:ext cx="626745" cy="3545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738664" y="1624599"/>
            <a:ext cx="402908" cy="399945"/>
          </a:xfrm>
          <a:prstGeom prst="roundRect">
            <a:avLst>
              <a:gd name="adj" fmla="val 1371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877133" y="1651309"/>
            <a:ext cx="125968" cy="346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115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15" dirty="0"/>
          </a:p>
        </p:txBody>
      </p:sp>
      <p:sp>
        <p:nvSpPr>
          <p:cNvPr id="9" name="Text 7"/>
          <p:cNvSpPr/>
          <p:nvPr/>
        </p:nvSpPr>
        <p:spPr>
          <a:xfrm>
            <a:off x="1925003" y="1635709"/>
            <a:ext cx="2533650" cy="28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1"/>
              </a:lnSpc>
              <a:buNone/>
            </a:pPr>
            <a:r>
              <a:rPr lang="en-US" sz="1763" b="1" kern="0" spc="-5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Puppet Agent</a:t>
            </a:r>
            <a:endParaRPr lang="en-US" sz="1763" dirty="0"/>
          </a:p>
        </p:txBody>
      </p:sp>
      <p:sp>
        <p:nvSpPr>
          <p:cNvPr id="10" name="Text 8"/>
          <p:cNvSpPr/>
          <p:nvPr/>
        </p:nvSpPr>
        <p:spPr>
          <a:xfrm>
            <a:off x="1925003" y="2084465"/>
            <a:ext cx="12033885" cy="319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the puppet agent msi package from the Puppet website.</a:t>
            </a:r>
            <a:endParaRPr lang="en-US" sz="1410" dirty="0"/>
          </a:p>
        </p:txBody>
      </p:sp>
      <p:sp>
        <p:nvSpPr>
          <p:cNvPr id="11" name="Shape 9"/>
          <p:cNvSpPr/>
          <p:nvPr/>
        </p:nvSpPr>
        <p:spPr>
          <a:xfrm>
            <a:off x="1141571" y="3406741"/>
            <a:ext cx="626745" cy="3545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38664" y="3224497"/>
            <a:ext cx="402908" cy="399945"/>
          </a:xfrm>
          <a:prstGeom prst="roundRect">
            <a:avLst>
              <a:gd name="adj" fmla="val 1371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858083" y="3251207"/>
            <a:ext cx="164068" cy="346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115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15" dirty="0"/>
          </a:p>
        </p:txBody>
      </p:sp>
      <p:sp>
        <p:nvSpPr>
          <p:cNvPr id="14" name="Text 12"/>
          <p:cNvSpPr/>
          <p:nvPr/>
        </p:nvSpPr>
        <p:spPr>
          <a:xfrm>
            <a:off x="1925003" y="3235607"/>
            <a:ext cx="2113598" cy="28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1"/>
              </a:lnSpc>
              <a:buNone/>
            </a:pPr>
            <a:r>
              <a:rPr lang="en-US" sz="1763" b="1" kern="0" spc="-5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Puppet Agent</a:t>
            </a:r>
            <a:endParaRPr lang="en-US" sz="1763" dirty="0"/>
          </a:p>
        </p:txBody>
      </p:sp>
      <p:sp>
        <p:nvSpPr>
          <p:cNvPr id="15" name="Text 13"/>
          <p:cNvSpPr/>
          <p:nvPr/>
        </p:nvSpPr>
        <p:spPr>
          <a:xfrm>
            <a:off x="1925003" y="3684363"/>
            <a:ext cx="12033885" cy="319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msi package to install Puppet Agent on Windows.</a:t>
            </a:r>
            <a:endParaRPr lang="en-US" sz="1410" dirty="0"/>
          </a:p>
        </p:txBody>
      </p:sp>
      <p:sp>
        <p:nvSpPr>
          <p:cNvPr id="16" name="Shape 14"/>
          <p:cNvSpPr/>
          <p:nvPr/>
        </p:nvSpPr>
        <p:spPr>
          <a:xfrm>
            <a:off x="1141571" y="5006639"/>
            <a:ext cx="626745" cy="3545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Shape 15"/>
          <p:cNvSpPr/>
          <p:nvPr/>
        </p:nvSpPr>
        <p:spPr>
          <a:xfrm>
            <a:off x="738664" y="4824395"/>
            <a:ext cx="402908" cy="399945"/>
          </a:xfrm>
          <a:prstGeom prst="roundRect">
            <a:avLst>
              <a:gd name="adj" fmla="val 1371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854273" y="4851105"/>
            <a:ext cx="171688" cy="346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115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15" dirty="0"/>
          </a:p>
        </p:txBody>
      </p:sp>
      <p:sp>
        <p:nvSpPr>
          <p:cNvPr id="19" name="Text 17"/>
          <p:cNvSpPr/>
          <p:nvPr/>
        </p:nvSpPr>
        <p:spPr>
          <a:xfrm>
            <a:off x="1925003" y="4835505"/>
            <a:ext cx="1850946" cy="28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1"/>
              </a:lnSpc>
              <a:buNone/>
            </a:pPr>
            <a:r>
              <a:rPr lang="en-US" sz="1763" b="1" kern="0" spc="-5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Configure Puppet</a:t>
            </a:r>
            <a:endParaRPr lang="en-US" sz="1763" dirty="0"/>
          </a:p>
        </p:txBody>
      </p:sp>
      <p:sp>
        <p:nvSpPr>
          <p:cNvPr id="20" name="Text 18"/>
          <p:cNvSpPr/>
          <p:nvPr/>
        </p:nvSpPr>
        <p:spPr>
          <a:xfrm>
            <a:off x="1925003" y="5284261"/>
            <a:ext cx="12033885" cy="319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the puppet configuration files to configure the puppet agent server.</a:t>
            </a:r>
            <a:endParaRPr lang="en-US" sz="1410" dirty="0"/>
          </a:p>
        </p:txBody>
      </p:sp>
      <p:sp>
        <p:nvSpPr>
          <p:cNvPr id="21" name="Shape 19"/>
          <p:cNvSpPr/>
          <p:nvPr/>
        </p:nvSpPr>
        <p:spPr>
          <a:xfrm>
            <a:off x="1141571" y="6606537"/>
            <a:ext cx="626745" cy="35456"/>
          </a:xfrm>
          <a:prstGeom prst="rect">
            <a:avLst/>
          </a:prstGeom>
          <a:solidFill>
            <a:srgbClr val="B5B7E3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20"/>
          <p:cNvSpPr/>
          <p:nvPr/>
        </p:nvSpPr>
        <p:spPr>
          <a:xfrm>
            <a:off x="738664" y="6424293"/>
            <a:ext cx="402908" cy="399945"/>
          </a:xfrm>
          <a:prstGeom prst="roundRect">
            <a:avLst>
              <a:gd name="adj" fmla="val 13718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21"/>
          <p:cNvSpPr/>
          <p:nvPr/>
        </p:nvSpPr>
        <p:spPr>
          <a:xfrm>
            <a:off x="850463" y="6451003"/>
            <a:ext cx="179308" cy="3465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115" b="1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2115" dirty="0"/>
          </a:p>
        </p:txBody>
      </p:sp>
      <p:sp>
        <p:nvSpPr>
          <p:cNvPr id="24" name="Text 22"/>
          <p:cNvSpPr/>
          <p:nvPr/>
        </p:nvSpPr>
        <p:spPr>
          <a:xfrm>
            <a:off x="1925003" y="6435403"/>
            <a:ext cx="1815584" cy="2888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91"/>
              </a:lnSpc>
              <a:buNone/>
            </a:pPr>
            <a:r>
              <a:rPr lang="en-US" sz="1763" b="1" kern="0" spc="-5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Installation</a:t>
            </a:r>
            <a:endParaRPr lang="en-US" sz="1763" dirty="0"/>
          </a:p>
        </p:txBody>
      </p:sp>
      <p:sp>
        <p:nvSpPr>
          <p:cNvPr id="25" name="Text 23"/>
          <p:cNvSpPr/>
          <p:nvPr/>
        </p:nvSpPr>
        <p:spPr>
          <a:xfrm>
            <a:off x="1925003" y="6884159"/>
            <a:ext cx="12033885" cy="3199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538"/>
              </a:lnSpc>
              <a:buNone/>
            </a:pPr>
            <a:r>
              <a:rPr lang="en-US" sz="1410" kern="0" spc="-2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the installation using the puppet agent command.</a:t>
            </a:r>
            <a:endParaRPr lang="en-US" sz="1410" dirty="0"/>
          </a:p>
        </p:txBody>
      </p:sp>
      <p:pic>
        <p:nvPicPr>
          <p:cNvPr id="2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1016172"/>
            <a:ext cx="5018842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Configuring Puppet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99" y="2218134"/>
            <a:ext cx="4099084" cy="25147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33199" y="500853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Manifests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833199" y="5565310"/>
            <a:ext cx="4099084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Manifests are files that describe the desired state of the infrastructure. Puppet uses these manifests to make configuration changes.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539" y="2218134"/>
            <a:ext cx="4099203" cy="25147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65539" y="500853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265539" y="5565310"/>
            <a:ext cx="4099203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Modules are pre-built code that can be used to manage common tasks or applications.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97998" y="2218134"/>
            <a:ext cx="4099203" cy="25147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97998" y="5008530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Facts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697998" y="5565310"/>
            <a:ext cx="4099203" cy="15874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Facts are details about the nodes in your environment, such as the operating system, hardware information, and IP addresses.</a:t>
            </a:r>
            <a:endParaRPr lang="en-US" sz="1750" dirty="0"/>
          </a:p>
        </p:txBody>
      </p:sp>
      <p:pic>
        <p:nvPicPr>
          <p:cNvPr id="14" name="Image 3" descr="preencoded.png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3199" y="2381705"/>
            <a:ext cx="7258645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Verifying Puppet Installation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833199" y="3583667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62990" y="3811768"/>
            <a:ext cx="3495080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Puppet Agent Status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1062990" y="4368548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the command line to check the status of the puppet agent.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28630" y="3583667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58420" y="3811768"/>
            <a:ext cx="313765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a Test Configuration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5458420" y="4368548"/>
            <a:ext cx="3713678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a small test configuration to verify that Puppet is functioning correctly.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24060" y="3583667"/>
            <a:ext cx="4173260" cy="2203597"/>
          </a:xfrm>
          <a:prstGeom prst="roundRect">
            <a:avLst>
              <a:gd name="adj" fmla="val 2490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853851" y="3811768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the Logs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9853851" y="4368548"/>
            <a:ext cx="3713678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the Puppet logs for errors or warnings.</a:t>
            </a:r>
            <a:endParaRPr lang="en-US" sz="1750" dirty="0"/>
          </a:p>
        </p:txBody>
      </p:sp>
      <p:pic>
        <p:nvPicPr>
          <p:cNvPr id="14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169088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7620">
            <a:solidFill>
              <a:srgbClr val="E5E0D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6319599" y="1625899"/>
            <a:ext cx="4443889" cy="7168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686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Steps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6319599" y="288021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6487954" y="2913311"/>
            <a:ext cx="1632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5"/>
          <p:cNvSpPr/>
          <p:nvPr/>
        </p:nvSpPr>
        <p:spPr>
          <a:xfrm>
            <a:off x="7041713" y="2949121"/>
            <a:ext cx="2243495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Manifest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7041713" y="3505900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manifest to define the desired state of your system.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0169485" y="2880218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318790" y="2913311"/>
            <a:ext cx="20133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9"/>
          <p:cNvSpPr/>
          <p:nvPr/>
        </p:nvSpPr>
        <p:spPr>
          <a:xfrm>
            <a:off x="10891599" y="2949121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Modules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891599" y="3505900"/>
            <a:ext cx="2905601" cy="11906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and install pre-built modules that can be used to manage common tasks.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6319599" y="5123763"/>
            <a:ext cx="499943" cy="496267"/>
          </a:xfrm>
          <a:prstGeom prst="roundRect">
            <a:avLst>
              <a:gd name="adj" fmla="val 11055"/>
            </a:avLst>
          </a:prstGeom>
          <a:solidFill>
            <a:srgbClr val="DADBF1"/>
          </a:solidFill>
          <a:ln w="7620">
            <a:solidFill>
              <a:srgbClr val="B5B7E3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6465094" y="5156855"/>
            <a:ext cx="208955" cy="429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412"/>
              </a:lnSpc>
              <a:buNone/>
            </a:pPr>
            <a:r>
              <a:rPr lang="en-US" sz="2624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3"/>
          <p:cNvSpPr/>
          <p:nvPr/>
        </p:nvSpPr>
        <p:spPr>
          <a:xfrm>
            <a:off x="7041713" y="5192666"/>
            <a:ext cx="2221944" cy="35834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3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Puppet Bolt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041713" y="5749445"/>
            <a:ext cx="6755487" cy="7937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4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Puppet Bolt to run one-off commands or scripts across your infrastructure.</a:t>
            </a:r>
            <a:endParaRPr lang="en-US" sz="1750" dirty="0"/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169088"/>
          </a:xfrm>
          <a:prstGeom prst="rect">
            <a:avLst/>
          </a:prstGeom>
        </p:spPr>
      </p:pic>
      <p:pic>
        <p:nvPicPr>
          <p:cNvPr id="18" name="Image 1" descr="preencoded.png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461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Charanjit Singh</cp:lastModifiedBy>
  <cp:revision>2</cp:revision>
  <dcterms:created xsi:type="dcterms:W3CDTF">2023-07-20T06:53:35Z</dcterms:created>
  <dcterms:modified xsi:type="dcterms:W3CDTF">2023-07-20T06:55:26Z</dcterms:modified>
</cp:coreProperties>
</file>