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34" d="100"/>
          <a:sy n="34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98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6319599" y="2557449"/>
            <a:ext cx="6435209" cy="8601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23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Saltstack for DevOps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3748420"/>
            <a:ext cx="7477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Welcome to this introduction to Saltstack! Learn about the advantages of using Saltstack for DevOps, its key components, master-slave architecture, configuration management, and use cases.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5214649"/>
            <a:ext cx="355402" cy="352788"/>
          </a:xfrm>
          <a:prstGeom prst="roundRect">
            <a:avLst>
              <a:gd name="adj" fmla="val 25916657"/>
            </a:avLst>
          </a:prstGeom>
          <a:solidFill>
            <a:srgbClr val="3E9BFE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6406396" y="5209567"/>
            <a:ext cx="181689" cy="3630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2" kern="0" spc="-35" dirty="0">
                <a:solidFill>
                  <a:srgbClr val="3C383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ek</a:t>
            </a: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6786086" y="5220085"/>
            <a:ext cx="2689265" cy="385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 Charanjit Singh</a:t>
            </a:r>
            <a:endParaRPr lang="en-US" sz="2187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2183269"/>
            <a:ext cx="4767382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is Saltstack?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385231"/>
            <a:ext cx="4173260" cy="2600469"/>
          </a:xfrm>
          <a:prstGeom prst="roundRect">
            <a:avLst>
              <a:gd name="adj" fmla="val 2110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062990" y="3613332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 Source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062990" y="4170112"/>
            <a:ext cx="3713678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Saltstack is a powerful, open-source automation and remote execution engine that can manage and configure systems at scale.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28630" y="3385231"/>
            <a:ext cx="4173260" cy="2600469"/>
          </a:xfrm>
          <a:prstGeom prst="roundRect">
            <a:avLst>
              <a:gd name="adj" fmla="val 2110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5458420" y="3613332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Modular Design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458420" y="4170112"/>
            <a:ext cx="3713678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is designed to have a modular, pluggable architecture, allowing it to easily integrate with other tools and technologies.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24060" y="3385231"/>
            <a:ext cx="4173260" cy="2600469"/>
          </a:xfrm>
          <a:prstGeom prst="roundRect">
            <a:avLst>
              <a:gd name="adj" fmla="val 2110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9853851" y="3613332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Python-based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853851" y="4170112"/>
            <a:ext cx="371367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Python is the primary language used in Saltstack, which makes it easy to learn and scriptable.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583168" y="1977151"/>
            <a:ext cx="7587734" cy="5017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980"/>
              </a:lnSpc>
              <a:buNone/>
            </a:pPr>
            <a:r>
              <a:rPr lang="en-US" sz="3062" b="1" kern="0" spc="-9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Advantages of using Saltstack for DevOps</a:t>
            </a:r>
            <a:endParaRPr lang="en-US" sz="306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68" y="2818525"/>
            <a:ext cx="3190994" cy="195765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83168" y="4969056"/>
            <a:ext cx="1555313" cy="2507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90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Cost-effective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583168" y="5358719"/>
            <a:ext cx="3190994" cy="5554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Saltstack can reduce costs associated with IT operations by automating repetitive tasks.</a:t>
            </a:r>
            <a:endParaRPr lang="en-US" sz="122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406" y="2818525"/>
            <a:ext cx="3191113" cy="195765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007406" y="4969056"/>
            <a:ext cx="1555313" cy="2507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90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Collaboration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4007406" y="5358719"/>
            <a:ext cx="3191113" cy="8332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collaborative nature of Saltstack makes it easy for teams to work together and manage a large number of systems.</a:t>
            </a:r>
            <a:endParaRPr lang="en-US" sz="1225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1762" y="2818525"/>
            <a:ext cx="3191113" cy="195765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31762" y="4969056"/>
            <a:ext cx="1555313" cy="2507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90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</a:t>
            </a:r>
            <a:endParaRPr lang="en-US" sz="1531" dirty="0"/>
          </a:p>
        </p:txBody>
      </p:sp>
      <p:sp>
        <p:nvSpPr>
          <p:cNvPr id="13" name="Text 8"/>
          <p:cNvSpPr/>
          <p:nvPr/>
        </p:nvSpPr>
        <p:spPr>
          <a:xfrm>
            <a:off x="7431762" y="5358719"/>
            <a:ext cx="3191113" cy="8332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Saltstack's speed and scalability allow for faster and more efficient deployments and updates.</a:t>
            </a:r>
            <a:endParaRPr lang="en-US" sz="1225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6119" y="2818525"/>
            <a:ext cx="3191113" cy="195765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856119" y="4969056"/>
            <a:ext cx="1555313" cy="2507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90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</a:t>
            </a:r>
            <a:endParaRPr lang="en-US" sz="1531" dirty="0"/>
          </a:p>
        </p:txBody>
      </p:sp>
      <p:sp>
        <p:nvSpPr>
          <p:cNvPr id="16" name="Text 10"/>
          <p:cNvSpPr/>
          <p:nvPr/>
        </p:nvSpPr>
        <p:spPr>
          <a:xfrm>
            <a:off x="10856119" y="5358719"/>
            <a:ext cx="3191113" cy="8332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Its authentication and authorization features help secure infrastructure and prevent unauthorized access.</a:t>
            </a:r>
            <a:endParaRPr lang="en-US" sz="12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6214467" y="842555"/>
            <a:ext cx="6472476" cy="6263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69"/>
              </a:lnSpc>
              <a:buNone/>
            </a:pPr>
            <a:r>
              <a:rPr lang="en-US" sz="3822" b="1" kern="0" spc="-11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components of Saltstack</a:t>
            </a:r>
            <a:endParaRPr lang="en-US" sz="3822" dirty="0"/>
          </a:p>
        </p:txBody>
      </p:sp>
      <p:sp>
        <p:nvSpPr>
          <p:cNvPr id="5" name="Shape 3"/>
          <p:cNvSpPr/>
          <p:nvPr/>
        </p:nvSpPr>
        <p:spPr>
          <a:xfrm>
            <a:off x="6214467" y="1938622"/>
            <a:ext cx="436840" cy="433628"/>
          </a:xfrm>
          <a:prstGeom prst="roundRect">
            <a:avLst>
              <a:gd name="adj" fmla="val 12652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6366153" y="1967578"/>
            <a:ext cx="133350" cy="3757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1"/>
              </a:lnSpc>
              <a:buNone/>
            </a:pPr>
            <a:r>
              <a:rPr lang="en-US" sz="2293" b="1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293" dirty="0"/>
          </a:p>
        </p:txBody>
      </p:sp>
      <p:sp>
        <p:nvSpPr>
          <p:cNvPr id="7" name="Text 5"/>
          <p:cNvSpPr/>
          <p:nvPr/>
        </p:nvSpPr>
        <p:spPr>
          <a:xfrm>
            <a:off x="6845379" y="1998897"/>
            <a:ext cx="1941433" cy="3130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911" b="1" kern="0" spc="-5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Grains</a:t>
            </a:r>
            <a:endParaRPr lang="en-US" sz="1911" dirty="0"/>
          </a:p>
        </p:txBody>
      </p:sp>
      <p:sp>
        <p:nvSpPr>
          <p:cNvPr id="8" name="Text 6"/>
          <p:cNvSpPr/>
          <p:nvPr/>
        </p:nvSpPr>
        <p:spPr>
          <a:xfrm>
            <a:off x="6845379" y="2485355"/>
            <a:ext cx="7056953" cy="6937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52"/>
              </a:lnSpc>
              <a:buNone/>
            </a:pPr>
            <a:r>
              <a:rPr lang="en-US" sz="1529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Used to gather system information such as CPU, memory usage, and network data.</a:t>
            </a:r>
            <a:endParaRPr lang="en-US" sz="1529" dirty="0"/>
          </a:p>
        </p:txBody>
      </p:sp>
      <p:sp>
        <p:nvSpPr>
          <p:cNvPr id="9" name="Shape 7"/>
          <p:cNvSpPr/>
          <p:nvPr/>
        </p:nvSpPr>
        <p:spPr>
          <a:xfrm>
            <a:off x="6214467" y="3552348"/>
            <a:ext cx="436840" cy="433628"/>
          </a:xfrm>
          <a:prstGeom prst="roundRect">
            <a:avLst>
              <a:gd name="adj" fmla="val 12652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6343293" y="3581304"/>
            <a:ext cx="179070" cy="3757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1"/>
              </a:lnSpc>
              <a:buNone/>
            </a:pPr>
            <a:r>
              <a:rPr lang="en-US" sz="2293" b="1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293" dirty="0"/>
          </a:p>
        </p:txBody>
      </p:sp>
      <p:sp>
        <p:nvSpPr>
          <p:cNvPr id="11" name="Text 9"/>
          <p:cNvSpPr/>
          <p:nvPr/>
        </p:nvSpPr>
        <p:spPr>
          <a:xfrm>
            <a:off x="6845379" y="3612623"/>
            <a:ext cx="1941433" cy="3130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911" b="1" kern="0" spc="-5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Pillars</a:t>
            </a:r>
            <a:endParaRPr lang="en-US" sz="1911" dirty="0"/>
          </a:p>
        </p:txBody>
      </p:sp>
      <p:sp>
        <p:nvSpPr>
          <p:cNvPr id="12" name="Text 10"/>
          <p:cNvSpPr/>
          <p:nvPr/>
        </p:nvSpPr>
        <p:spPr>
          <a:xfrm>
            <a:off x="6845379" y="4099081"/>
            <a:ext cx="7056953" cy="6937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52"/>
              </a:lnSpc>
              <a:buNone/>
            </a:pPr>
            <a:r>
              <a:rPr lang="en-US" sz="1529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Used to store sensitive or environment-specific data that can be accessed by minions.</a:t>
            </a:r>
            <a:endParaRPr lang="en-US" sz="1529" dirty="0"/>
          </a:p>
        </p:txBody>
      </p:sp>
      <p:sp>
        <p:nvSpPr>
          <p:cNvPr id="13" name="Shape 11"/>
          <p:cNvSpPr/>
          <p:nvPr/>
        </p:nvSpPr>
        <p:spPr>
          <a:xfrm>
            <a:off x="6214467" y="5166074"/>
            <a:ext cx="436840" cy="433628"/>
          </a:xfrm>
          <a:prstGeom prst="roundRect">
            <a:avLst>
              <a:gd name="adj" fmla="val 12652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6339483" y="5195030"/>
            <a:ext cx="186690" cy="3757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1"/>
              </a:lnSpc>
              <a:buNone/>
            </a:pPr>
            <a:r>
              <a:rPr lang="en-US" sz="2293" b="1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293" dirty="0"/>
          </a:p>
        </p:txBody>
      </p:sp>
      <p:sp>
        <p:nvSpPr>
          <p:cNvPr id="15" name="Text 13"/>
          <p:cNvSpPr/>
          <p:nvPr/>
        </p:nvSpPr>
        <p:spPr>
          <a:xfrm>
            <a:off x="6845379" y="5226349"/>
            <a:ext cx="1941433" cy="3130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911" b="1" kern="0" spc="-5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States</a:t>
            </a:r>
            <a:endParaRPr lang="en-US" sz="1911" dirty="0"/>
          </a:p>
        </p:txBody>
      </p:sp>
      <p:sp>
        <p:nvSpPr>
          <p:cNvPr id="16" name="Text 14"/>
          <p:cNvSpPr/>
          <p:nvPr/>
        </p:nvSpPr>
        <p:spPr>
          <a:xfrm>
            <a:off x="6845379" y="5712807"/>
            <a:ext cx="7056953" cy="3468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52"/>
              </a:lnSpc>
              <a:buNone/>
            </a:pPr>
            <a:r>
              <a:rPr lang="en-US" sz="1529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Used to configure systems based on predefined states.</a:t>
            </a:r>
            <a:endParaRPr lang="en-US" sz="1529" dirty="0"/>
          </a:p>
        </p:txBody>
      </p:sp>
      <p:sp>
        <p:nvSpPr>
          <p:cNvPr id="17" name="Shape 15"/>
          <p:cNvSpPr/>
          <p:nvPr/>
        </p:nvSpPr>
        <p:spPr>
          <a:xfrm>
            <a:off x="6214467" y="6432921"/>
            <a:ext cx="436840" cy="433628"/>
          </a:xfrm>
          <a:prstGeom prst="roundRect">
            <a:avLst>
              <a:gd name="adj" fmla="val 12652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6335673" y="6461876"/>
            <a:ext cx="194310" cy="3757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1"/>
              </a:lnSpc>
              <a:buNone/>
            </a:pPr>
            <a:r>
              <a:rPr lang="en-US" sz="2293" b="1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293" dirty="0"/>
          </a:p>
        </p:txBody>
      </p:sp>
      <p:sp>
        <p:nvSpPr>
          <p:cNvPr id="19" name="Text 17"/>
          <p:cNvSpPr/>
          <p:nvPr/>
        </p:nvSpPr>
        <p:spPr>
          <a:xfrm>
            <a:off x="6845379" y="6493196"/>
            <a:ext cx="1941433" cy="3130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911" b="1" kern="0" spc="-5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Modules</a:t>
            </a:r>
            <a:endParaRPr lang="en-US" sz="1911" dirty="0"/>
          </a:p>
        </p:txBody>
      </p:sp>
      <p:sp>
        <p:nvSpPr>
          <p:cNvPr id="20" name="Text 18"/>
          <p:cNvSpPr/>
          <p:nvPr/>
        </p:nvSpPr>
        <p:spPr>
          <a:xfrm>
            <a:off x="6845379" y="6979654"/>
            <a:ext cx="7056953" cy="3468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52"/>
              </a:lnSpc>
              <a:buNone/>
            </a:pPr>
            <a:r>
              <a:rPr lang="en-US" sz="1529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Used to execute commands on minions for automation.</a:t>
            </a:r>
            <a:endParaRPr lang="en-US" sz="1529" dirty="0"/>
          </a:p>
        </p:txBody>
      </p:sp>
      <p:pic>
        <p:nvPicPr>
          <p:cNvPr id="2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1948195"/>
            <a:ext cx="679334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does Saltstack work?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480963"/>
            <a:ext cx="12964001" cy="44084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2897565" y="3480963"/>
            <a:ext cx="44410" cy="77188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2669858" y="3232888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2838212" y="3265981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1808798" y="4473498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1055370" y="5030277"/>
            <a:ext cx="3728799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Minions find the master using DNS, IP address, or a bootstrap script.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876" y="3480963"/>
            <a:ext cx="44410" cy="77188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/>
          <p:cNvSpPr/>
          <p:nvPr/>
        </p:nvSpPr>
        <p:spPr>
          <a:xfrm>
            <a:off x="7065169" y="3232888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7214473" y="3265981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6204109" y="4473498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Authentication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5450681" y="5030277"/>
            <a:ext cx="3728918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master authenticates minions and assigns roles and permissions.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11688306" y="3480963"/>
            <a:ext cx="44410" cy="77188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5"/>
          <p:cNvSpPr/>
          <p:nvPr/>
        </p:nvSpPr>
        <p:spPr>
          <a:xfrm>
            <a:off x="11460599" y="3232888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11606093" y="3265981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10386893" y="4473498"/>
            <a:ext cx="2647355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Command Execution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9846112" y="5030277"/>
            <a:ext cx="372891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Minions execute commands based on Saltstack's configuration files and states.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1984833"/>
            <a:ext cx="9821466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Master-Slave architecture in Saltstack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186795"/>
            <a:ext cx="4173260" cy="2997342"/>
          </a:xfrm>
          <a:prstGeom prst="roundRect">
            <a:avLst>
              <a:gd name="adj" fmla="val 1830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062990" y="3414896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Master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062990" y="3971675"/>
            <a:ext cx="3713678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master is the central control point that communicates with minions, receives and distributes commands, and manages the state of the infrastructure.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28630" y="3186795"/>
            <a:ext cx="4173260" cy="2997342"/>
          </a:xfrm>
          <a:prstGeom prst="roundRect">
            <a:avLst>
              <a:gd name="adj" fmla="val 1830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5458420" y="3414896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Minion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458420" y="3971675"/>
            <a:ext cx="3713678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minion is a client that runs on each system and communicates with the master to execute commands and return status info.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24060" y="3186795"/>
            <a:ext cx="4173260" cy="2997342"/>
          </a:xfrm>
          <a:prstGeom prst="roundRect">
            <a:avLst>
              <a:gd name="adj" fmla="val 1830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9853851" y="3414896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Syndic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853851" y="3971675"/>
            <a:ext cx="3713678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syndic is an optional component that allows multiple masters to share jobs and data between Saltstack deployments.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1214608"/>
            <a:ext cx="9499521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Saltstack configuration management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2416570"/>
            <a:ext cx="4099084" cy="251478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33199" y="5206966"/>
            <a:ext cx="236470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Declarative Syntax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833199" y="5763746"/>
            <a:ext cx="4099084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Saltstack uses a declarative syntax that can be easily understood and shared across teams.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539" y="2416570"/>
            <a:ext cx="4099203" cy="251478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65539" y="5206966"/>
            <a:ext cx="2857143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Infrastructure as Code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265539" y="5763746"/>
            <a:ext cx="4099203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code-based management approach helps manage server deployments, updates, configurations and so on.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7998" y="2416570"/>
            <a:ext cx="4099203" cy="251478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697998" y="5206966"/>
            <a:ext cx="2774752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Comparatively Simple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697998" y="5763746"/>
            <a:ext cx="4099203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is simpler to understand than other configurations management tools like Puppet and Chef.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789980" y="763134"/>
            <a:ext cx="7983141" cy="6796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92"/>
              </a:lnSpc>
              <a:buNone/>
            </a:pPr>
            <a:r>
              <a:rPr lang="en-US" sz="4147" b="1" kern="0" spc="-12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Saltstack use cases and benefits</a:t>
            </a:r>
            <a:endParaRPr lang="en-US" sz="4147" dirty="0"/>
          </a:p>
        </p:txBody>
      </p:sp>
      <p:sp>
        <p:nvSpPr>
          <p:cNvPr id="5" name="Shape 3"/>
          <p:cNvSpPr/>
          <p:nvPr/>
        </p:nvSpPr>
        <p:spPr>
          <a:xfrm>
            <a:off x="7294245" y="1902930"/>
            <a:ext cx="42029" cy="5502907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7552194" y="2313216"/>
            <a:ext cx="737354" cy="4172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7078206" y="2098884"/>
            <a:ext cx="473988" cy="470503"/>
          </a:xfrm>
          <a:prstGeom prst="roundRect">
            <a:avLst>
              <a:gd name="adj" fmla="val 11661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7241084" y="2130203"/>
            <a:ext cx="148233" cy="4077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5"/>
              </a:lnSpc>
              <a:buNone/>
            </a:pPr>
            <a:r>
              <a:rPr lang="en-US" sz="2488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488" dirty="0"/>
          </a:p>
        </p:txBody>
      </p:sp>
      <p:sp>
        <p:nvSpPr>
          <p:cNvPr id="9" name="Text 7"/>
          <p:cNvSpPr/>
          <p:nvPr/>
        </p:nvSpPr>
        <p:spPr>
          <a:xfrm>
            <a:off x="8473916" y="2112002"/>
            <a:ext cx="2433637" cy="3397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96"/>
              </a:lnSpc>
              <a:buNone/>
            </a:pPr>
            <a:r>
              <a:rPr lang="en-US" sz="2074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DevOps Automation</a:t>
            </a:r>
            <a:endParaRPr lang="en-US" sz="2074" dirty="0"/>
          </a:p>
        </p:txBody>
      </p:sp>
      <p:sp>
        <p:nvSpPr>
          <p:cNvPr id="10" name="Text 8"/>
          <p:cNvSpPr/>
          <p:nvPr/>
        </p:nvSpPr>
        <p:spPr>
          <a:xfrm>
            <a:off x="8473916" y="2639944"/>
            <a:ext cx="5366504" cy="1129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86"/>
              </a:lnSpc>
              <a:buNone/>
            </a:pPr>
            <a:r>
              <a:rPr lang="en-US" sz="1659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Saltstack to automate DevOps processes such as deployment, configuration, and management of software.</a:t>
            </a:r>
            <a:endParaRPr lang="en-US" sz="1659" dirty="0"/>
          </a:p>
        </p:txBody>
      </p:sp>
      <p:sp>
        <p:nvSpPr>
          <p:cNvPr id="11" name="Shape 9"/>
          <p:cNvSpPr/>
          <p:nvPr/>
        </p:nvSpPr>
        <p:spPr>
          <a:xfrm>
            <a:off x="6340852" y="3358817"/>
            <a:ext cx="737354" cy="4172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/>
          <p:cNvSpPr/>
          <p:nvPr/>
        </p:nvSpPr>
        <p:spPr>
          <a:xfrm>
            <a:off x="7078206" y="3144484"/>
            <a:ext cx="473988" cy="470503"/>
          </a:xfrm>
          <a:prstGeom prst="roundRect">
            <a:avLst>
              <a:gd name="adj" fmla="val 11661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7218224" y="3175804"/>
            <a:ext cx="193953" cy="4077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5"/>
              </a:lnSpc>
              <a:buNone/>
            </a:pPr>
            <a:r>
              <a:rPr lang="en-US" sz="2488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488" dirty="0"/>
          </a:p>
        </p:txBody>
      </p:sp>
      <p:sp>
        <p:nvSpPr>
          <p:cNvPr id="14" name="Text 12"/>
          <p:cNvSpPr/>
          <p:nvPr/>
        </p:nvSpPr>
        <p:spPr>
          <a:xfrm>
            <a:off x="3723323" y="3157603"/>
            <a:ext cx="2433161" cy="3397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696"/>
              </a:lnSpc>
              <a:buNone/>
            </a:pPr>
            <a:r>
              <a:rPr lang="en-US" sz="2074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Cloud Orchestration</a:t>
            </a:r>
            <a:endParaRPr lang="en-US" sz="2074" dirty="0"/>
          </a:p>
        </p:txBody>
      </p:sp>
      <p:sp>
        <p:nvSpPr>
          <p:cNvPr id="15" name="Text 13"/>
          <p:cNvSpPr/>
          <p:nvPr/>
        </p:nvSpPr>
        <p:spPr>
          <a:xfrm>
            <a:off x="789980" y="3685545"/>
            <a:ext cx="5366504" cy="753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986"/>
              </a:lnSpc>
              <a:buNone/>
            </a:pPr>
            <a:r>
              <a:rPr lang="en-US" sz="1659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Saltstack can orchestrate major cloud platforms such as AWS, Azure and GCP Services</a:t>
            </a:r>
            <a:endParaRPr lang="en-US" sz="1659" dirty="0"/>
          </a:p>
        </p:txBody>
      </p:sp>
      <p:sp>
        <p:nvSpPr>
          <p:cNvPr id="16" name="Shape 14"/>
          <p:cNvSpPr/>
          <p:nvPr/>
        </p:nvSpPr>
        <p:spPr>
          <a:xfrm>
            <a:off x="7552194" y="4598008"/>
            <a:ext cx="737354" cy="4172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5"/>
          <p:cNvSpPr/>
          <p:nvPr/>
        </p:nvSpPr>
        <p:spPr>
          <a:xfrm>
            <a:off x="7078206" y="4383676"/>
            <a:ext cx="473988" cy="470503"/>
          </a:xfrm>
          <a:prstGeom prst="roundRect">
            <a:avLst>
              <a:gd name="adj" fmla="val 11661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7214414" y="4414995"/>
            <a:ext cx="201573" cy="4077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5"/>
              </a:lnSpc>
              <a:buNone/>
            </a:pPr>
            <a:r>
              <a:rPr lang="en-US" sz="2488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488" dirty="0"/>
          </a:p>
        </p:txBody>
      </p:sp>
      <p:sp>
        <p:nvSpPr>
          <p:cNvPr id="19" name="Text 17"/>
          <p:cNvSpPr/>
          <p:nvPr/>
        </p:nvSpPr>
        <p:spPr>
          <a:xfrm>
            <a:off x="8473916" y="4396794"/>
            <a:ext cx="2464118" cy="3397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96"/>
              </a:lnSpc>
              <a:buNone/>
            </a:pPr>
            <a:r>
              <a:rPr lang="en-US" sz="2074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Server Management</a:t>
            </a:r>
            <a:endParaRPr lang="en-US" sz="2074" dirty="0"/>
          </a:p>
        </p:txBody>
      </p:sp>
      <p:sp>
        <p:nvSpPr>
          <p:cNvPr id="20" name="Text 18"/>
          <p:cNvSpPr/>
          <p:nvPr/>
        </p:nvSpPr>
        <p:spPr>
          <a:xfrm>
            <a:off x="8473916" y="4924736"/>
            <a:ext cx="5366504" cy="1129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86"/>
              </a:lnSpc>
              <a:buNone/>
            </a:pPr>
            <a:r>
              <a:rPr lang="en-US" sz="1659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Saltstack can manage multiple servers like Load Balancers, Web Servers, or Database Servers together on a single command.</a:t>
            </a:r>
            <a:endParaRPr lang="en-US" sz="1659" dirty="0"/>
          </a:p>
        </p:txBody>
      </p:sp>
      <p:sp>
        <p:nvSpPr>
          <p:cNvPr id="21" name="Shape 19"/>
          <p:cNvSpPr/>
          <p:nvPr/>
        </p:nvSpPr>
        <p:spPr>
          <a:xfrm>
            <a:off x="6340852" y="5740404"/>
            <a:ext cx="737354" cy="4172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Shape 20"/>
          <p:cNvSpPr/>
          <p:nvPr/>
        </p:nvSpPr>
        <p:spPr>
          <a:xfrm>
            <a:off x="7078206" y="5526071"/>
            <a:ext cx="473988" cy="470503"/>
          </a:xfrm>
          <a:prstGeom prst="roundRect">
            <a:avLst>
              <a:gd name="adj" fmla="val 11661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 21"/>
          <p:cNvSpPr/>
          <p:nvPr/>
        </p:nvSpPr>
        <p:spPr>
          <a:xfrm>
            <a:off x="7210604" y="5557391"/>
            <a:ext cx="209193" cy="4077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5"/>
              </a:lnSpc>
              <a:buNone/>
            </a:pPr>
            <a:r>
              <a:rPr lang="en-US" sz="2488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488" dirty="0"/>
          </a:p>
        </p:txBody>
      </p:sp>
      <p:sp>
        <p:nvSpPr>
          <p:cNvPr id="24" name="Text 22"/>
          <p:cNvSpPr/>
          <p:nvPr/>
        </p:nvSpPr>
        <p:spPr>
          <a:xfrm>
            <a:off x="3266956" y="5539190"/>
            <a:ext cx="2889528" cy="3397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696"/>
              </a:lnSpc>
              <a:buNone/>
            </a:pPr>
            <a:r>
              <a:rPr lang="en-US" sz="2074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Application Deployment</a:t>
            </a:r>
            <a:endParaRPr lang="en-US" sz="2074" dirty="0"/>
          </a:p>
        </p:txBody>
      </p:sp>
      <p:sp>
        <p:nvSpPr>
          <p:cNvPr id="25" name="Text 23"/>
          <p:cNvSpPr/>
          <p:nvPr/>
        </p:nvSpPr>
        <p:spPr>
          <a:xfrm>
            <a:off x="789980" y="6067132"/>
            <a:ext cx="5366504" cy="1129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986"/>
              </a:lnSpc>
              <a:buNone/>
            </a:pPr>
            <a:r>
              <a:rPr lang="en-US" sz="1659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Saltstack can automate the deployment of applications, as well as managing remote server configurations when used along with GitLab/Jenkins/Bitbucket.</a:t>
            </a:r>
            <a:endParaRPr lang="en-US" sz="1659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518</Words>
  <Application>Microsoft Office PowerPoint</Application>
  <PresentationFormat>Custom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Charanjit Singh</cp:lastModifiedBy>
  <cp:revision>2</cp:revision>
  <dcterms:created xsi:type="dcterms:W3CDTF">2023-07-20T06:57:34Z</dcterms:created>
  <dcterms:modified xsi:type="dcterms:W3CDTF">2023-07-20T06:59:02Z</dcterms:modified>
</cp:coreProperties>
</file>