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34" d="100"/>
          <a:sy n="34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115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2127367"/>
            <a:ext cx="7477601" cy="172033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823"/>
              </a:lnSpc>
              <a:buNone/>
            </a:pPr>
            <a:r>
              <a:rPr lang="en-US" sz="5249" b="1" kern="0" spc="-157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Security Aspects in the Build Process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833199" y="4178503"/>
            <a:ext cx="7477601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As software development and deployment grow in complexity, protecting the build process has become a critical task. Here's what you need to know.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833199" y="5644731"/>
            <a:ext cx="355402" cy="352788"/>
          </a:xfrm>
          <a:prstGeom prst="roundRect">
            <a:avLst>
              <a:gd name="adj" fmla="val 25916657"/>
            </a:avLst>
          </a:prstGeom>
          <a:solidFill>
            <a:srgbClr val="388BBA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912376" y="5639649"/>
            <a:ext cx="196929" cy="3630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80"/>
              </a:lnSpc>
              <a:buNone/>
            </a:pPr>
            <a:r>
              <a:rPr lang="en-US" sz="1152" kern="0" spc="-35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CS</a:t>
            </a:r>
            <a:endParaRPr lang="en-US" sz="1152" dirty="0"/>
          </a:p>
        </p:txBody>
      </p:sp>
      <p:sp>
        <p:nvSpPr>
          <p:cNvPr id="8" name="Text 6"/>
          <p:cNvSpPr/>
          <p:nvPr/>
        </p:nvSpPr>
        <p:spPr>
          <a:xfrm>
            <a:off x="1299686" y="5650168"/>
            <a:ext cx="2396609" cy="3859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Charanjit Singh</a:t>
            </a:r>
            <a:endParaRPr lang="en-US" sz="2187" dirty="0"/>
          </a:p>
        </p:txBody>
      </p:sp>
      <p:pic>
        <p:nvPicPr>
          <p:cNvPr id="9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1690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774383" y="1089094"/>
            <a:ext cx="7595235" cy="13322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285"/>
              </a:lnSpc>
              <a:buNone/>
            </a:pPr>
            <a:r>
              <a:rPr lang="en-US" sz="4065" b="1" kern="0" spc="-122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Common Vulnerabilities in the Build Process</a:t>
            </a:r>
            <a:endParaRPr lang="en-US" sz="4065" dirty="0"/>
          </a:p>
        </p:txBody>
      </p:sp>
      <p:sp>
        <p:nvSpPr>
          <p:cNvPr id="5" name="Shape 3"/>
          <p:cNvSpPr/>
          <p:nvPr/>
        </p:nvSpPr>
        <p:spPr>
          <a:xfrm>
            <a:off x="833199" y="2577659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932498" y="2951603"/>
            <a:ext cx="148352" cy="3997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71"/>
              </a:lnSpc>
              <a:buNone/>
            </a:pPr>
            <a:r>
              <a:rPr lang="en-US" sz="2439" b="1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439" dirty="0"/>
          </a:p>
        </p:txBody>
      </p:sp>
      <p:sp>
        <p:nvSpPr>
          <p:cNvPr id="7" name="Text 5"/>
          <p:cNvSpPr/>
          <p:nvPr/>
        </p:nvSpPr>
        <p:spPr>
          <a:xfrm>
            <a:off x="1445419" y="2984932"/>
            <a:ext cx="3023354" cy="67366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42"/>
              </a:lnSpc>
              <a:buNone/>
            </a:pPr>
            <a:r>
              <a:rPr lang="en-US" sz="2033" b="1" kern="0" spc="-6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Outdated Dependencies </a:t>
            </a:r>
            <a:r>
              <a:rPr lang="en-US" sz="2033" b="1" kern="0" spc="-6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📦</a:t>
            </a:r>
            <a:endParaRPr lang="en-US" sz="2033" dirty="0"/>
          </a:p>
        </p:txBody>
      </p:sp>
      <p:sp>
        <p:nvSpPr>
          <p:cNvPr id="8" name="Text 6"/>
          <p:cNvSpPr/>
          <p:nvPr/>
        </p:nvSpPr>
        <p:spPr>
          <a:xfrm>
            <a:off x="1445419" y="3843088"/>
            <a:ext cx="3023354" cy="11072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27"/>
              </a:lnSpc>
              <a:buNone/>
            </a:pPr>
            <a:r>
              <a:rPr lang="en-US" sz="1626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Unpatched libraries can expose your build process to new and known vulnerabilities.</a:t>
            </a:r>
            <a:endParaRPr lang="en-US" sz="1626" dirty="0"/>
          </a:p>
        </p:txBody>
      </p:sp>
      <p:sp>
        <p:nvSpPr>
          <p:cNvPr id="9" name="Shape 7"/>
          <p:cNvSpPr/>
          <p:nvPr/>
        </p:nvSpPr>
        <p:spPr>
          <a:xfrm>
            <a:off x="4683085" y="2577659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4814292" y="2951603"/>
            <a:ext cx="186452" cy="3997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71"/>
              </a:lnSpc>
              <a:buNone/>
            </a:pPr>
            <a:r>
              <a:rPr lang="en-US" sz="2439" b="1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439" dirty="0"/>
          </a:p>
        </p:txBody>
      </p:sp>
      <p:sp>
        <p:nvSpPr>
          <p:cNvPr id="11" name="Text 9"/>
          <p:cNvSpPr/>
          <p:nvPr/>
        </p:nvSpPr>
        <p:spPr>
          <a:xfrm>
            <a:off x="5346263" y="2984932"/>
            <a:ext cx="2915960" cy="3406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42"/>
              </a:lnSpc>
              <a:buNone/>
            </a:pPr>
            <a:r>
              <a:rPr lang="en-US" sz="2033" b="1" kern="0" spc="-6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Weak Access Control </a:t>
            </a:r>
            <a:r>
              <a:rPr lang="en-US" sz="2033" b="1" kern="0" spc="-6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🔑</a:t>
            </a:r>
            <a:endParaRPr lang="en-US" sz="2033" dirty="0"/>
          </a:p>
        </p:txBody>
      </p:sp>
      <p:sp>
        <p:nvSpPr>
          <p:cNvPr id="12" name="Text 10"/>
          <p:cNvSpPr/>
          <p:nvPr/>
        </p:nvSpPr>
        <p:spPr>
          <a:xfrm>
            <a:off x="5346263" y="3510037"/>
            <a:ext cx="3023354" cy="184549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27"/>
              </a:lnSpc>
              <a:buNone/>
            </a:pPr>
            <a:r>
              <a:rPr lang="en-US" sz="1626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Improper access control could result in an attacker being able to view or manipulate your build process, leading to critical data theft or system compromise.</a:t>
            </a:r>
            <a:endParaRPr lang="en-US" sz="1626" dirty="0"/>
          </a:p>
        </p:txBody>
      </p:sp>
      <p:sp>
        <p:nvSpPr>
          <p:cNvPr id="13" name="Shape 11"/>
          <p:cNvSpPr/>
          <p:nvPr/>
        </p:nvSpPr>
        <p:spPr>
          <a:xfrm>
            <a:off x="833199" y="6767035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909638" y="5783365"/>
            <a:ext cx="194072" cy="3997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71"/>
              </a:lnSpc>
              <a:buNone/>
            </a:pPr>
            <a:r>
              <a:rPr lang="en-US" sz="2439" b="1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439" dirty="0"/>
          </a:p>
        </p:txBody>
      </p:sp>
      <p:sp>
        <p:nvSpPr>
          <p:cNvPr id="15" name="Text 13"/>
          <p:cNvSpPr/>
          <p:nvPr/>
        </p:nvSpPr>
        <p:spPr>
          <a:xfrm>
            <a:off x="1445419" y="5816693"/>
            <a:ext cx="2855000" cy="3406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42"/>
              </a:lnSpc>
              <a:buNone/>
            </a:pPr>
            <a:r>
              <a:rPr lang="en-US" sz="2033" b="1" kern="0" spc="-6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Misconfigured CI/CD </a:t>
            </a:r>
            <a:r>
              <a:rPr lang="en-US" sz="2033" b="1" kern="0" spc="-6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🚀</a:t>
            </a:r>
            <a:endParaRPr lang="en-US" sz="2033" dirty="0"/>
          </a:p>
        </p:txBody>
      </p:sp>
      <p:sp>
        <p:nvSpPr>
          <p:cNvPr id="16" name="Text 14"/>
          <p:cNvSpPr/>
          <p:nvPr/>
        </p:nvSpPr>
        <p:spPr>
          <a:xfrm>
            <a:off x="1445419" y="6341798"/>
            <a:ext cx="6924199" cy="7381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27"/>
              </a:lnSpc>
              <a:buNone/>
            </a:pPr>
            <a:r>
              <a:rPr lang="en-US" sz="1626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CI/CD configurations that fail to put security first can lead to easy exploitation of your build pipeline.</a:t>
            </a:r>
            <a:endParaRPr lang="en-US" sz="1626" dirty="0"/>
          </a:p>
        </p:txBody>
      </p:sp>
      <p:pic>
        <p:nvPicPr>
          <p:cNvPr id="1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16908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2039199"/>
            <a:ext cx="12964001" cy="14336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Technologies and Practices to Improve Build Process Security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833199" y="4090335"/>
            <a:ext cx="2666286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12"/>
              </a:lnSpc>
              <a:buNone/>
            </a:pPr>
            <a:r>
              <a:rPr lang="en-US" sz="2624" b="1" kern="0" spc="-7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DevSecOps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833199" y="4740837"/>
            <a:ext cx="3959543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Integrating security into your DevOps process can help prevent vulnerabilities.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342334" y="4090335"/>
            <a:ext cx="3182898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12"/>
              </a:lnSpc>
              <a:buNone/>
            </a:pPr>
            <a:r>
              <a:rPr lang="en-US" sz="2624" b="1" kern="0" spc="-7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Secret Management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5342334" y="4740837"/>
            <a:ext cx="3959543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secret management solutions or store secrets offline to increase security.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851469" y="4090335"/>
            <a:ext cx="3196233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12"/>
              </a:lnSpc>
              <a:buNone/>
            </a:pPr>
            <a:r>
              <a:rPr lang="en-US" sz="2624" b="1" kern="0" spc="-7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Static Analysis Tools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9851469" y="4740837"/>
            <a:ext cx="3959543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Static analysis tools can identify and stop vulnerabilities at the earliest stage of the build process.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1551323"/>
            <a:ext cx="11255931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Impact of DevOps on Build Process Security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833199" y="3084091"/>
            <a:ext cx="12964001" cy="44084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6" name="Shape 4"/>
          <p:cNvSpPr/>
          <p:nvPr/>
        </p:nvSpPr>
        <p:spPr>
          <a:xfrm>
            <a:off x="2897565" y="3084091"/>
            <a:ext cx="44410" cy="77188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7" name="Shape 5"/>
          <p:cNvSpPr/>
          <p:nvPr/>
        </p:nvSpPr>
        <p:spPr>
          <a:xfrm>
            <a:off x="2669858" y="2836016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2838212" y="2869109"/>
            <a:ext cx="16323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1585674" y="4076626"/>
            <a:ext cx="2668072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Traditional Approach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1055370" y="4633405"/>
            <a:ext cx="3728799" cy="15874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 the traditional model, security is a bolted-on feature, often leading to costly and time-consuming delays and rework.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292876" y="3084091"/>
            <a:ext cx="44410" cy="77188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169" y="2836016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214473" y="2869109"/>
            <a:ext cx="20133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6154579" y="4076626"/>
            <a:ext cx="2321123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DevOps Approach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5450681" y="4633405"/>
            <a:ext cx="3728918" cy="19843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 DevOps, security becomes a fundamental and integrated component of the development pipeline, leading to faster and more secure delivery.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11688306" y="3084091"/>
            <a:ext cx="44410" cy="77188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17" name="Shape 15"/>
          <p:cNvSpPr/>
          <p:nvPr/>
        </p:nvSpPr>
        <p:spPr>
          <a:xfrm>
            <a:off x="11460599" y="2836016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11606093" y="2869109"/>
            <a:ext cx="20895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10592991" y="4076626"/>
            <a:ext cx="223516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Future of Security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9846112" y="4633405"/>
            <a:ext cx="3728918" cy="19843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DevOps is leading the way towards more secure software development, with continuous security integration and automation as key elements of modern build process security.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1038391"/>
            <a:ext cx="12812792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Integrating Security Testing into the Build Process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542" y="2240354"/>
            <a:ext cx="2888575" cy="2867336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726406" y="5383302"/>
            <a:ext cx="2386846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Security Unit Tests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833199" y="5940081"/>
            <a:ext cx="4173260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Security unit tests can detect security vulnerabilities early in the code.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0972" y="2240354"/>
            <a:ext cx="2888575" cy="2867336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072307" y="5383302"/>
            <a:ext cx="2485906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Penetration Testing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228630" y="5940081"/>
            <a:ext cx="4173260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Penetration testing simulates an attack on your application to identify vulnerabilities that may otherwise be overlooked.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6402" y="2240354"/>
            <a:ext cx="2888575" cy="2867336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10274498" y="5383302"/>
            <a:ext cx="2872383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Vulnerability Scanning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624060" y="5940081"/>
            <a:ext cx="4173260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Vulnerability scanning can discover vulnerabilities across your entire technology stack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1009672"/>
            <a:ext cx="12964001" cy="14336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Best Practices for Secure Build Process Management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833199" y="2928438"/>
            <a:ext cx="4173260" cy="2600469"/>
          </a:xfrm>
          <a:prstGeom prst="roundRect">
            <a:avLst>
              <a:gd name="adj" fmla="val 2110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062990" y="3156539"/>
            <a:ext cx="2661285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Standardize Tools </a:t>
            </a: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🛠️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1062990" y="3713319"/>
            <a:ext cx="3713678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consistent toolchains and ensure there is security-focused configuration across all instances.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228630" y="2928438"/>
            <a:ext cx="4173260" cy="2600469"/>
          </a:xfrm>
          <a:prstGeom prst="roundRect">
            <a:avLst>
              <a:gd name="adj" fmla="val 2110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5458420" y="3156539"/>
            <a:ext cx="2418159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Monitor Activity </a:t>
            </a: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🕵️‍♂️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458420" y="3713319"/>
            <a:ext cx="3713678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 runtime monitoring to detect unauthorized activity and report abnormal behavior.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624060" y="2928438"/>
            <a:ext cx="4173260" cy="2600469"/>
          </a:xfrm>
          <a:prstGeom prst="roundRect">
            <a:avLst>
              <a:gd name="adj" fmla="val 2110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853851" y="3156539"/>
            <a:ext cx="248745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Automate Safely </a:t>
            </a: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🤖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853851" y="3713319"/>
            <a:ext cx="3713678" cy="15874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When automating steps within the build process, ensure a comprehensive security review has taken place first.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833199" y="5749445"/>
            <a:ext cx="12964001" cy="1409853"/>
          </a:xfrm>
          <a:prstGeom prst="roundRect">
            <a:avLst>
              <a:gd name="adj" fmla="val 3891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1062990" y="5977546"/>
            <a:ext cx="3381613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Enforce Access Control </a:t>
            </a: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💂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1062990" y="6534325"/>
            <a:ext cx="12504420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Ensure that only authenticated and authorized users can access the build system.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606536"/>
            <a:ext cx="8136374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Conclusion and Key Takeaways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1144310" y="1808498"/>
            <a:ext cx="44410" cy="576150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6" name="Shape 4"/>
          <p:cNvSpPr/>
          <p:nvPr/>
        </p:nvSpPr>
        <p:spPr>
          <a:xfrm>
            <a:off x="1416427" y="2241240"/>
            <a:ext cx="777597" cy="44084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7" name="Shape 5"/>
          <p:cNvSpPr/>
          <p:nvPr/>
        </p:nvSpPr>
        <p:spPr>
          <a:xfrm>
            <a:off x="916484" y="2015207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1084838" y="2048300"/>
            <a:ext cx="16323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2388513" y="2029035"/>
            <a:ext cx="406777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Build Process Security Is Critical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2388513" y="2585814"/>
            <a:ext cx="11408688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build process is a prime target for attackers, and securing it can prevent serious damage to a company.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1416427" y="4226191"/>
            <a:ext cx="777597" cy="44084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12" name="Shape 10"/>
          <p:cNvSpPr/>
          <p:nvPr/>
        </p:nvSpPr>
        <p:spPr>
          <a:xfrm>
            <a:off x="916484" y="4000159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1065788" y="4033251"/>
            <a:ext cx="20133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2388513" y="4013986"/>
            <a:ext cx="3942517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DevSecOps Is the Way Forward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2388513" y="4570766"/>
            <a:ext cx="11408688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Integrating security into DevOps workflows can improve security and lead to faster delivery.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1416427" y="6211143"/>
            <a:ext cx="777597" cy="44084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17" name="Shape 15"/>
          <p:cNvSpPr/>
          <p:nvPr/>
        </p:nvSpPr>
        <p:spPr>
          <a:xfrm>
            <a:off x="916484" y="5985110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1061978" y="6018202"/>
            <a:ext cx="20895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2388513" y="5998938"/>
            <a:ext cx="3993713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Continuous Testing Is Essential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2388513" y="6555717"/>
            <a:ext cx="11408688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Continuous security testing allows teams to perform early intervention and remediation of vulnerabilities, reducing risk.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467</Words>
  <Application>Microsoft Office PowerPoint</Application>
  <PresentationFormat>Custom</PresentationFormat>
  <Paragraphs>64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Charanjit Singh</cp:lastModifiedBy>
  <cp:revision>1</cp:revision>
  <dcterms:created xsi:type="dcterms:W3CDTF">2023-07-10T04:46:15Z</dcterms:created>
  <dcterms:modified xsi:type="dcterms:W3CDTF">2023-07-10T04:47:32Z</dcterms:modified>
</cp:coreProperties>
</file>