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34" d="100"/>
          <a:sy n="34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0836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127367"/>
            <a:ext cx="7477601" cy="17203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823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Setting up Delivery Pipelines in Jenkins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178503"/>
            <a:ext cx="7477601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Learn how to set up and maintain delivery pipelines in Jenkins. Delivery pipelines help automate the software delivery process, from building to deployment.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5644731"/>
            <a:ext cx="355402" cy="352788"/>
          </a:xfrm>
          <a:prstGeom prst="roundRect">
            <a:avLst>
              <a:gd name="adj" fmla="val 25916657"/>
            </a:avLst>
          </a:prstGeom>
          <a:solidFill>
            <a:srgbClr val="388BBA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912376" y="5639649"/>
            <a:ext cx="196929" cy="3630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r>
              <a:rPr lang="en-US" sz="1152" kern="0" spc="-35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CS</a:t>
            </a:r>
            <a:endParaRPr lang="en-US" sz="1152" dirty="0"/>
          </a:p>
        </p:txBody>
      </p:sp>
      <p:sp>
        <p:nvSpPr>
          <p:cNvPr id="8" name="Text 6"/>
          <p:cNvSpPr/>
          <p:nvPr/>
        </p:nvSpPr>
        <p:spPr>
          <a:xfrm>
            <a:off x="1299686" y="5650168"/>
            <a:ext cx="2396609" cy="385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Charanjit Singh</a:t>
            </a:r>
            <a:endParaRPr lang="en-US" sz="2187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408534"/>
            <a:ext cx="7477601" cy="14336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Introduction to Jenkins &amp; Delivery Pipelines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4172948"/>
            <a:ext cx="7477601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Jenkins is an open-source automation tool that helps automate parts of the software delivery process. A delivery pipeline is a set of steps that code goes through to become a deployable artifact. Installing plugins and creating jobs can help automate this process.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833199" y="2152304"/>
            <a:ext cx="9100423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Benefits of Using Delivery Pipelines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833199" y="3406623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01554" y="3439716"/>
            <a:ext cx="1632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1555313" y="3475526"/>
            <a:ext cx="2979182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Increased Efficiency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🚀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1555313" y="4032305"/>
            <a:ext cx="3451146" cy="1984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Delivery pipelines integrate multiple tools and automate the acceptance testing process, leading to faster build times and reduced manual intervention.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228630" y="3406623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5377934" y="3439716"/>
            <a:ext cx="2013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5950744" y="3475526"/>
            <a:ext cx="2623899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Enhanced Quality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🔍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5950744" y="4032305"/>
            <a:ext cx="3451146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Automating the pipeline allows for the creation of consistent builds, resulting in higher software quality.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624060" y="3406623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9769554" y="3439716"/>
            <a:ext cx="20895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10346174" y="3475526"/>
            <a:ext cx="2328863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Reduced Costs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💸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10346174" y="4032305"/>
            <a:ext cx="3451146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Automation of tests and builds reduces errors and the amount of human intervention required, thereby reducing costs.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038391"/>
            <a:ext cx="9095661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Setting up the Jenkins Environment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542" y="2240354"/>
            <a:ext cx="2888575" cy="2867336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808798" y="5383302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Installing Plugins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833199" y="5940081"/>
            <a:ext cx="4173260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Install necessary plugins, including those for pipeline and testing.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972" y="2240354"/>
            <a:ext cx="2888575" cy="286733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204228" y="5383302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Creating Jobs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228630" y="5940081"/>
            <a:ext cx="4173260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a job for the pipeline, configure the SCM, and add appropriate credentials.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6402" y="2240354"/>
            <a:ext cx="2888575" cy="2867336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10482620" y="5383302"/>
            <a:ext cx="245614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Adding Credentials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624060" y="5940081"/>
            <a:ext cx="4173260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 credentials for secure access to code repositories and deployment environments.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595978"/>
            <a:ext cx="8918972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Creating a Simple Delivery Pipeline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3930310"/>
            <a:ext cx="2951917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Stage 1 - Checkout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833199" y="4580812"/>
            <a:ext cx="3959543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pipeline checks out the code and moves to the next stage.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342334" y="3930310"/>
            <a:ext cx="2666286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Stage 2 - Build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342334" y="4580812"/>
            <a:ext cx="3959543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code is compiled, unit tests are run, and the artifact is archived.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851469" y="3930310"/>
            <a:ext cx="2666286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Stage 3 - Deploy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851469" y="4580812"/>
            <a:ext cx="3959543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artifact is deployed to a test environment, and unit tests are run.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140505"/>
            <a:ext cx="8957072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Adding Build Stages to the Pipeline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4685525"/>
            <a:ext cx="12964001" cy="44084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6" name="Shape 4"/>
          <p:cNvSpPr/>
          <p:nvPr/>
        </p:nvSpPr>
        <p:spPr>
          <a:xfrm>
            <a:off x="3996392" y="4685525"/>
            <a:ext cx="44410" cy="77188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7" name="Shape 5"/>
          <p:cNvSpPr/>
          <p:nvPr/>
        </p:nvSpPr>
        <p:spPr>
          <a:xfrm>
            <a:off x="3768685" y="4437451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3937040" y="4470543"/>
            <a:ext cx="1632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2907625" y="5678060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Static Analysis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1055370" y="6234839"/>
            <a:ext cx="5926574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Run static code analysis tools like Checkstyle or Sonarqube to detect faulty code.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292876" y="3913646"/>
            <a:ext cx="44410" cy="77188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169" y="4437451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14473" y="4470543"/>
            <a:ext cx="2013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6102668" y="2342467"/>
            <a:ext cx="2424946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Artifact Repository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4351853" y="2899246"/>
            <a:ext cx="5926574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Deploy the artifact to an artifact repository like Nexus or Artifactory for versioning and organization.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10589478" y="4685525"/>
            <a:ext cx="44410" cy="77188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7" name="Shape 15"/>
          <p:cNvSpPr/>
          <p:nvPr/>
        </p:nvSpPr>
        <p:spPr>
          <a:xfrm>
            <a:off x="10361771" y="4437451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10507266" y="4470543"/>
            <a:ext cx="20895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9410700" y="5678060"/>
            <a:ext cx="2402086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Integration Testing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7648456" y="6234839"/>
            <a:ext cx="5926574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a test environment and run integration tests on the artifact.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169697"/>
            <a:ext cx="9091374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Integrating Testing into the Pipeline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2371659"/>
            <a:ext cx="4173260" cy="2997342"/>
          </a:xfrm>
          <a:prstGeom prst="roundRect">
            <a:avLst>
              <a:gd name="adj" fmla="val 1830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62990" y="2599760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Unit Testing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🧪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1062990" y="3156539"/>
            <a:ext cx="3713678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Integrate unit tests into the pipeline to prevent errors early in the process.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28630" y="2371659"/>
            <a:ext cx="4173260" cy="2997342"/>
          </a:xfrm>
          <a:prstGeom prst="roundRect">
            <a:avLst>
              <a:gd name="adj" fmla="val 1830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458420" y="2599760"/>
            <a:ext cx="2789396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Integration Testing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458420" y="3156539"/>
            <a:ext cx="3713678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a testing environment and run integration tests to ensure that individual components are functioning correctly.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24060" y="2371659"/>
            <a:ext cx="4173260" cy="2997342"/>
          </a:xfrm>
          <a:prstGeom prst="roundRect">
            <a:avLst>
              <a:gd name="adj" fmla="val 1830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853851" y="2599760"/>
            <a:ext cx="2927271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Acceptance Testing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🚀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853851" y="3156539"/>
            <a:ext cx="3713678" cy="1984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an acceptance testing environment for end-to-end tests that ensure the full product is working correctly and can be deployed.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833199" y="5589538"/>
            <a:ext cx="12964001" cy="1409853"/>
          </a:xfrm>
          <a:prstGeom prst="roundRect">
            <a:avLst>
              <a:gd name="adj" fmla="val 3891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1062990" y="5817639"/>
            <a:ext cx="2934176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Load/Stress Testing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⚙️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1062990" y="6374418"/>
            <a:ext cx="1250442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tools like Gatling or JMeter to simulate traffic and ensure that the product can handle the expected load.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533359"/>
            <a:ext cx="12419409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Best Practices for Maintaining Delivery Pipelines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735321"/>
            <a:ext cx="44410" cy="3900409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3168063"/>
            <a:ext cx="777597" cy="44084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942030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33583" y="2975122"/>
            <a:ext cx="1632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955858"/>
            <a:ext cx="2926556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Version Control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💾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3512637"/>
            <a:ext cx="5259943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version control for pipeline scripts and pipeline code. Store them in a repository like Git.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4270748"/>
            <a:ext cx="777597" cy="44084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4044715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14533" y="4077807"/>
            <a:ext cx="2013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082766" y="4058543"/>
            <a:ext cx="3010376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Monitor and Analyze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🔍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833199" y="4615322"/>
            <a:ext cx="5259943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Monitor pipeline performance and analyze failures to improve the pipeline and fix problems quickly.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5276756"/>
            <a:ext cx="777597" cy="44084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5050723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10723" y="5083816"/>
            <a:ext cx="20895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5064551"/>
            <a:ext cx="249507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Regular Updates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🔄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5621330"/>
            <a:ext cx="5259943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Update the pipeline regularly to ensure compatibility with new versions of tools and changes in the code.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</Words>
  <Application>Microsoft Office PowerPoint</Application>
  <PresentationFormat>Custom</PresentationFormat>
  <Paragraphs>67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Charanjit Singh</cp:lastModifiedBy>
  <cp:revision>1</cp:revision>
  <dcterms:created xsi:type="dcterms:W3CDTF">2023-07-10T04:42:56Z</dcterms:created>
  <dcterms:modified xsi:type="dcterms:W3CDTF">2023-07-10T04:44:11Z</dcterms:modified>
</cp:coreProperties>
</file>