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4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325803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Final Artefact with Jenkins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376939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presentation on Jenkins and how to use it with the Final Artefact in the software development process.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446295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453859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451732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64151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Jenkins?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1843481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498642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543209"/>
            <a:ext cx="4173260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is an open-source platform that helps automate software development processes and enables continuous integration and continuous delivery (CI/CD).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1843481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498642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Working Process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543209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works by automatically building, testing, and deploying code changes, providing immediate feedback in case of any issues.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1843481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89300" y="4986429"/>
            <a:ext cx="22427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Plugin Integration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543209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is also highly configurable and has an extensive range of plugins that can be used to customize it further for various software development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84833"/>
            <a:ext cx="916424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the Jenkins Environment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4148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Guide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971675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installation process for Jenkins is straightforward, and various guides are available online based on your operating system.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414896"/>
            <a:ext cx="260020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Jenkins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971675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Once installed, configure Jenkins to suit your project requirements, including adding plugins and setting up agents for remote deployment.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414896"/>
            <a:ext cx="236541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Measures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971675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It's essential to set up proper security measures for your Jenkins environment, such as user authentication, role-based access control, and secure communication.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743633"/>
            <a:ext cx="459212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Final Artefact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85525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3996392" y="4685525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3768685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937040" y="4470543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907625" y="567806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34839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Final Artefact is the complete and executable artifact that encompasses the source code, build artifacts, and deployment artifacts.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913646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473" y="4470543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109" y="194559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502374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Having the Final Artefact streamlines the software delivery process as it provides a single source of truth, eliminates manual errors, and simplifies audits.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685525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10361771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507266" y="447054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500711" y="567806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34839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Final Artefact is used repeatedly throughout the software development process, from local builds, to shared testing environments, to release production.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39955"/>
            <a:ext cx="1072110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Integration with the Final Artefact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041917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Artifacts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741645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can build, test, package and deploy the Final Artefact through its extensive pipeline and plugin integration.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041917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Artifact Storage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can store the Final Artefact safely and securely and keep track of its versioning, making it highly accessible and improvable.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041917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425827" y="5184865"/>
            <a:ext cx="256972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Artifact Deployment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can also handle the deployment of the Final Artefact to the different environments, ensuring a smooth delivery process.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49855"/>
            <a:ext cx="64490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Jenkins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30417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2337267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373078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Development Process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288200"/>
            <a:ext cx="2905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automates the software development process, minimizing errors, boosting reliability and efficiency.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30417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2390" y="2337267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373078"/>
            <a:ext cx="25323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Continual Feedback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2929857"/>
            <a:ext cx="2905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provides real-time feedback and notifications on code errors and anomalies, facilitating swift issue resolution.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69980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8694" y="5732899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768709"/>
            <a:ext cx="368272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 and Customization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325489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can be tailored to meet specific project requirements, making it highly adaptable to changing development needs.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4208168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 of Jenkins Integration with the Final Artefact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5972582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Let's take a look at how Jenkins integrates with the Final Artefact, streamlining our software development process for better and faster results.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05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769142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103473"/>
            <a:ext cx="345817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Artefact Benefits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188601" y="3809050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 source of truth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88601" y="4316191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error-free builds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88601" y="4823331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auditing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3103473"/>
            <a:ext cx="3172897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 Advantages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949208" y="3809050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feedback on code changes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4316191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various plugins and tools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4823331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 and customizability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33199" y="5606084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conclusion, Jenkins is a powerful tool that can significantly enhance the software development process, and its integration with the Final Artefact streamlines software delivery while providing valuable benefits to developers and businesses alike.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2023-07-07T08:18:49Z</dcterms:created>
  <dcterms:modified xsi:type="dcterms:W3CDTF">2023-07-07T08:20:53Z</dcterms:modified>
</cp:coreProperties>
</file>