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34" d="100"/>
          <a:sy n="34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2961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319599" y="1895720"/>
            <a:ext cx="7477601" cy="25804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823"/>
              </a:lnSpc>
              <a:buNone/>
            </a:pPr>
            <a:r>
              <a:rPr lang="en-US" sz="5249" b="1" kern="0" spc="-157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Virtualization: Empowering Your Infrastructure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6319599" y="4807021"/>
            <a:ext cx="7477601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Dive into the world of virtualization, learn its advantages, and discover the different types of virtualization.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6319599" y="5876378"/>
            <a:ext cx="355402" cy="352788"/>
          </a:xfrm>
          <a:prstGeom prst="roundRect">
            <a:avLst>
              <a:gd name="adj" fmla="val 25916657"/>
            </a:avLst>
          </a:prstGeom>
          <a:solidFill>
            <a:srgbClr val="388BBA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6398776" y="5871296"/>
            <a:ext cx="196929" cy="3630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80"/>
              </a:lnSpc>
              <a:buNone/>
            </a:pPr>
            <a:r>
              <a:rPr lang="en-US" sz="1152" kern="0" spc="-35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CS</a:t>
            </a:r>
            <a:endParaRPr lang="en-US" sz="1152" dirty="0"/>
          </a:p>
        </p:txBody>
      </p:sp>
      <p:sp>
        <p:nvSpPr>
          <p:cNvPr id="8" name="Text 6"/>
          <p:cNvSpPr/>
          <p:nvPr/>
        </p:nvSpPr>
        <p:spPr>
          <a:xfrm>
            <a:off x="6786086" y="5881814"/>
            <a:ext cx="2396609" cy="3859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Charanjit Singh</a:t>
            </a:r>
            <a:endParaRPr lang="en-US" sz="2187" dirty="0"/>
          </a:p>
        </p:txBody>
      </p:sp>
      <p:pic>
        <p:nvPicPr>
          <p:cNvPr id="9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1690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830500"/>
            <a:ext cx="12964001" cy="14336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Efficient Resource Management with Virtualization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833199" y="2749267"/>
            <a:ext cx="4173260" cy="2958813"/>
          </a:xfrm>
          <a:prstGeom prst="roundRect">
            <a:avLst>
              <a:gd name="adj" fmla="val 1854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062990" y="2977368"/>
            <a:ext cx="326719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Optimal Use of Resources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1062990" y="3534147"/>
            <a:ext cx="3713678" cy="15874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Virtualization helps to utilize hardware resources efficiently, cutting down on underutilization and hardware costs.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228630" y="2749267"/>
            <a:ext cx="4173260" cy="2958813"/>
          </a:xfrm>
          <a:prstGeom prst="roundRect">
            <a:avLst>
              <a:gd name="adj" fmla="val 1854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5458420" y="2977368"/>
            <a:ext cx="3713678" cy="7166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Reduced Energy Consumption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458420" y="3892490"/>
            <a:ext cx="3713678" cy="15874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With server consolidation, the need for fewer servers leads to reduced energy consumption in the data center.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624060" y="2749267"/>
            <a:ext cx="4173260" cy="2958813"/>
          </a:xfrm>
          <a:prstGeom prst="roundRect">
            <a:avLst>
              <a:gd name="adj" fmla="val 1854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853851" y="2977368"/>
            <a:ext cx="3112651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Flexibility and Scalability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853851" y="3534147"/>
            <a:ext cx="3713678" cy="15874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Virtualization lets you change the size of resources allocated to a VM dynamically, without disrupting the guest operating system.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833199" y="5928617"/>
            <a:ext cx="12964001" cy="1409853"/>
          </a:xfrm>
          <a:prstGeom prst="roundRect">
            <a:avLst>
              <a:gd name="adj" fmla="val 3891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1062990" y="6156717"/>
            <a:ext cx="2545437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Increased Reliability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1062990" y="6713497"/>
            <a:ext cx="12504420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Fault isolation and high availability significantly improve your infrastructure's reliability to minimize downtime.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606536"/>
            <a:ext cx="9297114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Different Types of Virtualization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1144310" y="1808498"/>
            <a:ext cx="44410" cy="7828000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6" name="Shape 4"/>
          <p:cNvSpPr/>
          <p:nvPr/>
        </p:nvSpPr>
        <p:spPr>
          <a:xfrm>
            <a:off x="1416427" y="2241240"/>
            <a:ext cx="777597" cy="44084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7" name="Shape 5"/>
          <p:cNvSpPr/>
          <p:nvPr/>
        </p:nvSpPr>
        <p:spPr>
          <a:xfrm>
            <a:off x="916484" y="2015207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1084838" y="2048300"/>
            <a:ext cx="16323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2388513" y="2029035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Full Virtualization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2388513" y="2585814"/>
            <a:ext cx="11408688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type of virtualization allows multiple guest operating systems to run on a single host operating system without any modification of the guest OS.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1416427" y="4253374"/>
            <a:ext cx="777597" cy="44084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12" name="Shape 10"/>
          <p:cNvSpPr/>
          <p:nvPr/>
        </p:nvSpPr>
        <p:spPr>
          <a:xfrm>
            <a:off x="916484" y="4027342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1065788" y="4060434"/>
            <a:ext cx="20133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2388513" y="4041169"/>
            <a:ext cx="304621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Emulation Virtualization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2388513" y="4597949"/>
            <a:ext cx="11408688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host systems emulate hardware to operate the guest OS. It is slower than full virtualization due to the hardware emulation process.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1416427" y="6265509"/>
            <a:ext cx="777597" cy="44084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17" name="Shape 15"/>
          <p:cNvSpPr/>
          <p:nvPr/>
        </p:nvSpPr>
        <p:spPr>
          <a:xfrm>
            <a:off x="916484" y="6039476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1061978" y="6072568"/>
            <a:ext cx="20895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2388513" y="6053304"/>
            <a:ext cx="222754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Paravirtualization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2388513" y="6610083"/>
            <a:ext cx="11408688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Paravirtualization requires modifications to both the guest and host operating systems for communication to take place through a hypervisor.</a:t>
            </a:r>
            <a:endParaRPr lang="en-US" sz="1750" dirty="0"/>
          </a:p>
        </p:txBody>
      </p:sp>
      <p:sp>
        <p:nvSpPr>
          <p:cNvPr id="21" name="Shape 19"/>
          <p:cNvSpPr/>
          <p:nvPr/>
        </p:nvSpPr>
        <p:spPr>
          <a:xfrm>
            <a:off x="1416427" y="8277643"/>
            <a:ext cx="777597" cy="44084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22" name="Shape 20"/>
          <p:cNvSpPr/>
          <p:nvPr/>
        </p:nvSpPr>
        <p:spPr>
          <a:xfrm>
            <a:off x="916484" y="8051610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23" name="Text 21"/>
          <p:cNvSpPr/>
          <p:nvPr/>
        </p:nvSpPr>
        <p:spPr>
          <a:xfrm>
            <a:off x="1054358" y="8084703"/>
            <a:ext cx="22419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</a:t>
            </a:r>
            <a:endParaRPr lang="en-US" sz="2624" dirty="0"/>
          </a:p>
        </p:txBody>
      </p:sp>
      <p:sp>
        <p:nvSpPr>
          <p:cNvPr id="24" name="Text 22"/>
          <p:cNvSpPr/>
          <p:nvPr/>
        </p:nvSpPr>
        <p:spPr>
          <a:xfrm>
            <a:off x="2388513" y="8065438"/>
            <a:ext cx="4835247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Operating System-Level Virtualization</a:t>
            </a:r>
            <a:endParaRPr lang="en-US" sz="2187" dirty="0"/>
          </a:p>
        </p:txBody>
      </p:sp>
      <p:sp>
        <p:nvSpPr>
          <p:cNvPr id="25" name="Text 23"/>
          <p:cNvSpPr/>
          <p:nvPr/>
        </p:nvSpPr>
        <p:spPr>
          <a:xfrm>
            <a:off x="2388513" y="8622217"/>
            <a:ext cx="11408688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Operating System-Level Virt allows for multiple virtualized OS instances to run on the same host operating system, typically sharing the same kernel.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839955"/>
            <a:ext cx="11774567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Take Control of Your Virtualized Infrastructure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542" y="2041917"/>
            <a:ext cx="2888575" cy="2867336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198959" y="5184865"/>
            <a:ext cx="344174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Virtual Machine Snapshots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833199" y="5741645"/>
            <a:ext cx="4173260" cy="15874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Create snapshots of your VM at a specific point in time and save them for later use, making it easy to revert to a previous state in case of problems.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0972" y="2041917"/>
            <a:ext cx="2888575" cy="2867336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806678" y="5184865"/>
            <a:ext cx="3017163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Virtual Machine Backup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228630" y="5741645"/>
            <a:ext cx="4173260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Back up your VMs to avoid the loss of critical data to ensure business continuity even in the wake of hardware failures.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6402" y="2041917"/>
            <a:ext cx="2888575" cy="2867336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789676" y="5184865"/>
            <a:ext cx="3842028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Virtual Machine Live Migration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624060" y="5741645"/>
            <a:ext cx="4173260" cy="15874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Move your VM to another host with live migration without stopping the guest OS, decreasing downtime and improving reliability.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1295094"/>
            <a:ext cx="9475232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VMM: Your Gateway to Virtualization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1166455" y="2772668"/>
            <a:ext cx="12630745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Virtual Machine Manager (VMM) is a powerful tool that lets you configure, deploy, and manage VMs on your infrastructure.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833199" y="2497056"/>
            <a:ext cx="44410" cy="948096"/>
          </a:xfrm>
          <a:prstGeom prst="rect">
            <a:avLst/>
          </a:prstGeom>
          <a:solidFill>
            <a:srgbClr val="4950BC"/>
          </a:solidFill>
          <a:ln/>
        </p:spPr>
      </p:sp>
      <p:sp>
        <p:nvSpPr>
          <p:cNvPr id="7" name="Text 5"/>
          <p:cNvSpPr/>
          <p:nvPr/>
        </p:nvSpPr>
        <p:spPr>
          <a:xfrm>
            <a:off x="833199" y="4007486"/>
            <a:ext cx="3959543" cy="8599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412"/>
              </a:lnSpc>
              <a:buNone/>
            </a:pPr>
            <a:r>
              <a:rPr lang="en-US" sz="2624" b="1" kern="0" spc="-7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Easily Manage Hyper-V Environments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833199" y="5087952"/>
            <a:ext cx="3959543" cy="15874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VMM to manage all Hyper-V tasks, from creation and migration to Virtual Fibre Channel and more in a single console.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342334" y="4007486"/>
            <a:ext cx="3864412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12"/>
              </a:lnSpc>
              <a:buNone/>
            </a:pPr>
            <a:r>
              <a:rPr lang="en-US" sz="2624" b="1" kern="0" spc="-7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Customizable Templates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5342334" y="4657988"/>
            <a:ext cx="3959543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VMM offers templates that you can customize for maximum automation and leverage for all your VMs.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851469" y="4007486"/>
            <a:ext cx="3948232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12"/>
              </a:lnSpc>
              <a:buNone/>
            </a:pPr>
            <a:r>
              <a:rPr lang="en-US" sz="2624" b="1" kern="0" spc="-7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Centralized Management</a:t>
            </a:r>
            <a:endParaRPr lang="en-US" sz="2624" dirty="0"/>
          </a:p>
        </p:txBody>
      </p:sp>
      <p:sp>
        <p:nvSpPr>
          <p:cNvPr id="12" name="Text 10"/>
          <p:cNvSpPr/>
          <p:nvPr/>
        </p:nvSpPr>
        <p:spPr>
          <a:xfrm>
            <a:off x="9851469" y="4657988"/>
            <a:ext cx="3959543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With VMM, you can see all the VMs deployed in your infrastructure, and manage individually or all at once.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672130"/>
            <a:ext cx="7477601" cy="14336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Importance of Hypervisors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833199" y="2643253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001554" y="2676346"/>
            <a:ext cx="16323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1555313" y="2712156"/>
            <a:ext cx="237994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Intermediary Layer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1555313" y="3268935"/>
            <a:ext cx="2905601" cy="23812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Hypervisor is the intermediary layer between the hardware and virtualization software and is responsible for managing virtual machines.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4683085" y="2643253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4832390" y="2676346"/>
            <a:ext cx="20133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5405199" y="2712156"/>
            <a:ext cx="2698552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Allocating Resources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5405199" y="3268935"/>
            <a:ext cx="2905601" cy="23812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With the help of a Hypervisor, you can allocate resources such as memory, disk I/O, and CPU usage to a VM on the fly without any interruption.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833199" y="6077414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978694" y="6110506"/>
            <a:ext cx="20895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1555313" y="6146317"/>
            <a:ext cx="3857982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Maximize Hardware Utilization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1555313" y="6703096"/>
            <a:ext cx="6755487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flexibility of hypervisor maximizes hardware utilization, providing significant cost savings for your organization.</a:t>
            </a:r>
            <a:endParaRPr lang="en-US" sz="1750" dirty="0"/>
          </a:p>
        </p:txBody>
      </p:sp>
      <p:pic>
        <p:nvPicPr>
          <p:cNvPr id="1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1690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319599" y="2248745"/>
            <a:ext cx="4443889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6652855" y="3571967"/>
            <a:ext cx="7144345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Virtualization helps to simplify IT infrastructure by optimizing resource utilization, reducing energy consumption, and providing flexibility and scalability to the enterprise.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6319599" y="3296355"/>
            <a:ext cx="44410" cy="1741841"/>
          </a:xfrm>
          <a:prstGeom prst="rect">
            <a:avLst/>
          </a:prstGeom>
          <a:solidFill>
            <a:srgbClr val="4950BC"/>
          </a:solidFill>
          <a:ln/>
        </p:spPr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599" y="5313808"/>
            <a:ext cx="2769751" cy="606536"/>
          </a:xfrm>
          <a:prstGeom prst="rect">
            <a:avLst/>
          </a:prstGeom>
        </p:spPr>
      </p:pic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1270" y="5313808"/>
            <a:ext cx="2742724" cy="606536"/>
          </a:xfrm>
          <a:prstGeom prst="rect">
            <a:avLst/>
          </a:prstGeom>
        </p:spPr>
      </p:pic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5486400" cy="81690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532</Words>
  <Application>Microsoft Office PowerPoint</Application>
  <PresentationFormat>Custom</PresentationFormat>
  <Paragraphs>60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Charanjit Singh</cp:lastModifiedBy>
  <cp:revision>1</cp:revision>
  <dcterms:created xsi:type="dcterms:W3CDTF">2023-07-10T05:25:31Z</dcterms:created>
  <dcterms:modified xsi:type="dcterms:W3CDTF">2023-07-10T05:26:18Z</dcterms:modified>
</cp:coreProperties>
</file>