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4" d="100"/>
          <a:sy n="34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09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2127367"/>
            <a:ext cx="7477601" cy="1720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Working with Docker Toolbox &amp; Kitematic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178503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our presentation on Docker Toolbox and Kitematic. We'll cover installation, basic commands, containerization, and demos. Get ready to boost your development workflow.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644731"/>
            <a:ext cx="355402" cy="352788"/>
          </a:xfrm>
          <a:prstGeom prst="roundRect">
            <a:avLst>
              <a:gd name="adj" fmla="val 25916657"/>
            </a:avLst>
          </a:prstGeom>
          <a:solidFill>
            <a:srgbClr val="E697AE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919996" y="5639649"/>
            <a:ext cx="181689" cy="3630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ek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5650168"/>
            <a:ext cx="2689265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Charanjit Singh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  <p:pic>
        <p:nvPicPr>
          <p:cNvPr id="10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2183269"/>
            <a:ext cx="502646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Toolbox 101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385231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62990" y="3613332"/>
            <a:ext cx="3130748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Docker Toolbox?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4170112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It's an easy-to-use installer package that installs Docker on Mac and Windows.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3385231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458420" y="3613332"/>
            <a:ext cx="2447092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Installation &amp; Setup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4170112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Download and install the Docker Toolbox, create a VM and run 'docker run hello-world' command to verify the installation.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3385231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853851" y="3613332"/>
            <a:ext cx="3193137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Basic Docker Commands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4170112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'docker ps', 'docker images', and other commands to manage your containers and images.</a:t>
            </a:r>
            <a:endParaRPr lang="en-US" sz="1750" dirty="0"/>
          </a:p>
        </p:txBody>
      </p:sp>
      <p:pic>
        <p:nvPicPr>
          <p:cNvPr id="1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616345"/>
            <a:ext cx="8397478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Images with Dockerfiles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144310" y="1818308"/>
            <a:ext cx="44410" cy="5734317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1416427" y="2251049"/>
            <a:ext cx="777597" cy="4408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916484" y="202501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1084838" y="2058109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388513" y="203884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Dockerfile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388513" y="2595624"/>
            <a:ext cx="11408688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an image using Dockerfile, which contains instructions for the build process.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416427" y="4236001"/>
            <a:ext cx="777597" cy="4408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916484" y="400996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1065788" y="4043060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388513" y="402379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Images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88513" y="4580575"/>
            <a:ext cx="11408688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the 'docker build' command to build images with Dockerfiles.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416427" y="6220952"/>
            <a:ext cx="777597" cy="4408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916484" y="599491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1061978" y="6028012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388513" y="6008747"/>
            <a:ext cx="226778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Managing Images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388513" y="6565526"/>
            <a:ext cx="11408688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'docker images', 'docker tag', and 'docker push' commands to manage your images.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016172"/>
            <a:ext cx="6360438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Working with Containers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2218134"/>
            <a:ext cx="4099084" cy="25147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33199" y="500853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Containerization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565310"/>
            <a:ext cx="4099084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container is an isolated environment that runs your application with everything it needs, without interfering with your system environment or other containers.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539" y="2218134"/>
            <a:ext cx="4099203" cy="25147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65539" y="5008530"/>
            <a:ext cx="2744272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Container Operations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65539" y="5565310"/>
            <a:ext cx="409920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'docker run', 'docker stop', and other commands to manage your containers.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998" y="2218134"/>
            <a:ext cx="4099203" cy="25147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97998" y="500853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Volumes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97998" y="5565310"/>
            <a:ext cx="409920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Volumes provide persistent data storage for containers and allow sharing data between containers.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334923"/>
            <a:ext cx="10530126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Kitematic: A GUI for Docker Management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536885"/>
            <a:ext cx="44410" cy="4297281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7565172" y="2969627"/>
            <a:ext cx="777597" cy="4408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065228" y="274359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233583" y="2776686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75742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314201"/>
            <a:ext cx="52599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Kitematic is a user-friendly GUI for Docker that simplifies command-line operations.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072312"/>
            <a:ext cx="777597" cy="4408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65228" y="384627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14533" y="3879371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860107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33199" y="4416886"/>
            <a:ext cx="52599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offers an easier Docker experience with a web UI, one-click install of images and containers, and easier management.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276756"/>
            <a:ext cx="777597" cy="4408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7065228" y="505072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210723" y="5083816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64551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621330"/>
            <a:ext cx="52599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Now let's dive into a demo to show how Kitematic works and simplifies complex Docker tasks.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3823824"/>
            <a:ext cx="9385221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 Deployment with Docker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507814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01554" y="5111235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514704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5703825"/>
            <a:ext cx="56488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containers to deploy applications quickly and easily with an increased degree of flexibility, scalability, and portability.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507814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575590" y="5111235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514704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Workflow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5703825"/>
            <a:ext cx="56488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Developers can create Dockerfiles, testers can simulate environments with Docker, and DevOps can use Docker to deploy the app to the cloud or on-premises.</a:t>
            </a:r>
            <a:endParaRPr lang="en-US" sz="17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49176"/>
          </a:xfrm>
          <a:prstGeom prst="rect">
            <a:avLst/>
          </a:prstGeom>
        </p:spPr>
      </p:pic>
      <p:pic>
        <p:nvPicPr>
          <p:cNvPr id="14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2303820"/>
            <a:ext cx="884562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Conclusion: Docker and the Future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638152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1188601" y="4343728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Portability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88601" y="4850869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188601" y="5358009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Isolation &amp; Security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3806" y="3638152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949208" y="4343728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DevOps Automation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49208" y="4850869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Microservices and Monoliths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49208" y="5358009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Cloud-native App Development</a:t>
            </a:r>
            <a:endParaRPr lang="en-US" sz="1750" dirty="0"/>
          </a:p>
        </p:txBody>
      </p:sp>
      <p:pic>
        <p:nvPicPr>
          <p:cNvPr id="1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214608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Q&amp;A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2416570"/>
            <a:ext cx="4099084" cy="25147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33199" y="520696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Ask us Anything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763746"/>
            <a:ext cx="409908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Got a question about Docker? We're happy to help!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539" y="2416570"/>
            <a:ext cx="4099203" cy="25147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65539" y="520696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Docker Team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65539" y="5763746"/>
            <a:ext cx="409920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Meet our team of Docker experts and learn more about our work.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998" y="2416570"/>
            <a:ext cx="4099203" cy="25147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97998" y="5206966"/>
            <a:ext cx="25628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Join the Community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97998" y="5763746"/>
            <a:ext cx="409920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Connect with other Docker enthusiasts and stay up to date on the latest developments in the Docker ecosystem.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2</cp:revision>
  <dcterms:created xsi:type="dcterms:W3CDTF">2023-07-20T06:46:37Z</dcterms:created>
  <dcterms:modified xsi:type="dcterms:W3CDTF">2023-07-20T06:47:42Z</dcterms:modified>
</cp:coreProperties>
</file>