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34" d="100"/>
          <a:sy n="34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10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895720"/>
            <a:ext cx="7477601" cy="25804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23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to Trigger a Build from External Links in Jenkins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807021"/>
            <a:ext cx="74776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how to easily trigger a Jenkins build from anywhere with just a few simple steps.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876378"/>
            <a:ext cx="355402" cy="352788"/>
          </a:xfrm>
          <a:prstGeom prst="roundRect">
            <a:avLst>
              <a:gd name="adj" fmla="val 25916657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19" y="5883942"/>
            <a:ext cx="340162" cy="33766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299686" y="5881814"/>
            <a:ext cx="2396609" cy="385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Charanjit Singh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949022"/>
            <a:ext cx="5910858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Jenkins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150985"/>
            <a:ext cx="4173260" cy="3068963"/>
          </a:xfrm>
          <a:prstGeom prst="roundRect">
            <a:avLst>
              <a:gd name="adj" fmla="val 1788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62990" y="3379086"/>
            <a:ext cx="2666286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is Jenkins?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062990" y="4007486"/>
            <a:ext cx="3713678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Jenkins is an open source automation server that is used to automate parts of the software development process.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28630" y="3150985"/>
            <a:ext cx="4173260" cy="3068963"/>
          </a:xfrm>
          <a:prstGeom prst="roundRect">
            <a:avLst>
              <a:gd name="adj" fmla="val 1788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458420" y="3379086"/>
            <a:ext cx="2819519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Why use Jenkins?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458420" y="4007486"/>
            <a:ext cx="3713678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Jenkins offers a wide range of features that make the software development process easier, such as automatic testing and building of code.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24060" y="3150985"/>
            <a:ext cx="4173260" cy="3068963"/>
          </a:xfrm>
          <a:prstGeom prst="roundRect">
            <a:avLst>
              <a:gd name="adj" fmla="val 1788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53851" y="3379086"/>
            <a:ext cx="3007638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Who uses Jenkins?</a:t>
            </a: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853851" y="4007486"/>
            <a:ext cx="371367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Many software companies use Jenkins, including companies like Google, Netflix, and IBM.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038391"/>
            <a:ext cx="12429887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Overview of Build Triggering Methods in Jenkins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42" y="2240354"/>
            <a:ext cx="2888575" cy="286733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578888" y="5383302"/>
            <a:ext cx="2681883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Polling Build Triggers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833199" y="5940081"/>
            <a:ext cx="417326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Periodically checks the source code repository for changes and triggers a build if changes are detected.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72" y="2240354"/>
            <a:ext cx="2888575" cy="286733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95248" y="5383302"/>
            <a:ext cx="3040023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Webhook Build Triggers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228630" y="5940081"/>
            <a:ext cx="417326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Automatically triggers a build when webhook events are received from external services, like GitHub.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6402" y="2240354"/>
            <a:ext cx="2888575" cy="286733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0331291" y="5383302"/>
            <a:ext cx="2758797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Manual Build Triggers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624060" y="5940081"/>
            <a:ext cx="417326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Manually triggers a build from the Jenkins user interface or terminal using the build trigger button or command.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782044"/>
            <a:ext cx="12964001" cy="143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Using Remote Access API to Trigger Jenkins Build from External Links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5043868"/>
            <a:ext cx="12964001" cy="4408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3996392" y="5043868"/>
            <a:ext cx="44410" cy="77188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3768685" y="4795794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937040" y="4828886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1476732" y="6036403"/>
            <a:ext cx="508385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1: Install Jenkins Remote API Plugin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1055370" y="6593182"/>
            <a:ext cx="592657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will enable external HTTP requests to be made to Jenkins from other applications or scripts.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876" y="4271989"/>
            <a:ext cx="44410" cy="77188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169" y="4795794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4473" y="4828886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4977170" y="2700810"/>
            <a:ext cx="4675942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2: Generate a Jenkins API Token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351853" y="3257589"/>
            <a:ext cx="592657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token will be used to authenticate all external requests.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10589478" y="5043868"/>
            <a:ext cx="44410" cy="77188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10361771" y="4795794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0507266" y="4828886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095774" y="6036403"/>
            <a:ext cx="5031938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3: Trigger Build with HTTP Request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6593182"/>
            <a:ext cx="592657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Send an HTTP request to the Jenkins remote access API endpoint to trigger the build.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237635"/>
            <a:ext cx="12964001" cy="143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Configuring Jenkins Security Settings for External Build Triggering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4288771"/>
            <a:ext cx="2921437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Enabled by Default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833199" y="4939273"/>
            <a:ext cx="621101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Remote API and webhook triggering are enabled by default in Jenkins.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4288771"/>
            <a:ext cx="3887272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Manage Access Controls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7593806" y="4939273"/>
            <a:ext cx="621101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the Jenkins security settings to control who can trigger builds from external links and which build jobs are eligible.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21055" y="599090"/>
            <a:ext cx="12988290" cy="1412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03"/>
              </a:lnSpc>
              <a:buNone/>
            </a:pPr>
            <a:r>
              <a:rPr lang="en-US" sz="4310" b="1" kern="0" spc="-12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Examples of Triggering Jenkins Build from External Links Using cURL and Webhooks</a:t>
            </a:r>
            <a:endParaRPr lang="en-US" sz="431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113" y="2525302"/>
            <a:ext cx="3555087" cy="352894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918698" y="6238739"/>
            <a:ext cx="2189440" cy="353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02"/>
              </a:lnSpc>
              <a:buNone/>
            </a:pPr>
            <a:r>
              <a:rPr lang="en-US" sz="2155" b="1" kern="0" spc="-6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cURL Example</a:t>
            </a:r>
            <a:endParaRPr lang="en-US" sz="2155" dirty="0"/>
          </a:p>
        </p:txBody>
      </p:sp>
      <p:sp>
        <p:nvSpPr>
          <p:cNvPr id="7" name="Text 4"/>
          <p:cNvSpPr/>
          <p:nvPr/>
        </p:nvSpPr>
        <p:spPr>
          <a:xfrm>
            <a:off x="821055" y="6787482"/>
            <a:ext cx="6384727" cy="7823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03"/>
              </a:lnSpc>
              <a:buNone/>
            </a:pPr>
            <a:r>
              <a:rPr lang="en-US" sz="1724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Trigger a Jenkins build using a cURL command: curl -X POST JENKINS_URL/job/JOB_NAME/build --user USER:TOKEN</a:t>
            </a:r>
            <a:endParaRPr lang="en-US" sz="1724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4199" y="2525302"/>
            <a:ext cx="3555087" cy="352894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9375815" y="6238739"/>
            <a:ext cx="2482334" cy="353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02"/>
              </a:lnSpc>
              <a:buNone/>
            </a:pPr>
            <a:r>
              <a:rPr lang="en-US" sz="2155" b="1" kern="0" spc="-6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Webhooks Example</a:t>
            </a:r>
            <a:endParaRPr lang="en-US" sz="2155" dirty="0"/>
          </a:p>
        </p:txBody>
      </p:sp>
      <p:sp>
        <p:nvSpPr>
          <p:cNvPr id="10" name="Text 6"/>
          <p:cNvSpPr/>
          <p:nvPr/>
        </p:nvSpPr>
        <p:spPr>
          <a:xfrm>
            <a:off x="7424618" y="6787482"/>
            <a:ext cx="6384727" cy="7823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03"/>
              </a:lnSpc>
              <a:buNone/>
            </a:pPr>
            <a:r>
              <a:rPr lang="en-US" sz="1724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Automatically trigger a Jenkins build using GitHub webhooks when changes are merged into the master branch.</a:t>
            </a:r>
            <a:endParaRPr lang="en-US" sz="172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889830"/>
            <a:ext cx="7477601" cy="143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Best Practices for External Build Triggering in Jenkins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6319599" y="2860954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87954" y="2894046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7041713" y="2929857"/>
            <a:ext cx="2905601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Authenticate all Requests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041713" y="3844979"/>
            <a:ext cx="2905601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Always use authentication tokens to authenticate all requests that are sent to Jenkins.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0169485" y="2860954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318790" y="2894046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0891599" y="2929857"/>
            <a:ext cx="2857143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Keep Track of Triggers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891599" y="3486636"/>
            <a:ext cx="2905601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the Jenkins build history to keep track of who is triggering builds and for what reason.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6319599" y="5859713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6465094" y="5892806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041713" y="5928617"/>
            <a:ext cx="3192423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Manage Access Controls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041713" y="6485396"/>
            <a:ext cx="6755487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Only allow authorized people and services to trigger builds from external links.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397542"/>
            <a:ext cx="7468672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 and Q&amp;A Session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3731874"/>
            <a:ext cx="2666286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833199" y="4382375"/>
            <a:ext cx="6211014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External build triggering is a powerful tool that can help automate your software development process. Use it wisely and securely to reap its benefits.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731874"/>
            <a:ext cx="2666286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Q&amp;A Session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7593806" y="4382375"/>
            <a:ext cx="621101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Ask any questions you have about external build triggering in Jenkins and the best practices for using it.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Microsoft Office PowerPoint</Application>
  <PresentationFormat>Custom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Charanjit Singh</cp:lastModifiedBy>
  <cp:revision>1</cp:revision>
  <dcterms:created xsi:type="dcterms:W3CDTF">2023-07-07T08:31:10Z</dcterms:created>
  <dcterms:modified xsi:type="dcterms:W3CDTF">2023-07-07T08:31:59Z</dcterms:modified>
</cp:coreProperties>
</file>