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g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08252162_2439x1626.jpg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9215462_1440x2158.jpg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chBuddy.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TechBuddy.</a:t>
            </a:r>
          </a:p>
        </p:txBody>
      </p:sp>
      <p:sp>
        <p:nvSpPr>
          <p:cNvPr id="152" name="Rohan Vasudev Ginde-(002646835)…"/>
          <p:cNvSpPr txBox="1"/>
          <p:nvPr>
            <p:ph type="subTitle" sz="quarter" idx="1"/>
          </p:nvPr>
        </p:nvSpPr>
        <p:spPr>
          <a:xfrm>
            <a:off x="7407331" y="9702349"/>
            <a:ext cx="9569338" cy="2512352"/>
          </a:xfrm>
          <a:prstGeom prst="rect">
            <a:avLst/>
          </a:prstGeom>
        </p:spPr>
        <p:txBody>
          <a:bodyPr/>
          <a:lstStyle/>
          <a:p>
            <a:pPr defTabSz="462280">
              <a:defRPr sz="3584"/>
            </a:pPr>
            <a:r>
              <a:t>Rohan Vasudev Ginde-(002646835)</a:t>
            </a:r>
          </a:p>
          <a:p>
            <a:pPr defTabSz="462280">
              <a:defRPr sz="3584"/>
            </a:pPr>
            <a:r>
              <a:t>Kruthi Shankar Hegde-(002618976)</a:t>
            </a:r>
          </a:p>
          <a:p>
            <a:pPr defTabSz="462280">
              <a:defRPr sz="3584"/>
            </a:pPr>
            <a:r>
              <a:t>Sheetal Pujari-(002619620)</a:t>
            </a:r>
          </a:p>
          <a:p>
            <a:pPr defTabSz="462280">
              <a:defRPr sz="3584"/>
            </a:pPr>
            <a:r>
              <a:t>Rajavi Shah-(002727823)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My Prof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 Profile</a:t>
            </a:r>
          </a:p>
        </p:txBody>
      </p:sp>
      <p:pic>
        <p:nvPicPr>
          <p:cNvPr id="187" name="Screenshot 2023-04-20 at 11.31.09 AM.png" descr="Screenshot 2023-04-20 at 11.31.0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2244" y="3355016"/>
            <a:ext cx="18262601" cy="9410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creenshot 2023-04-20 at 11.43.30 AM.png" descr="Screenshot 2023-04-20 at 11.43.3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1349" y="3104548"/>
            <a:ext cx="18021301" cy="9334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Developer Analytic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Developer Analytics</a:t>
            </a:r>
          </a:p>
        </p:txBody>
      </p:sp>
      <p:pic>
        <p:nvPicPr>
          <p:cNvPr id="193" name="Screenshot 2023-04-20 at 11.44.41 AM.png" descr="Screenshot 2023-04-20 at 11.44.4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3721099"/>
            <a:ext cx="18288001" cy="952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Inside Post and Comment fea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Inside Post and Comment feature</a:t>
            </a:r>
          </a:p>
        </p:txBody>
      </p:sp>
      <p:pic>
        <p:nvPicPr>
          <p:cNvPr id="196" name="Screenshot 2023-04-20 at 11.45.46 AM.png" descr="Screenshot 2023-04-20 at 11.45.4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1499" y="3599961"/>
            <a:ext cx="18161001" cy="901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hy TechBuddy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TechBuddy?</a:t>
            </a:r>
          </a:p>
        </p:txBody>
      </p:sp>
      <p:sp>
        <p:nvSpPr>
          <p:cNvPr id="155" name="A social media platform that caters specifically for Developers who want to learn, explore, connect and grow with other techies!"/>
          <p:cNvSpPr txBox="1"/>
          <p:nvPr>
            <p:ph type="body" sz="half" idx="1"/>
          </p:nvPr>
        </p:nvSpPr>
        <p:spPr>
          <a:xfrm>
            <a:off x="1895230" y="4555768"/>
            <a:ext cx="19311047" cy="4940019"/>
          </a:xfrm>
          <a:prstGeom prst="rect">
            <a:avLst/>
          </a:prstGeom>
        </p:spPr>
        <p:txBody>
          <a:bodyPr/>
          <a:lstStyle/>
          <a:p>
            <a:pPr marL="0" indent="0" algn="ctr" defTabSz="1511808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pc="-215" sz="719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t>A social media platform that caters specifically for </a:t>
            </a:r>
            <a:r>
              <a:rPr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rPr>
              <a:t>Developers</a:t>
            </a:r>
            <a:r>
              <a:t> who want to learn, explore, connect and grow with other techies!</a:t>
            </a:r>
          </a:p>
          <a:p>
            <a:pPr marL="0" indent="0" defTabSz="283463">
              <a:spcBef>
                <a:spcPts val="0"/>
              </a:spcBef>
              <a:buClrTx/>
              <a:buSzTx/>
              <a:buNone/>
              <a:defRPr sz="3596">
                <a:solidFill>
                  <a:srgbClr val="E6EDF3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Main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 Features</a:t>
            </a:r>
          </a:p>
        </p:txBody>
      </p:sp>
      <p:sp>
        <p:nvSpPr>
          <p:cNvPr id="158" name="Blog - Developers can write blo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Blog - Developers can write blogs</a:t>
            </a:r>
          </a:p>
          <a:p>
            <a:pPr/>
            <a:r>
              <a:t>Challenges- Developers can challenge other developers and solve the challenges as well!</a:t>
            </a:r>
          </a:p>
          <a:p>
            <a:pPr/>
            <a:r>
              <a:t>Analytics- Statistics related to Developer Activity</a:t>
            </a:r>
          </a:p>
          <a:p>
            <a:pPr/>
            <a:r>
              <a:t>Future Scope : Solve quiz and upgrade developer level!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log feature @TechBuddy"/>
          <p:cNvSpPr txBox="1"/>
          <p:nvPr>
            <p:ph type="title"/>
          </p:nvPr>
        </p:nvSpPr>
        <p:spPr>
          <a:xfrm>
            <a:off x="4813224" y="1639802"/>
            <a:ext cx="13660862" cy="1194478"/>
          </a:xfrm>
          <a:prstGeom prst="rect">
            <a:avLst/>
          </a:prstGeom>
        </p:spPr>
        <p:txBody>
          <a:bodyPr/>
          <a:lstStyle>
            <a:lvl1pPr defTabSz="462280">
              <a:defRPr spc="-194" sz="6496"/>
            </a:lvl1pPr>
          </a:lstStyle>
          <a:p>
            <a:pPr/>
            <a:r>
              <a:t>Blog feature @TechBuddy</a:t>
            </a:r>
          </a:p>
        </p:txBody>
      </p:sp>
      <p:sp>
        <p:nvSpPr>
          <p:cNvPr id="161" name="Question: What you can do as developer on TechBuddy…"/>
          <p:cNvSpPr txBox="1"/>
          <p:nvPr>
            <p:ph type="body" sz="quarter" idx="4294967295"/>
          </p:nvPr>
        </p:nvSpPr>
        <p:spPr>
          <a:xfrm>
            <a:off x="1269999" y="4267200"/>
            <a:ext cx="20747312" cy="2591270"/>
          </a:xfrm>
          <a:prstGeom prst="rect">
            <a:avLst/>
          </a:prstGeom>
        </p:spPr>
        <p:txBody>
          <a:bodyPr/>
          <a:lstStyle/>
          <a:p>
            <a:pPr/>
            <a:r>
              <a:t>Question: What you can do as developer on TechBuddy</a:t>
            </a:r>
          </a:p>
          <a:p>
            <a:pPr/>
            <a:r>
              <a:t>Answer: You can add </a:t>
            </a:r>
            <a:r>
              <a:rPr spc="-219" sz="7300">
                <a:gradFill flip="none" rotWithShape="1">
                  <a:gsLst>
                    <a:gs pos="0">
                      <a:srgbClr val="FF53B9"/>
                    </a:gs>
                    <a:gs pos="100000">
                      <a:srgbClr val="007DFF"/>
                    </a:gs>
                  </a:gsLst>
                  <a:lin ang="3965999" scaled="0"/>
                </a:gradFill>
                <a:latin typeface="+mn-lt"/>
                <a:ea typeface="+mn-ea"/>
                <a:cs typeface="+mn-cs"/>
                <a:sym typeface="Graphik Semibold"/>
              </a:rPr>
              <a:t>post, comment , reply , like</a:t>
            </a:r>
            <a:r>
              <a:t> posts!!!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hallenges Feature @TechBuddy"/>
          <p:cNvSpPr txBox="1"/>
          <p:nvPr>
            <p:ph type="title"/>
          </p:nvPr>
        </p:nvSpPr>
        <p:spPr>
          <a:xfrm>
            <a:off x="1486426" y="1798365"/>
            <a:ext cx="20418257" cy="1045590"/>
          </a:xfrm>
          <a:prstGeom prst="rect">
            <a:avLst/>
          </a:prstGeom>
        </p:spPr>
        <p:txBody>
          <a:bodyPr/>
          <a:lstStyle>
            <a:lvl1pPr defTabSz="396239">
              <a:defRPr spc="-167" sz="5568"/>
            </a:lvl1pPr>
          </a:lstStyle>
          <a:p>
            <a:pPr/>
            <a:r>
              <a:t>Challenges Feature @TechBuddy</a:t>
            </a:r>
          </a:p>
        </p:txBody>
      </p:sp>
      <p:sp>
        <p:nvSpPr>
          <p:cNvPr id="164" name="Question: What is the challenge feature about?????…"/>
          <p:cNvSpPr txBox="1"/>
          <p:nvPr>
            <p:ph type="body" sz="quarter" idx="4294967295"/>
          </p:nvPr>
        </p:nvSpPr>
        <p:spPr>
          <a:xfrm>
            <a:off x="1270000" y="4267200"/>
            <a:ext cx="20747311" cy="2591270"/>
          </a:xfrm>
          <a:prstGeom prst="rect">
            <a:avLst/>
          </a:prstGeom>
        </p:spPr>
        <p:txBody>
          <a:bodyPr/>
          <a:lstStyle/>
          <a:p>
            <a:pPr marL="441452" indent="-441452" defTabSz="1926336">
              <a:spcBef>
                <a:spcPts val="1800"/>
              </a:spcBef>
              <a:defRPr sz="3792"/>
            </a:pPr>
            <a:r>
              <a:t>Question: What is the challenge feature about?????</a:t>
            </a:r>
          </a:p>
          <a:p>
            <a:pPr marL="441452" indent="-441452" defTabSz="1926336">
              <a:spcBef>
                <a:spcPts val="1800"/>
              </a:spcBef>
              <a:defRPr sz="3792"/>
            </a:pPr>
            <a:r>
              <a:t>Answer: You can add a </a:t>
            </a:r>
            <a:r>
              <a:rPr spc="-173" sz="5767">
                <a:gradFill flip="none" rotWithShape="1">
                  <a:gsLst>
                    <a:gs pos="0">
                      <a:srgbClr val="FF53B9"/>
                    </a:gs>
                    <a:gs pos="100000">
                      <a:srgbClr val="007DFF"/>
                    </a:gs>
                  </a:gsLst>
                  <a:lin ang="3965999" scaled="0"/>
                </a:gradFill>
                <a:latin typeface="+mn-lt"/>
                <a:ea typeface="+mn-ea"/>
                <a:cs typeface="+mn-cs"/>
                <a:sym typeface="Graphik Semibold"/>
              </a:rPr>
              <a:t>challenge of your own</a:t>
            </a:r>
            <a:r>
              <a:t> and wait till other developers solve it for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nalytics feature @techbuddy"/>
          <p:cNvSpPr txBox="1"/>
          <p:nvPr>
            <p:ph type="title"/>
          </p:nvPr>
        </p:nvSpPr>
        <p:spPr>
          <a:xfrm>
            <a:off x="1173810" y="1245276"/>
            <a:ext cx="20059426" cy="1261547"/>
          </a:xfrm>
          <a:prstGeom prst="rect">
            <a:avLst/>
          </a:prstGeom>
        </p:spPr>
        <p:txBody>
          <a:bodyPr/>
          <a:lstStyle>
            <a:lvl1pPr defTabSz="487044">
              <a:defRPr spc="-205" sz="6843"/>
            </a:lvl1pPr>
          </a:lstStyle>
          <a:p>
            <a:pPr/>
            <a:r>
              <a:t>Analytics feature @techbuddy</a:t>
            </a:r>
          </a:p>
        </p:txBody>
      </p:sp>
      <p:sp>
        <p:nvSpPr>
          <p:cNvPr id="167" name="Question: Can TechBuddy help me know how popular I am ?…"/>
          <p:cNvSpPr txBox="1"/>
          <p:nvPr>
            <p:ph type="body" sz="quarter" idx="4294967295"/>
          </p:nvPr>
        </p:nvSpPr>
        <p:spPr>
          <a:xfrm>
            <a:off x="1270000" y="4267200"/>
            <a:ext cx="20747311" cy="2591270"/>
          </a:xfrm>
          <a:prstGeom prst="rect">
            <a:avLst/>
          </a:prstGeom>
        </p:spPr>
        <p:txBody>
          <a:bodyPr/>
          <a:lstStyle/>
          <a:p>
            <a:pPr marL="385572" indent="-385572" defTabSz="1682495">
              <a:spcBef>
                <a:spcPts val="1600"/>
              </a:spcBef>
              <a:defRPr sz="3312"/>
            </a:pPr>
            <a:r>
              <a:t>Question: Can TechBuddy help me know how popular I am ?</a:t>
            </a:r>
          </a:p>
          <a:p>
            <a:pPr marL="385572" indent="-385572" defTabSz="1682495">
              <a:spcBef>
                <a:spcPts val="1600"/>
              </a:spcBef>
              <a:defRPr sz="3312"/>
            </a:pPr>
            <a:r>
              <a:t>Answer: Yes! Analytics feature is meant to provide </a:t>
            </a:r>
            <a:r>
              <a:rPr spc="-151" sz="5037">
                <a:gradFill flip="none" rotWithShape="1">
                  <a:gsLst>
                    <a:gs pos="0">
                      <a:srgbClr val="FF53B9"/>
                    </a:gs>
                    <a:gs pos="100000">
                      <a:srgbClr val="007DFF"/>
                    </a:gs>
                  </a:gsLst>
                  <a:lin ang="3965999" scaled="0"/>
                </a:gradFill>
                <a:latin typeface="+mn-lt"/>
                <a:ea typeface="+mn-ea"/>
                <a:cs typeface="+mn-cs"/>
                <a:sym typeface="Graphik Semibold"/>
              </a:rPr>
              <a:t>statistical and performance data</a:t>
            </a:r>
            <a:r>
              <a:t>. It also allows you to understand how </a:t>
            </a:r>
            <a:r>
              <a:rPr spc="-151" sz="5037">
                <a:gradFill flip="none" rotWithShape="1">
                  <a:gsLst>
                    <a:gs pos="0">
                      <a:srgbClr val="F1FF88"/>
                    </a:gs>
                    <a:gs pos="100000">
                      <a:srgbClr val="007DFF"/>
                    </a:gs>
                  </a:gsLst>
                  <a:lin ang="3965999" scaled="0"/>
                </a:gradFill>
                <a:latin typeface="+mn-lt"/>
                <a:ea typeface="+mn-ea"/>
                <a:cs typeface="+mn-cs"/>
                <a:sym typeface="Graphik Semibold"/>
              </a:rPr>
              <a:t>popular</a:t>
            </a:r>
            <a:r>
              <a:t> your posts are on the website!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ch stack used?"/>
          <p:cNvSpPr txBox="1"/>
          <p:nvPr>
            <p:ph type="body" sz="half" idx="1"/>
          </p:nvPr>
        </p:nvSpPr>
        <p:spPr>
          <a:xfrm>
            <a:off x="1269999" y="-759087"/>
            <a:ext cx="21844001" cy="4488604"/>
          </a:xfrm>
          <a:prstGeom prst="rect">
            <a:avLst/>
          </a:prstGeom>
        </p:spPr>
        <p:txBody>
          <a:bodyPr/>
          <a:lstStyle>
            <a:lvl1pPr>
              <a:defRPr spc="-360" sz="18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Tech stack used?</a:t>
            </a:r>
          </a:p>
        </p:txBody>
      </p:sp>
      <p:pic>
        <p:nvPicPr>
          <p:cNvPr id="170" name="Screenshot 2023-04-19 at 9.20.49 PM.png" descr="Screenshot 2023-04-19 at 9.20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2079" y="4084236"/>
            <a:ext cx="7919842" cy="4120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Screenshot 2023-04-19 at 9.21.20 PM.png" descr="Screenshot 2023-04-19 at 9.21.2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31193" y="4183225"/>
            <a:ext cx="4130364" cy="3441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Screenshot 2023-04-19 at 9.23.26 PM.png" descr="Screenshot 2023-04-19 at 9.23.26 PM.png"/>
          <p:cNvPicPr>
            <a:picLocks noChangeAspect="1"/>
          </p:cNvPicPr>
          <p:nvPr/>
        </p:nvPicPr>
        <p:blipFill>
          <a:blip r:embed="rId4">
            <a:extLst/>
          </a:blip>
          <a:srcRect l="0" t="20165" r="0" b="0"/>
          <a:stretch>
            <a:fillRect/>
          </a:stretch>
        </p:blipFill>
        <p:spPr>
          <a:xfrm>
            <a:off x="17868105" y="4652083"/>
            <a:ext cx="4818943" cy="1999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Screenshot 2023-04-19 at 9.24.11 PM.png" descr="Screenshot 2023-04-19 at 9.24.11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4788" y="7905118"/>
            <a:ext cx="3833904" cy="3027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Screenshot 2023-04-19 at 9.25.34 PM.png" descr="Screenshot 2023-04-19 at 9.25.34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896487" y="8704764"/>
            <a:ext cx="4666064" cy="2161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Screenshot 2023-04-19 at 9.26.24 PM.png" descr="Screenshot 2023-04-19 at 9.26.24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9341254" y="9615032"/>
            <a:ext cx="4325473" cy="12515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Screenshot 2023-04-19 at 9.27.18 PM.png" descr="Screenshot 2023-04-19 at 9.27.18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5534394" y="11249706"/>
            <a:ext cx="4219136" cy="22684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Screenshot 2023-04-19 at 9.27.54 PM.png" descr="Screenshot 2023-04-19 at 9.27.54 PM.png"/>
          <p:cNvPicPr>
            <a:picLocks noChangeAspect="1"/>
          </p:cNvPicPr>
          <p:nvPr/>
        </p:nvPicPr>
        <p:blipFill>
          <a:blip r:embed="rId9">
            <a:extLst/>
          </a:blip>
          <a:srcRect l="0" t="0" r="0" b="0"/>
          <a:stretch>
            <a:fillRect/>
          </a:stretch>
        </p:blipFill>
        <p:spPr>
          <a:xfrm>
            <a:off x="18299636" y="7232434"/>
            <a:ext cx="2755104" cy="19994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Screenshot 2023-04-19 at 9.28.23 PM.png" descr="Screenshot 2023-04-19 at 9.28.23 PM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143940" y="11212895"/>
            <a:ext cx="5629187" cy="2342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Screenshot 2023-04-19 at 9.28.51 PM.png" descr="Screenshot 2023-04-19 at 9.28.51 PM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011289" y="8872944"/>
            <a:ext cx="3022601" cy="109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creensho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Screenshots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creenshot 2023-04-19 at 8.59.43 PM.png" descr="Screenshot 2023-04-19 at 8.59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9064" y="3021686"/>
            <a:ext cx="13101893" cy="10679435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Blog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Blog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