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Shopping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Java 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Boot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Angular | React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PostgreSQL |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Maven | Gradle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This application is used by ABC Company admin and their Customer for online shopping </a:t>
            </a:r>
            <a:endParaRPr lang="en-IN" sz="2000" dirty="0" smtClean="0"/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This application will help Customer to buy the products and view order details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Customer can register themselves and login. Add product to the cart and purchase it 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This application will help Admin to search Product list ,add new products ,remove products and update product .</a:t>
            </a:r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6" name="Oval 20">
            <a:extLst>
              <a:ext uri="{FF2B5EF4-FFF2-40B4-BE49-F238E27FC236}">
                <a16:creationId xmlns="" xmlns:a16="http://schemas.microsoft.com/office/drawing/2014/main" id="{6AE8A4D6-E312-4799-9FCE-3B5830D2F2FB}"/>
              </a:ext>
            </a:extLst>
          </p:cNvPr>
          <p:cNvSpPr/>
          <p:nvPr/>
        </p:nvSpPr>
        <p:spPr>
          <a:xfrm>
            <a:off x="1208069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Login Module</a:t>
            </a:r>
            <a:endParaRPr lang="pt-PT" dirty="0"/>
          </a:p>
        </p:txBody>
      </p:sp>
      <p:sp>
        <p:nvSpPr>
          <p:cNvPr id="7" name="Oval 20">
            <a:extLst>
              <a:ext uri="{FF2B5EF4-FFF2-40B4-BE49-F238E27FC236}">
                <a16:creationId xmlns=""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4406668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Customer Module</a:t>
            </a:r>
            <a:endParaRPr lang="pt-PT" dirty="0"/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xmlns="" id="{FB91610A-EB58-4E67-BCAE-78EF8A1EFCEE}"/>
              </a:ext>
            </a:extLst>
          </p:cNvPr>
          <p:cNvSpPr/>
          <p:nvPr/>
        </p:nvSpPr>
        <p:spPr>
          <a:xfrm>
            <a:off x="7067245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Product Module</a:t>
            </a:r>
            <a:endParaRPr lang="pt-PT" dirty="0"/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xmlns="" id="{704A5916-FAB5-47B8-ADED-506C29D2DF88}"/>
              </a:ext>
            </a:extLst>
          </p:cNvPr>
          <p:cNvSpPr/>
          <p:nvPr/>
        </p:nvSpPr>
        <p:spPr>
          <a:xfrm>
            <a:off x="1208069" y="4121392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Order Module</a:t>
            </a: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xmlns="" id="{B2FB3827-8781-4CBC-B516-BF54D658CB81}"/>
              </a:ext>
            </a:extLst>
          </p:cNvPr>
          <p:cNvSpPr/>
          <p:nvPr/>
        </p:nvSpPr>
        <p:spPr>
          <a:xfrm>
            <a:off x="4406667" y="4121391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Cart</a:t>
            </a:r>
          </a:p>
          <a:p>
            <a:pPr algn="ctr"/>
            <a:r>
              <a:rPr lang="pt-PT" dirty="0" smtClean="0"/>
              <a:t>Module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</a:t>
            </a:r>
            <a:r>
              <a:rPr lang="en-US" b="1" dirty="0" smtClean="0"/>
              <a:t>Design </a:t>
            </a:r>
            <a:r>
              <a:rPr lang="en-US" sz="1800" b="1" dirty="0" smtClean="0"/>
              <a:t>[POJO Classes]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52" y="1442565"/>
            <a:ext cx="8252045" cy="50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[Service Interface]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43" y="1548801"/>
            <a:ext cx="8068666" cy="50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[Repository]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45" y="1518340"/>
            <a:ext cx="7803794" cy="48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50</TotalTime>
  <Words>149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WelcomeDoc</vt:lpstr>
      <vt:lpstr>Online Shopping Application</vt:lpstr>
      <vt:lpstr>Technologies</vt:lpstr>
      <vt:lpstr>Problem Statement</vt:lpstr>
      <vt:lpstr>Plan</vt:lpstr>
      <vt:lpstr>Modules</vt:lpstr>
      <vt:lpstr>Class Design [POJO Classes]</vt:lpstr>
      <vt:lpstr>Class Design [Service Interface]</vt:lpstr>
      <vt:lpstr>Class Design [Repository]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Lenovo</cp:lastModifiedBy>
  <cp:revision>11</cp:revision>
  <dcterms:created xsi:type="dcterms:W3CDTF">2021-08-06T15:02:30Z</dcterms:created>
  <dcterms:modified xsi:type="dcterms:W3CDTF">2021-08-07T16:16:01Z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