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C7CE-78B2-40EC-89F8-0B93D0EE21D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9D52A-5E13-4470-A7DF-6304F24F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9D52A-5E13-4470-A7DF-6304F24FB5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8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8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2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8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3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9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9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7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6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6C948-2490-42AF-829B-82FA1BF6C43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D892E-EA5E-42C3-B007-8DC10763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Interest Analysis In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Rajendra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Pirasad</a:t>
            </a:r>
            <a:r>
              <a:rPr lang="en-US" dirty="0" smtClean="0"/>
              <a:t> 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799881"/>
            <a:ext cx="9601195" cy="4429857"/>
          </a:xfrm>
        </p:spPr>
      </p:pic>
    </p:spTree>
    <p:extLst>
      <p:ext uri="{BB962C8B-B14F-4D97-AF65-F5344CB8AC3E}">
        <p14:creationId xmlns:p14="http://schemas.microsoft.com/office/powerpoint/2010/main" val="41676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Preprocessing Step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Upto</a:t>
            </a:r>
            <a:r>
              <a:rPr lang="en-US" dirty="0" smtClean="0"/>
              <a:t> 500 tweets per user can be </a:t>
            </a:r>
            <a:r>
              <a:rPr lang="en-US" dirty="0" err="1" smtClean="0"/>
              <a:t>retrevied</a:t>
            </a:r>
            <a:r>
              <a:rPr lang="en-US" dirty="0" smtClean="0"/>
              <a:t> by this process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35" y="3574955"/>
            <a:ext cx="7507327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model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2" y="3479635"/>
            <a:ext cx="6292826" cy="1433559"/>
          </a:xfrm>
        </p:spPr>
      </p:pic>
    </p:spTree>
    <p:extLst>
      <p:ext uri="{BB962C8B-B14F-4D97-AF65-F5344CB8AC3E}">
        <p14:creationId xmlns:p14="http://schemas.microsoft.com/office/powerpoint/2010/main" val="15587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CSV Generation file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00" y="1510093"/>
            <a:ext cx="8394509" cy="4721912"/>
          </a:xfrm>
        </p:spPr>
      </p:pic>
    </p:spTree>
    <p:extLst>
      <p:ext uri="{BB962C8B-B14F-4D97-AF65-F5344CB8AC3E}">
        <p14:creationId xmlns:p14="http://schemas.microsoft.com/office/powerpoint/2010/main" val="1767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Result 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8" y="3356805"/>
            <a:ext cx="6115404" cy="1119662"/>
          </a:xfrm>
        </p:spPr>
      </p:pic>
    </p:spTree>
    <p:extLst>
      <p:ext uri="{BB962C8B-B14F-4D97-AF65-F5344CB8AC3E}">
        <p14:creationId xmlns:p14="http://schemas.microsoft.com/office/powerpoint/2010/main" val="2434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Output</a:t>
            </a:r>
            <a:br>
              <a:rPr lang="en-US" dirty="0" smtClean="0"/>
            </a:br>
            <a:r>
              <a:rPr lang="en-US" dirty="0" smtClean="0"/>
              <a:t>50%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85999"/>
            <a:ext cx="9601196" cy="3806643"/>
          </a:xfrm>
        </p:spPr>
      </p:pic>
    </p:spTree>
    <p:extLst>
      <p:ext uri="{BB962C8B-B14F-4D97-AF65-F5344CB8AC3E}">
        <p14:creationId xmlns:p14="http://schemas.microsoft.com/office/powerpoint/2010/main" val="2105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53" y="2442192"/>
            <a:ext cx="4386832" cy="3494904"/>
          </a:xfrm>
        </p:spPr>
      </p:pic>
    </p:spTree>
    <p:extLst>
      <p:ext uri="{BB962C8B-B14F-4D97-AF65-F5344CB8AC3E}">
        <p14:creationId xmlns:p14="http://schemas.microsoft.com/office/powerpoint/2010/main" val="5616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9" y="2784143"/>
            <a:ext cx="8070873" cy="1883391"/>
          </a:xfrm>
        </p:spPr>
      </p:pic>
    </p:spTree>
    <p:extLst>
      <p:ext uri="{BB962C8B-B14F-4D97-AF65-F5344CB8AC3E}">
        <p14:creationId xmlns:p14="http://schemas.microsoft.com/office/powerpoint/2010/main" val="41706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36</Words>
  <Application>Microsoft Office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User Interest Analysis In Twitter</vt:lpstr>
      <vt:lpstr>Block Diagram </vt:lpstr>
      <vt:lpstr> Preprocessing Step </vt:lpstr>
      <vt:lpstr>CSV model Generation</vt:lpstr>
      <vt:lpstr>CSV Generation file </vt:lpstr>
      <vt:lpstr>Intermediate Result  Generation</vt:lpstr>
      <vt:lpstr>Intermediate Output 50% implementation</vt:lpstr>
      <vt:lpstr>Statistical data </vt:lpstr>
      <vt:lpstr>Final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Interest Analysis In Twitter</dc:title>
  <dc:creator>5520</dc:creator>
  <cp:lastModifiedBy>Rajendra Kumar</cp:lastModifiedBy>
  <cp:revision>10</cp:revision>
  <dcterms:created xsi:type="dcterms:W3CDTF">2015-09-15T04:16:54Z</dcterms:created>
  <dcterms:modified xsi:type="dcterms:W3CDTF">2015-10-13T08:19:04Z</dcterms:modified>
</cp:coreProperties>
</file>