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61" r:id="rId5"/>
    <p:sldId id="279" r:id="rId6"/>
    <p:sldId id="280" r:id="rId7"/>
    <p:sldId id="281" r:id="rId8"/>
    <p:sldId id="282" r:id="rId9"/>
    <p:sldId id="283" r:id="rId10"/>
    <p:sldId id="277" r:id="rId11"/>
    <p:sldId id="276" r:id="rId12"/>
    <p:sldId id="278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4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4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8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A61015F-7CC6-4D0A-9D87-873EA4C304CC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1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8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7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3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10/13/2015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9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INTEREST ANALYSIS </a:t>
            </a:r>
            <a:r>
              <a:rPr lang="en-US" dirty="0"/>
              <a:t>I</a:t>
            </a:r>
            <a:r>
              <a:rPr lang="en-US" dirty="0" smtClean="0"/>
              <a:t>N TWITTER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5087155"/>
            <a:ext cx="3200400" cy="133602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BY</a:t>
            </a:r>
          </a:p>
          <a:p>
            <a:r>
              <a:rPr lang="en-US" sz="1400" dirty="0" err="1" smtClean="0"/>
              <a:t>Pirasad</a:t>
            </a:r>
            <a:r>
              <a:rPr lang="en-US" sz="1400" dirty="0" smtClean="0"/>
              <a:t> T</a:t>
            </a:r>
          </a:p>
          <a:p>
            <a:r>
              <a:rPr lang="en-US" sz="1400" dirty="0" err="1" smtClean="0"/>
              <a:t>Rajendra</a:t>
            </a:r>
            <a:r>
              <a:rPr lang="en-US" sz="1400" dirty="0" smtClean="0"/>
              <a:t> Kumar VM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81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Svm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learning, support vector </a:t>
            </a:r>
            <a:r>
              <a:rPr lang="en-US" dirty="0" smtClean="0"/>
              <a:t>machines are </a:t>
            </a:r>
            <a:r>
              <a:rPr lang="en-US" dirty="0"/>
              <a:t>supervised learning models with associated learning algorithms that analyze data and recognize patterns, used for classification and regression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used to train the data set and map them to a particular category in which the tweets fall upon.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word removal – in this process we remove the question words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which,what,when,where</a:t>
            </a:r>
            <a:r>
              <a:rPr lang="en-US" dirty="0" smtClean="0"/>
              <a:t> etc.. And also </a:t>
            </a:r>
            <a:r>
              <a:rPr lang="en-US" dirty="0" err="1" smtClean="0"/>
              <a:t>the,is,at,on</a:t>
            </a:r>
            <a:endParaRPr lang="en-US" dirty="0" smtClean="0"/>
          </a:p>
          <a:p>
            <a:r>
              <a:rPr lang="en-US" dirty="0" smtClean="0"/>
              <a:t>Number removal is used to remove the numbers from tweet</a:t>
            </a:r>
          </a:p>
          <a:p>
            <a:r>
              <a:rPr lang="en-US" dirty="0" smtClean="0"/>
              <a:t>Stemming-it is the process done to get root words</a:t>
            </a:r>
          </a:p>
          <a:p>
            <a:r>
              <a:rPr lang="en-US" dirty="0" smtClean="0"/>
              <a:t>Ex : if cooking is used in a </a:t>
            </a:r>
            <a:r>
              <a:rPr lang="en-US" dirty="0" err="1" smtClean="0"/>
              <a:t>word,then</a:t>
            </a:r>
            <a:r>
              <a:rPr lang="en-US" dirty="0" smtClean="0"/>
              <a:t> it is processed to get cook </a:t>
            </a:r>
          </a:p>
          <a:p>
            <a:r>
              <a:rPr lang="en-US" dirty="0" smtClean="0"/>
              <a:t>Removal of </a:t>
            </a:r>
            <a:r>
              <a:rPr lang="en-US" dirty="0" err="1" smtClean="0"/>
              <a:t>ing,ly</a:t>
            </a:r>
            <a:r>
              <a:rPr lang="en-US" dirty="0" smtClean="0"/>
              <a:t> etc..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image </a:t>
            </a:r>
            <a:r>
              <a:rPr lang="en-US" dirty="0"/>
              <a:t>composed of words used in a particular text or subject, in which the size of each word indicates its frequency or importance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 the tweets processed is mapped on to word cloud based upon the frequencies of words used by the user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97" y="3641004"/>
            <a:ext cx="5254580" cy="29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the help of our project one can categorize Twitter-user whether he/she is talking about movies or politics and can find the personalities often mentioned in the tweets.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categorizing the tweets we try to plot the categorized domains in form of pie chart </a:t>
            </a:r>
          </a:p>
          <a:p>
            <a:pPr marL="0" indent="0">
              <a:buNone/>
            </a:pPr>
            <a:r>
              <a:rPr lang="en-US" dirty="0" smtClean="0"/>
              <a:t>Each user can be given a pie chart and the domain with highest tweets can be termed as the interest of user in twitter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5239"/>
            <a:ext cx="9720073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lvl="3"/>
            <a:r>
              <a:rPr lang="en-US" sz="1600" dirty="0"/>
              <a:t>Inferring User Interests in the Twitter Social </a:t>
            </a:r>
            <a:r>
              <a:rPr lang="en-US" sz="1600" dirty="0" smtClean="0"/>
              <a:t>Network </a:t>
            </a:r>
            <a:r>
              <a:rPr lang="en-US" sz="1600" dirty="0" err="1" smtClean="0"/>
              <a:t>Parantapa</a:t>
            </a:r>
            <a:r>
              <a:rPr lang="en-US" sz="1600" dirty="0" smtClean="0"/>
              <a:t> Bhattacharya IIT </a:t>
            </a:r>
            <a:r>
              <a:rPr lang="en-US" sz="1600" dirty="0" err="1"/>
              <a:t>Kharagpur</a:t>
            </a:r>
            <a:r>
              <a:rPr lang="en-US" sz="1600" dirty="0"/>
              <a:t>, </a:t>
            </a:r>
            <a:r>
              <a:rPr lang="en-US" sz="1600" dirty="0" smtClean="0"/>
              <a:t>India ,MPI-SWS</a:t>
            </a:r>
            <a:r>
              <a:rPr lang="en-US" sz="1600" dirty="0"/>
              <a:t>, </a:t>
            </a:r>
            <a:r>
              <a:rPr lang="en-US" sz="1600" dirty="0" err="1" smtClean="0"/>
              <a:t>Germany,Muhammad</a:t>
            </a:r>
            <a:r>
              <a:rPr lang="en-US" sz="1600" dirty="0" smtClean="0"/>
              <a:t> </a:t>
            </a:r>
            <a:r>
              <a:rPr lang="en-US" sz="1600" dirty="0"/>
              <a:t>Bilal </a:t>
            </a:r>
            <a:r>
              <a:rPr lang="en-US" sz="1600" dirty="0" err="1" smtClean="0"/>
              <a:t>Zafar,MPI</a:t>
            </a:r>
            <a:r>
              <a:rPr lang="en-US" sz="1600" dirty="0" smtClean="0"/>
              <a:t>-SWS</a:t>
            </a:r>
            <a:r>
              <a:rPr lang="en-US" sz="1600" dirty="0"/>
              <a:t>, </a:t>
            </a:r>
            <a:r>
              <a:rPr lang="en-US" sz="1600" dirty="0" err="1" smtClean="0"/>
              <a:t>Germany,Niloy</a:t>
            </a:r>
            <a:r>
              <a:rPr lang="en-US" sz="1600" dirty="0" smtClean="0"/>
              <a:t> </a:t>
            </a:r>
            <a:r>
              <a:rPr lang="en-US" sz="1600" dirty="0" err="1" smtClean="0"/>
              <a:t>Ganguly,IIT</a:t>
            </a:r>
            <a:r>
              <a:rPr lang="en-US" sz="1600" dirty="0" smtClean="0"/>
              <a:t> </a:t>
            </a:r>
            <a:r>
              <a:rPr lang="en-US" sz="1600" dirty="0" err="1"/>
              <a:t>Kharagpur</a:t>
            </a:r>
            <a:r>
              <a:rPr lang="en-US" sz="1600" dirty="0"/>
              <a:t>, </a:t>
            </a:r>
            <a:r>
              <a:rPr lang="en-US" sz="1600" dirty="0" smtClean="0"/>
              <a:t>India </a:t>
            </a:r>
            <a:r>
              <a:rPr lang="en-US" sz="1600" i="1" dirty="0"/>
              <a:t>RecSys’14, </a:t>
            </a:r>
            <a:r>
              <a:rPr lang="en-US" sz="1600" dirty="0"/>
              <a:t>October 6–10, 2014, Foster City, Silicon Valley, CA, USA</a:t>
            </a:r>
            <a:r>
              <a:rPr lang="en-US" sz="1600" dirty="0" smtClean="0"/>
              <a:t>.</a:t>
            </a:r>
          </a:p>
          <a:p>
            <a:pPr lvl="3"/>
            <a:r>
              <a:rPr lang="en-US" sz="1600" dirty="0"/>
              <a:t>Discovering Users’ Topics of </a:t>
            </a:r>
            <a:r>
              <a:rPr lang="en-US" sz="1600" dirty="0" smtClean="0"/>
              <a:t>Interest on </a:t>
            </a:r>
            <a:r>
              <a:rPr lang="en-US" sz="1600" dirty="0"/>
              <a:t>Twitter: A First </a:t>
            </a:r>
            <a:r>
              <a:rPr lang="en-US" sz="1600" dirty="0" smtClean="0"/>
              <a:t>Look,</a:t>
            </a:r>
            <a:r>
              <a:rPr lang="en-US" sz="1600" dirty="0"/>
              <a:t> Matthew </a:t>
            </a:r>
            <a:r>
              <a:rPr lang="en-US" sz="1600" dirty="0" smtClean="0"/>
              <a:t>Michelson and </a:t>
            </a:r>
            <a:r>
              <a:rPr lang="en-US" sz="1600" dirty="0" err="1"/>
              <a:t>Sofus</a:t>
            </a:r>
            <a:r>
              <a:rPr lang="en-US" sz="1600" dirty="0"/>
              <a:t> A. </a:t>
            </a:r>
            <a:r>
              <a:rPr lang="en-US" sz="1600" dirty="0" err="1" smtClean="0"/>
              <a:t>Macskassy</a:t>
            </a:r>
            <a:r>
              <a:rPr lang="en-US" sz="1600" dirty="0" smtClean="0"/>
              <a:t>, </a:t>
            </a:r>
            <a:r>
              <a:rPr lang="en-US" sz="1600" dirty="0"/>
              <a:t>AND’10, October 26, 2010, Toronto, Ontario, Canada.</a:t>
            </a:r>
          </a:p>
          <a:p>
            <a:pPr lvl="3"/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76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identify the user interest we try to categorize Tweets of a user based on the domain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sports,politics,movies,literature</a:t>
            </a:r>
            <a:r>
              <a:rPr lang="en-US" dirty="0" smtClean="0"/>
              <a:t> etc..</a:t>
            </a:r>
          </a:p>
          <a:p>
            <a:r>
              <a:rPr lang="en-US" dirty="0" smtClean="0"/>
              <a:t>Tweets are basically short messages with max size of 140 characters.</a:t>
            </a:r>
          </a:p>
          <a:p>
            <a:r>
              <a:rPr lang="en-US" dirty="0"/>
              <a:t>Twitter is one of the most popular microblogging service where user can send and read short </a:t>
            </a:r>
            <a:r>
              <a:rPr lang="en-US" dirty="0" smtClean="0"/>
              <a:t>character messages called tweets</a:t>
            </a:r>
            <a:endParaRPr lang="en-US" dirty="0"/>
          </a:p>
          <a:p>
            <a:r>
              <a:rPr lang="en-US" dirty="0" smtClean="0"/>
              <a:t>Twitter has raw data which has to be classified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831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Twitter API for extracting tweets of specific user using </a:t>
            </a:r>
            <a:r>
              <a:rPr lang="en-US" dirty="0" err="1" smtClean="0"/>
              <a:t>OAuth</a:t>
            </a:r>
            <a:r>
              <a:rPr lang="en-US" dirty="0" smtClean="0"/>
              <a:t> authorization. The API returns a JSON object as its response.</a:t>
            </a:r>
          </a:p>
          <a:p>
            <a:endParaRPr lang="en-US" dirty="0"/>
          </a:p>
          <a:p>
            <a:r>
              <a:rPr lang="en-US" dirty="0" smtClean="0"/>
              <a:t>We have to train the data set which generally involves the text pre processing and profile binding</a:t>
            </a:r>
          </a:p>
          <a:p>
            <a:endParaRPr lang="en-US" dirty="0" smtClean="0"/>
          </a:p>
          <a:p>
            <a:r>
              <a:rPr lang="en-US" dirty="0" smtClean="0"/>
              <a:t>Interest analyzer process the tweets using SVM classifier and from which the word cloud can be generated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get various user information such as tweets, friends list and followers list.</a:t>
            </a:r>
          </a:p>
          <a:p>
            <a:endParaRPr lang="en-US" dirty="0"/>
          </a:p>
          <a:p>
            <a:r>
              <a:rPr lang="en-US" dirty="0" smtClean="0"/>
              <a:t>A user’s Tweets can be retrieved using both the REST and the Streaming API.</a:t>
            </a:r>
          </a:p>
          <a:p>
            <a:endParaRPr lang="en-US" dirty="0"/>
          </a:p>
          <a:p>
            <a:r>
              <a:rPr lang="en-US" dirty="0" smtClean="0"/>
              <a:t>Any application which needs to access the tweets of a user must first create a sample application for which secret token is provided, which can be further used for accessing the tweets.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summarise</a:t>
            </a:r>
            <a:r>
              <a:rPr lang="en-US" dirty="0" smtClean="0"/>
              <a:t> the info about the list of tweets in data frame</a:t>
            </a:r>
          </a:p>
          <a:p>
            <a:r>
              <a:rPr lang="en-US" dirty="0" smtClean="0"/>
              <a:t>Data frame consists of favorite </a:t>
            </a:r>
            <a:r>
              <a:rPr lang="en-US" dirty="0" err="1" smtClean="0"/>
              <a:t>count,time</a:t>
            </a:r>
            <a:r>
              <a:rPr lang="en-US" dirty="0" smtClean="0"/>
              <a:t> </a:t>
            </a:r>
            <a:r>
              <a:rPr lang="en-US" dirty="0" err="1" smtClean="0"/>
              <a:t>created,retweet</a:t>
            </a:r>
            <a:r>
              <a:rPr lang="en-US" dirty="0" smtClean="0"/>
              <a:t> count </a:t>
            </a:r>
          </a:p>
          <a:p>
            <a:r>
              <a:rPr lang="en-US" dirty="0" smtClean="0"/>
              <a:t>From this we get the text field only along with the URL </a:t>
            </a:r>
          </a:p>
          <a:p>
            <a:r>
              <a:rPr lang="en-US" dirty="0" smtClean="0"/>
              <a:t>Data matrix generation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matrix &lt;- </a:t>
            </a:r>
            <a:r>
              <a:rPr lang="en-US" dirty="0" err="1"/>
              <a:t>create_matrix</a:t>
            </a:r>
            <a:r>
              <a:rPr lang="en-US" dirty="0"/>
              <a:t>(total[,1], language="</a:t>
            </a:r>
            <a:r>
              <a:rPr lang="en-US" dirty="0" err="1"/>
              <a:t>english</a:t>
            </a:r>
            <a:r>
              <a:rPr lang="en-US" dirty="0"/>
              <a:t>",</a:t>
            </a:r>
          </a:p>
          <a:p>
            <a:r>
              <a:rPr lang="en-US" dirty="0" err="1"/>
              <a:t>removeStopwords</a:t>
            </a:r>
            <a:r>
              <a:rPr lang="en-US" dirty="0"/>
              <a:t>=T, </a:t>
            </a:r>
            <a:r>
              <a:rPr lang="en-US" dirty="0" err="1"/>
              <a:t>removeNumbers</a:t>
            </a:r>
            <a:r>
              <a:rPr lang="en-US" dirty="0"/>
              <a:t>=</a:t>
            </a:r>
            <a:r>
              <a:rPr lang="en-US" dirty="0" err="1"/>
              <a:t>T,stemWords</a:t>
            </a:r>
            <a:r>
              <a:rPr lang="en-US" dirty="0"/>
              <a:t>=T, </a:t>
            </a:r>
            <a:r>
              <a:rPr lang="en-US" dirty="0" err="1"/>
              <a:t>toLower</a:t>
            </a:r>
            <a:r>
              <a:rPr lang="en-US" dirty="0"/>
              <a:t>=T,</a:t>
            </a:r>
          </a:p>
          <a:p>
            <a:r>
              <a:rPr lang="en-US" dirty="0" err="1"/>
              <a:t>removePunctuation</a:t>
            </a:r>
            <a:r>
              <a:rPr lang="en-US" dirty="0"/>
              <a:t>=T, </a:t>
            </a:r>
            <a:r>
              <a:rPr lang="en-US" dirty="0" err="1"/>
              <a:t>removeSparseTerms</a:t>
            </a:r>
            <a:r>
              <a:rPr lang="en-US" dirty="0"/>
              <a:t>=0.998)</a:t>
            </a:r>
          </a:p>
          <a:p>
            <a:r>
              <a:rPr lang="en-US" dirty="0"/>
              <a:t>mat &lt;- </a:t>
            </a:r>
            <a:r>
              <a:rPr lang="en-US" dirty="0" err="1"/>
              <a:t>as.matrix</a:t>
            </a:r>
            <a:r>
              <a:rPr lang="en-US" dirty="0"/>
              <a:t>(matrix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/>
              <a:t>interestedArea</a:t>
            </a:r>
            <a:r>
              <a:rPr lang="en-US" dirty="0"/>
              <a:t> &lt;- function(</a:t>
            </a:r>
            <a:r>
              <a:rPr lang="en-US" dirty="0" err="1"/>
              <a:t>user_name</a:t>
            </a:r>
            <a:r>
              <a:rPr lang="en-US" dirty="0"/>
              <a:t>) {</a:t>
            </a:r>
          </a:p>
          <a:p>
            <a:r>
              <a:rPr lang="en-US" dirty="0" err="1"/>
              <a:t>result_table</a:t>
            </a:r>
            <a:r>
              <a:rPr lang="en-US" dirty="0"/>
              <a:t> &lt;- </a:t>
            </a:r>
            <a:r>
              <a:rPr lang="en-US" dirty="0" err="1"/>
              <a:t>get_result_table</a:t>
            </a:r>
            <a:r>
              <a:rPr lang="en-US" dirty="0"/>
              <a:t>(</a:t>
            </a:r>
            <a:r>
              <a:rPr lang="en-US" dirty="0" err="1"/>
              <a:t>user_name</a:t>
            </a:r>
            <a:r>
              <a:rPr lang="en-US" dirty="0"/>
              <a:t>)</a:t>
            </a:r>
          </a:p>
          <a:p>
            <a:r>
              <a:rPr lang="en-US" dirty="0"/>
              <a:t>list &lt;- </a:t>
            </a:r>
            <a:r>
              <a:rPr lang="en-US" dirty="0" err="1"/>
              <a:t>result_table</a:t>
            </a:r>
            <a:r>
              <a:rPr lang="en-US" dirty="0"/>
              <a:t>[c(1,2,3,4,5),]</a:t>
            </a:r>
          </a:p>
          <a:p>
            <a:r>
              <a:rPr lang="en-US" dirty="0"/>
              <a:t>list &lt;- list[,1]</a:t>
            </a:r>
          </a:p>
          <a:p>
            <a:r>
              <a:rPr lang="en-US" dirty="0" err="1"/>
              <a:t>as.data.frame</a:t>
            </a:r>
            <a:r>
              <a:rPr lang="en-US" dirty="0"/>
              <a:t>(list)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1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4" y="1790994"/>
            <a:ext cx="8512936" cy="4805514"/>
          </a:xfrm>
        </p:spPr>
      </p:pic>
    </p:spTree>
    <p:extLst>
      <p:ext uri="{BB962C8B-B14F-4D97-AF65-F5344CB8AC3E}">
        <p14:creationId xmlns:p14="http://schemas.microsoft.com/office/powerpoint/2010/main" val="30046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2" y="1572949"/>
            <a:ext cx="9775065" cy="4998496"/>
          </a:xfrm>
        </p:spPr>
      </p:pic>
    </p:spTree>
    <p:extLst>
      <p:ext uri="{BB962C8B-B14F-4D97-AF65-F5344CB8AC3E}">
        <p14:creationId xmlns:p14="http://schemas.microsoft.com/office/powerpoint/2010/main" val="34200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1571873"/>
            <a:ext cx="10303098" cy="4842884"/>
          </a:xfrm>
        </p:spPr>
      </p:pic>
    </p:spTree>
    <p:extLst>
      <p:ext uri="{BB962C8B-B14F-4D97-AF65-F5344CB8AC3E}">
        <p14:creationId xmlns:p14="http://schemas.microsoft.com/office/powerpoint/2010/main" val="5679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855</TotalTime>
  <Words>607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USER INTEREST ANALYSIS IN TWITTER </vt:lpstr>
      <vt:lpstr>Problem domain</vt:lpstr>
      <vt:lpstr>Solution</vt:lpstr>
      <vt:lpstr>Twitter API</vt:lpstr>
      <vt:lpstr>Training set</vt:lpstr>
      <vt:lpstr>Pseudo code</vt:lpstr>
      <vt:lpstr>Block diagram</vt:lpstr>
      <vt:lpstr>Sequence diagram</vt:lpstr>
      <vt:lpstr>Output</vt:lpstr>
      <vt:lpstr>Svm classifier</vt:lpstr>
      <vt:lpstr>Tweet processing</vt:lpstr>
      <vt:lpstr>Word cloud </vt:lpstr>
      <vt:lpstr>Conclusion</vt:lpstr>
      <vt:lpstr>Reference Papers</vt:lpstr>
    </vt:vector>
  </TitlesOfParts>
  <Company>lokesh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PROFILE CATEGORIZATION</dc:title>
  <dc:creator>lokesh k</dc:creator>
  <cp:lastModifiedBy>5520</cp:lastModifiedBy>
  <cp:revision>80</cp:revision>
  <dcterms:created xsi:type="dcterms:W3CDTF">2015-01-27T14:35:13Z</dcterms:created>
  <dcterms:modified xsi:type="dcterms:W3CDTF">2015-10-13T08:06:47Z</dcterms:modified>
</cp:coreProperties>
</file>